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7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113" y="3268359"/>
            <a:ext cx="1795145" cy="3566160"/>
          </a:xfrm>
          <a:custGeom>
            <a:avLst/>
            <a:gdLst/>
            <a:ahLst/>
            <a:cxnLst/>
            <a:rect l="l" t="t" r="r" b="b"/>
            <a:pathLst>
              <a:path w="1795145" h="3566159">
                <a:moveTo>
                  <a:pt x="0" y="0"/>
                </a:moveTo>
                <a:lnTo>
                  <a:pt x="0" y="3565828"/>
                </a:lnTo>
                <a:lnTo>
                  <a:pt x="1722666" y="3565828"/>
                </a:lnTo>
                <a:lnTo>
                  <a:pt x="1757002" y="3539376"/>
                </a:lnTo>
                <a:lnTo>
                  <a:pt x="1794725" y="3507817"/>
                </a:lnTo>
                <a:lnTo>
                  <a:pt x="1794725" y="3415369"/>
                </a:lnTo>
                <a:lnTo>
                  <a:pt x="1791628" y="3362097"/>
                </a:lnTo>
                <a:lnTo>
                  <a:pt x="1786123" y="3321938"/>
                </a:lnTo>
                <a:lnTo>
                  <a:pt x="1777865" y="3278063"/>
                </a:lnTo>
                <a:lnTo>
                  <a:pt x="1766854" y="3230472"/>
                </a:lnTo>
                <a:lnTo>
                  <a:pt x="1753092" y="3179166"/>
                </a:lnTo>
                <a:lnTo>
                  <a:pt x="1736577" y="3124144"/>
                </a:lnTo>
                <a:lnTo>
                  <a:pt x="1717310" y="3065407"/>
                </a:lnTo>
                <a:lnTo>
                  <a:pt x="1695292" y="3002954"/>
                </a:lnTo>
                <a:lnTo>
                  <a:pt x="1670521" y="2936786"/>
                </a:lnTo>
                <a:lnTo>
                  <a:pt x="1642999" y="2866903"/>
                </a:lnTo>
                <a:lnTo>
                  <a:pt x="1628206" y="2830568"/>
                </a:lnTo>
                <a:lnTo>
                  <a:pt x="1612725" y="2793305"/>
                </a:lnTo>
                <a:lnTo>
                  <a:pt x="1596556" y="2755112"/>
                </a:lnTo>
                <a:lnTo>
                  <a:pt x="1579700" y="2715991"/>
                </a:lnTo>
                <a:lnTo>
                  <a:pt x="1562155" y="2675941"/>
                </a:lnTo>
                <a:lnTo>
                  <a:pt x="1543923" y="2634962"/>
                </a:lnTo>
                <a:lnTo>
                  <a:pt x="1525003" y="2593055"/>
                </a:lnTo>
                <a:lnTo>
                  <a:pt x="1505395" y="2550219"/>
                </a:lnTo>
                <a:lnTo>
                  <a:pt x="1485099" y="2506454"/>
                </a:lnTo>
                <a:lnTo>
                  <a:pt x="1464116" y="2461760"/>
                </a:lnTo>
                <a:lnTo>
                  <a:pt x="1442445" y="2416137"/>
                </a:lnTo>
                <a:lnTo>
                  <a:pt x="1420086" y="2369586"/>
                </a:lnTo>
                <a:lnTo>
                  <a:pt x="1397039" y="2322106"/>
                </a:lnTo>
                <a:lnTo>
                  <a:pt x="1373305" y="2273698"/>
                </a:lnTo>
                <a:lnTo>
                  <a:pt x="1348883" y="2224360"/>
                </a:lnTo>
                <a:lnTo>
                  <a:pt x="1323773" y="2174094"/>
                </a:lnTo>
                <a:lnTo>
                  <a:pt x="1297976" y="2122899"/>
                </a:lnTo>
                <a:lnTo>
                  <a:pt x="1271490" y="2070776"/>
                </a:lnTo>
                <a:lnTo>
                  <a:pt x="1244318" y="2017724"/>
                </a:lnTo>
                <a:lnTo>
                  <a:pt x="1216457" y="1963743"/>
                </a:lnTo>
                <a:lnTo>
                  <a:pt x="1187909" y="1908833"/>
                </a:lnTo>
                <a:lnTo>
                  <a:pt x="1158674" y="1852995"/>
                </a:lnTo>
                <a:lnTo>
                  <a:pt x="1128751" y="1796228"/>
                </a:lnTo>
                <a:lnTo>
                  <a:pt x="1098140" y="1738532"/>
                </a:lnTo>
                <a:lnTo>
                  <a:pt x="1066842" y="1679908"/>
                </a:lnTo>
                <a:lnTo>
                  <a:pt x="1034856" y="1620355"/>
                </a:lnTo>
                <a:lnTo>
                  <a:pt x="1002182" y="1559874"/>
                </a:lnTo>
                <a:lnTo>
                  <a:pt x="934773" y="1436125"/>
                </a:lnTo>
                <a:lnTo>
                  <a:pt x="864614" y="1308662"/>
                </a:lnTo>
                <a:lnTo>
                  <a:pt x="791705" y="1177484"/>
                </a:lnTo>
                <a:lnTo>
                  <a:pt x="716046" y="1042592"/>
                </a:lnTo>
                <a:lnTo>
                  <a:pt x="637637" y="903986"/>
                </a:lnTo>
                <a:lnTo>
                  <a:pt x="514870" y="689112"/>
                </a:lnTo>
                <a:lnTo>
                  <a:pt x="472572" y="615630"/>
                </a:lnTo>
                <a:lnTo>
                  <a:pt x="425912" y="552452"/>
                </a:lnTo>
                <a:lnTo>
                  <a:pt x="377478" y="487574"/>
                </a:lnTo>
                <a:lnTo>
                  <a:pt x="301501" y="387067"/>
                </a:lnTo>
                <a:lnTo>
                  <a:pt x="221530" y="282734"/>
                </a:lnTo>
                <a:lnTo>
                  <a:pt x="137563" y="174576"/>
                </a:lnTo>
                <a:lnTo>
                  <a:pt x="19388" y="24415"/>
                </a:lnTo>
                <a:lnTo>
                  <a:pt x="0" y="0"/>
                </a:lnTo>
                <a:close/>
              </a:path>
            </a:pathLst>
          </a:custGeom>
          <a:solidFill>
            <a:srgbClr val="E0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13" y="0"/>
            <a:ext cx="2305050" cy="6108700"/>
          </a:xfrm>
          <a:custGeom>
            <a:avLst/>
            <a:gdLst/>
            <a:ahLst/>
            <a:cxnLst/>
            <a:rect l="l" t="t" r="r" b="b"/>
            <a:pathLst>
              <a:path w="2305050" h="6108700">
                <a:moveTo>
                  <a:pt x="0" y="378798"/>
                </a:moveTo>
                <a:lnTo>
                  <a:pt x="0" y="2256814"/>
                </a:lnTo>
                <a:lnTo>
                  <a:pt x="4534" y="2263059"/>
                </a:lnTo>
                <a:lnTo>
                  <a:pt x="103422" y="2398128"/>
                </a:lnTo>
                <a:lnTo>
                  <a:pt x="108879" y="2399839"/>
                </a:lnTo>
                <a:lnTo>
                  <a:pt x="116314" y="2404971"/>
                </a:lnTo>
                <a:lnTo>
                  <a:pt x="150480" y="2440892"/>
                </a:lnTo>
                <a:lnTo>
                  <a:pt x="183142" y="2481941"/>
                </a:lnTo>
                <a:lnTo>
                  <a:pt x="223711" y="2536666"/>
                </a:lnTo>
                <a:lnTo>
                  <a:pt x="246961" y="2569157"/>
                </a:lnTo>
                <a:lnTo>
                  <a:pt x="272187" y="2605066"/>
                </a:lnTo>
                <a:lnTo>
                  <a:pt x="299389" y="2644393"/>
                </a:lnTo>
                <a:lnTo>
                  <a:pt x="328568" y="2687138"/>
                </a:lnTo>
                <a:lnTo>
                  <a:pt x="359723" y="2733300"/>
                </a:lnTo>
                <a:lnTo>
                  <a:pt x="392854" y="2782880"/>
                </a:lnTo>
                <a:lnTo>
                  <a:pt x="427961" y="2835875"/>
                </a:lnTo>
                <a:lnTo>
                  <a:pt x="465045" y="2892287"/>
                </a:lnTo>
                <a:lnTo>
                  <a:pt x="545139" y="3015358"/>
                </a:lnTo>
                <a:lnTo>
                  <a:pt x="633136" y="3152090"/>
                </a:lnTo>
                <a:lnTo>
                  <a:pt x="779948" y="3382797"/>
                </a:lnTo>
                <a:lnTo>
                  <a:pt x="813091" y="3423473"/>
                </a:lnTo>
                <a:lnTo>
                  <a:pt x="845951" y="3464258"/>
                </a:lnTo>
                <a:lnTo>
                  <a:pt x="878527" y="3505152"/>
                </a:lnTo>
                <a:lnTo>
                  <a:pt x="910822" y="3546154"/>
                </a:lnTo>
                <a:lnTo>
                  <a:pt x="942833" y="3587266"/>
                </a:lnTo>
                <a:lnTo>
                  <a:pt x="974562" y="3628486"/>
                </a:lnTo>
                <a:lnTo>
                  <a:pt x="1006009" y="3669815"/>
                </a:lnTo>
                <a:lnTo>
                  <a:pt x="1037173" y="3711253"/>
                </a:lnTo>
                <a:lnTo>
                  <a:pt x="1068056" y="3752799"/>
                </a:lnTo>
                <a:lnTo>
                  <a:pt x="1098656" y="3794454"/>
                </a:lnTo>
                <a:lnTo>
                  <a:pt x="1128975" y="3836217"/>
                </a:lnTo>
                <a:lnTo>
                  <a:pt x="1159012" y="3878088"/>
                </a:lnTo>
                <a:lnTo>
                  <a:pt x="1188768" y="3920068"/>
                </a:lnTo>
                <a:lnTo>
                  <a:pt x="1218243" y="3962156"/>
                </a:lnTo>
                <a:lnTo>
                  <a:pt x="1247436" y="4004352"/>
                </a:lnTo>
                <a:lnTo>
                  <a:pt x="1276348" y="4046656"/>
                </a:lnTo>
                <a:lnTo>
                  <a:pt x="1304980" y="4089068"/>
                </a:lnTo>
                <a:lnTo>
                  <a:pt x="1333330" y="4131588"/>
                </a:lnTo>
                <a:lnTo>
                  <a:pt x="1361400" y="4174216"/>
                </a:lnTo>
                <a:lnTo>
                  <a:pt x="1389190" y="4216952"/>
                </a:lnTo>
                <a:lnTo>
                  <a:pt x="1416699" y="4259795"/>
                </a:lnTo>
                <a:lnTo>
                  <a:pt x="1443929" y="4302746"/>
                </a:lnTo>
                <a:lnTo>
                  <a:pt x="1470878" y="4345805"/>
                </a:lnTo>
                <a:lnTo>
                  <a:pt x="1497547" y="4388971"/>
                </a:lnTo>
                <a:lnTo>
                  <a:pt x="1523937" y="4432245"/>
                </a:lnTo>
                <a:lnTo>
                  <a:pt x="1550047" y="4475626"/>
                </a:lnTo>
                <a:lnTo>
                  <a:pt x="1575878" y="4519115"/>
                </a:lnTo>
                <a:lnTo>
                  <a:pt x="1601429" y="4562710"/>
                </a:lnTo>
                <a:lnTo>
                  <a:pt x="1626701" y="4606413"/>
                </a:lnTo>
                <a:lnTo>
                  <a:pt x="1651694" y="4650223"/>
                </a:lnTo>
                <a:lnTo>
                  <a:pt x="1676409" y="4694140"/>
                </a:lnTo>
                <a:lnTo>
                  <a:pt x="1700845" y="4738165"/>
                </a:lnTo>
                <a:lnTo>
                  <a:pt x="1725002" y="4782296"/>
                </a:lnTo>
                <a:lnTo>
                  <a:pt x="1748881" y="4826534"/>
                </a:lnTo>
                <a:lnTo>
                  <a:pt x="1772481" y="4870878"/>
                </a:lnTo>
                <a:lnTo>
                  <a:pt x="1795804" y="4915330"/>
                </a:lnTo>
                <a:lnTo>
                  <a:pt x="1818848" y="4959888"/>
                </a:lnTo>
                <a:lnTo>
                  <a:pt x="1841615" y="5004553"/>
                </a:lnTo>
                <a:lnTo>
                  <a:pt x="1864104" y="5049324"/>
                </a:lnTo>
                <a:lnTo>
                  <a:pt x="1886315" y="5094202"/>
                </a:lnTo>
                <a:lnTo>
                  <a:pt x="1908249" y="5139186"/>
                </a:lnTo>
                <a:lnTo>
                  <a:pt x="1929906" y="5184276"/>
                </a:lnTo>
                <a:lnTo>
                  <a:pt x="1951286" y="5229473"/>
                </a:lnTo>
                <a:lnTo>
                  <a:pt x="1972389" y="5274776"/>
                </a:lnTo>
                <a:lnTo>
                  <a:pt x="1993215" y="5320185"/>
                </a:lnTo>
                <a:lnTo>
                  <a:pt x="2013764" y="5365700"/>
                </a:lnTo>
                <a:lnTo>
                  <a:pt x="2034037" y="5411321"/>
                </a:lnTo>
                <a:lnTo>
                  <a:pt x="2054034" y="5457048"/>
                </a:lnTo>
                <a:lnTo>
                  <a:pt x="2073754" y="5502880"/>
                </a:lnTo>
                <a:lnTo>
                  <a:pt x="2093198" y="5548819"/>
                </a:lnTo>
                <a:lnTo>
                  <a:pt x="2112367" y="5594863"/>
                </a:lnTo>
                <a:lnTo>
                  <a:pt x="2131259" y="5641013"/>
                </a:lnTo>
                <a:lnTo>
                  <a:pt x="2149876" y="5687269"/>
                </a:lnTo>
                <a:lnTo>
                  <a:pt x="2168217" y="5733630"/>
                </a:lnTo>
                <a:lnTo>
                  <a:pt x="2186284" y="5780096"/>
                </a:lnTo>
                <a:lnTo>
                  <a:pt x="2204074" y="5826668"/>
                </a:lnTo>
                <a:lnTo>
                  <a:pt x="2221590" y="5873345"/>
                </a:lnTo>
                <a:lnTo>
                  <a:pt x="2238831" y="5920128"/>
                </a:lnTo>
                <a:lnTo>
                  <a:pt x="2255797" y="5967015"/>
                </a:lnTo>
                <a:lnTo>
                  <a:pt x="2272489" y="6014008"/>
                </a:lnTo>
                <a:lnTo>
                  <a:pt x="2288906" y="6061106"/>
                </a:lnTo>
                <a:lnTo>
                  <a:pt x="2305049" y="6108308"/>
                </a:lnTo>
                <a:lnTo>
                  <a:pt x="2305049" y="1143723"/>
                </a:lnTo>
                <a:lnTo>
                  <a:pt x="1210499" y="1143723"/>
                </a:lnTo>
                <a:lnTo>
                  <a:pt x="1181957" y="1140268"/>
                </a:lnTo>
                <a:lnTo>
                  <a:pt x="1118113" y="1112636"/>
                </a:lnTo>
                <a:lnTo>
                  <a:pt x="1082809" y="1088466"/>
                </a:lnTo>
                <a:lnTo>
                  <a:pt x="1045246" y="1057398"/>
                </a:lnTo>
                <a:lnTo>
                  <a:pt x="1005422" y="1019435"/>
                </a:lnTo>
                <a:lnTo>
                  <a:pt x="963336" y="974580"/>
                </a:lnTo>
                <a:lnTo>
                  <a:pt x="918986" y="922837"/>
                </a:lnTo>
                <a:lnTo>
                  <a:pt x="872368" y="864209"/>
                </a:lnTo>
                <a:lnTo>
                  <a:pt x="836682" y="830895"/>
                </a:lnTo>
                <a:lnTo>
                  <a:pt x="800430" y="798606"/>
                </a:lnTo>
                <a:lnTo>
                  <a:pt x="763610" y="767342"/>
                </a:lnTo>
                <a:lnTo>
                  <a:pt x="726224" y="737102"/>
                </a:lnTo>
                <a:lnTo>
                  <a:pt x="688272" y="707886"/>
                </a:lnTo>
                <a:lnTo>
                  <a:pt x="649753" y="679695"/>
                </a:lnTo>
                <a:lnTo>
                  <a:pt x="610668" y="652529"/>
                </a:lnTo>
                <a:lnTo>
                  <a:pt x="571016" y="626388"/>
                </a:lnTo>
                <a:lnTo>
                  <a:pt x="530799" y="601271"/>
                </a:lnTo>
                <a:lnTo>
                  <a:pt x="490016" y="577179"/>
                </a:lnTo>
                <a:lnTo>
                  <a:pt x="448667" y="554112"/>
                </a:lnTo>
                <a:lnTo>
                  <a:pt x="406753" y="532070"/>
                </a:lnTo>
                <a:lnTo>
                  <a:pt x="364273" y="511053"/>
                </a:lnTo>
                <a:lnTo>
                  <a:pt x="321228" y="491060"/>
                </a:lnTo>
                <a:lnTo>
                  <a:pt x="277617" y="472093"/>
                </a:lnTo>
                <a:lnTo>
                  <a:pt x="233442" y="454150"/>
                </a:lnTo>
                <a:lnTo>
                  <a:pt x="188701" y="437232"/>
                </a:lnTo>
                <a:lnTo>
                  <a:pt x="143396" y="421340"/>
                </a:lnTo>
                <a:lnTo>
                  <a:pt x="97526" y="406473"/>
                </a:lnTo>
                <a:lnTo>
                  <a:pt x="51092" y="392630"/>
                </a:lnTo>
                <a:lnTo>
                  <a:pt x="4093" y="379813"/>
                </a:lnTo>
                <a:lnTo>
                  <a:pt x="0" y="378798"/>
                </a:lnTo>
                <a:close/>
              </a:path>
              <a:path w="2305050" h="6108700">
                <a:moveTo>
                  <a:pt x="2305049" y="0"/>
                </a:moveTo>
                <a:lnTo>
                  <a:pt x="779478" y="0"/>
                </a:lnTo>
                <a:lnTo>
                  <a:pt x="785955" y="4657"/>
                </a:lnTo>
                <a:lnTo>
                  <a:pt x="824959" y="34064"/>
                </a:lnTo>
                <a:lnTo>
                  <a:pt x="863372" y="64414"/>
                </a:lnTo>
                <a:lnTo>
                  <a:pt x="901190" y="95710"/>
                </a:lnTo>
                <a:lnTo>
                  <a:pt x="938411" y="127960"/>
                </a:lnTo>
                <a:lnTo>
                  <a:pt x="975030" y="161167"/>
                </a:lnTo>
                <a:lnTo>
                  <a:pt x="1011045" y="195337"/>
                </a:lnTo>
                <a:lnTo>
                  <a:pt x="1046453" y="230475"/>
                </a:lnTo>
                <a:lnTo>
                  <a:pt x="1081250" y="266587"/>
                </a:lnTo>
                <a:lnTo>
                  <a:pt x="1115432" y="303678"/>
                </a:lnTo>
                <a:lnTo>
                  <a:pt x="1148997" y="341752"/>
                </a:lnTo>
                <a:lnTo>
                  <a:pt x="1181940" y="380816"/>
                </a:lnTo>
                <a:lnTo>
                  <a:pt x="1214259" y="420874"/>
                </a:lnTo>
                <a:lnTo>
                  <a:pt x="1245951" y="461931"/>
                </a:lnTo>
                <a:lnTo>
                  <a:pt x="1277012" y="503994"/>
                </a:lnTo>
                <a:lnTo>
                  <a:pt x="1307438" y="547066"/>
                </a:lnTo>
                <a:lnTo>
                  <a:pt x="1337227" y="591154"/>
                </a:lnTo>
                <a:lnTo>
                  <a:pt x="1366375" y="636262"/>
                </a:lnTo>
                <a:lnTo>
                  <a:pt x="1394878" y="682396"/>
                </a:lnTo>
                <a:lnTo>
                  <a:pt x="1425968" y="928395"/>
                </a:lnTo>
                <a:lnTo>
                  <a:pt x="1422588" y="978858"/>
                </a:lnTo>
                <a:lnTo>
                  <a:pt x="1412455" y="1022594"/>
                </a:lnTo>
                <a:lnTo>
                  <a:pt x="1395581" y="1059603"/>
                </a:lnTo>
                <a:lnTo>
                  <a:pt x="1371978" y="1089885"/>
                </a:lnTo>
                <a:lnTo>
                  <a:pt x="1341657" y="1113438"/>
                </a:lnTo>
                <a:lnTo>
                  <a:pt x="1304629" y="1130263"/>
                </a:lnTo>
                <a:lnTo>
                  <a:pt x="1260906" y="1140358"/>
                </a:lnTo>
                <a:lnTo>
                  <a:pt x="1210499" y="1143723"/>
                </a:lnTo>
                <a:lnTo>
                  <a:pt x="2305049" y="1143723"/>
                </a:lnTo>
                <a:lnTo>
                  <a:pt x="2305049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99012" y="3126867"/>
            <a:ext cx="3673475" cy="0"/>
          </a:xfrm>
          <a:custGeom>
            <a:avLst/>
            <a:gdLst/>
            <a:ahLst/>
            <a:cxnLst/>
            <a:rect l="l" t="t" r="r" b="b"/>
            <a:pathLst>
              <a:path w="3673475">
                <a:moveTo>
                  <a:pt x="0" y="0"/>
                </a:moveTo>
                <a:lnTo>
                  <a:pt x="3673477" y="1"/>
                </a:lnTo>
              </a:path>
            </a:pathLst>
          </a:custGeom>
          <a:ln w="12700">
            <a:solidFill>
              <a:srgbClr val="D52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27032" y="2366967"/>
            <a:ext cx="6337934" cy="503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26926"/>
            <a:ext cx="10301605" cy="431165"/>
          </a:xfrm>
          <a:custGeom>
            <a:avLst/>
            <a:gdLst/>
            <a:ahLst/>
            <a:cxnLst/>
            <a:rect l="l" t="t" r="r" b="b"/>
            <a:pathLst>
              <a:path w="10301605" h="431165">
                <a:moveTo>
                  <a:pt x="10301160" y="0"/>
                </a:moveTo>
                <a:lnTo>
                  <a:pt x="0" y="0"/>
                </a:lnTo>
                <a:lnTo>
                  <a:pt x="0" y="431073"/>
                </a:lnTo>
                <a:lnTo>
                  <a:pt x="10301160" y="431073"/>
                </a:lnTo>
                <a:lnTo>
                  <a:pt x="10301160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38" y="6270625"/>
            <a:ext cx="4389524" cy="5873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26926"/>
            <a:ext cx="4543425" cy="431165"/>
          </a:xfrm>
          <a:custGeom>
            <a:avLst/>
            <a:gdLst/>
            <a:ahLst/>
            <a:cxnLst/>
            <a:rect l="l" t="t" r="r" b="b"/>
            <a:pathLst>
              <a:path w="4543425" h="431165">
                <a:moveTo>
                  <a:pt x="0" y="431073"/>
                </a:moveTo>
                <a:lnTo>
                  <a:pt x="4543425" y="431073"/>
                </a:lnTo>
                <a:lnTo>
                  <a:pt x="4543425" y="0"/>
                </a:lnTo>
                <a:lnTo>
                  <a:pt x="0" y="0"/>
                </a:lnTo>
                <a:lnTo>
                  <a:pt x="0" y="431073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38" y="6270625"/>
            <a:ext cx="4389524" cy="5873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9184" y="0"/>
            <a:ext cx="8052815" cy="68580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26926"/>
            <a:ext cx="10301605" cy="431165"/>
          </a:xfrm>
          <a:custGeom>
            <a:avLst/>
            <a:gdLst/>
            <a:ahLst/>
            <a:cxnLst/>
            <a:rect l="l" t="t" r="r" b="b"/>
            <a:pathLst>
              <a:path w="10301605" h="431165">
                <a:moveTo>
                  <a:pt x="10301160" y="0"/>
                </a:moveTo>
                <a:lnTo>
                  <a:pt x="0" y="0"/>
                </a:lnTo>
                <a:lnTo>
                  <a:pt x="0" y="431073"/>
                </a:lnTo>
                <a:lnTo>
                  <a:pt x="10301160" y="431073"/>
                </a:lnTo>
                <a:lnTo>
                  <a:pt x="10301160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38" y="6270625"/>
            <a:ext cx="4389524" cy="5873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0409" y="966722"/>
            <a:ext cx="82711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5023" y="1165097"/>
            <a:ext cx="5435600" cy="2954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8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88.png"/><Relationship Id="rId5" Type="http://schemas.openxmlformats.org/officeDocument/2006/relationships/image" Target="../media/image99.png"/><Relationship Id="rId10" Type="http://schemas.openxmlformats.org/officeDocument/2006/relationships/image" Target="../media/image104.jpg"/><Relationship Id="rId4" Type="http://schemas.openxmlformats.org/officeDocument/2006/relationships/image" Target="../media/image98.png"/><Relationship Id="rId9" Type="http://schemas.openxmlformats.org/officeDocument/2006/relationships/image" Target="../media/image10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108.jpg"/><Relationship Id="rId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9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png"/><Relationship Id="rId4" Type="http://schemas.openxmlformats.org/officeDocument/2006/relationships/image" Target="../media/image8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2.png"/><Relationship Id="rId7" Type="http://schemas.openxmlformats.org/officeDocument/2006/relationships/image" Target="../media/image116.jp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9" Type="http://schemas.openxmlformats.org/officeDocument/2006/relationships/image" Target="../media/image156.png"/><Relationship Id="rId21" Type="http://schemas.openxmlformats.org/officeDocument/2006/relationships/image" Target="../media/image138.png"/><Relationship Id="rId34" Type="http://schemas.openxmlformats.org/officeDocument/2006/relationships/image" Target="../media/image151.png"/><Relationship Id="rId42" Type="http://schemas.openxmlformats.org/officeDocument/2006/relationships/image" Target="../media/image159.png"/><Relationship Id="rId47" Type="http://schemas.openxmlformats.org/officeDocument/2006/relationships/image" Target="../media/image164.png"/><Relationship Id="rId50" Type="http://schemas.openxmlformats.org/officeDocument/2006/relationships/image" Target="../media/image167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9" Type="http://schemas.openxmlformats.org/officeDocument/2006/relationships/image" Target="../media/image146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45" Type="http://schemas.openxmlformats.org/officeDocument/2006/relationships/image" Target="../media/image162.png"/><Relationship Id="rId53" Type="http://schemas.openxmlformats.org/officeDocument/2006/relationships/image" Target="../media/image110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31" Type="http://schemas.openxmlformats.org/officeDocument/2006/relationships/image" Target="../media/image148.png"/><Relationship Id="rId44" Type="http://schemas.openxmlformats.org/officeDocument/2006/relationships/image" Target="../media/image161.png"/><Relationship Id="rId52" Type="http://schemas.openxmlformats.org/officeDocument/2006/relationships/image" Target="../media/image169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Relationship Id="rId43" Type="http://schemas.openxmlformats.org/officeDocument/2006/relationships/image" Target="../media/image160.png"/><Relationship Id="rId48" Type="http://schemas.openxmlformats.org/officeDocument/2006/relationships/image" Target="../media/image165.png"/><Relationship Id="rId8" Type="http://schemas.openxmlformats.org/officeDocument/2006/relationships/image" Target="../media/image125.png"/><Relationship Id="rId51" Type="http://schemas.openxmlformats.org/officeDocument/2006/relationships/image" Target="../media/image168.png"/><Relationship Id="rId3" Type="http://schemas.openxmlformats.org/officeDocument/2006/relationships/image" Target="../media/image120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5.png"/><Relationship Id="rId46" Type="http://schemas.openxmlformats.org/officeDocument/2006/relationships/image" Target="../media/image163.png"/><Relationship Id="rId20" Type="http://schemas.openxmlformats.org/officeDocument/2006/relationships/image" Target="../media/image137.png"/><Relationship Id="rId41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3.png"/><Relationship Id="rId49" Type="http://schemas.openxmlformats.org/officeDocument/2006/relationships/image" Target="../media/image1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10.png"/><Relationship Id="rId3" Type="http://schemas.openxmlformats.org/officeDocument/2006/relationships/image" Target="../media/image97.png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98.png"/><Relationship Id="rId9" Type="http://schemas.openxmlformats.org/officeDocument/2006/relationships/image" Target="../media/image1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0.png"/><Relationship Id="rId5" Type="http://schemas.openxmlformats.org/officeDocument/2006/relationships/image" Target="../media/image108.jpg"/><Relationship Id="rId4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g"/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g"/><Relationship Id="rId5" Type="http://schemas.openxmlformats.org/officeDocument/2006/relationships/image" Target="../media/image182.jpg"/><Relationship Id="rId4" Type="http://schemas.openxmlformats.org/officeDocument/2006/relationships/image" Target="../media/image181.jp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5.png"/><Relationship Id="rId18" Type="http://schemas.openxmlformats.org/officeDocument/2006/relationships/image" Target="../media/image200.png"/><Relationship Id="rId26" Type="http://schemas.openxmlformats.org/officeDocument/2006/relationships/image" Target="../media/image208.png"/><Relationship Id="rId39" Type="http://schemas.openxmlformats.org/officeDocument/2006/relationships/image" Target="../media/image221.png"/><Relationship Id="rId21" Type="http://schemas.openxmlformats.org/officeDocument/2006/relationships/image" Target="../media/image203.png"/><Relationship Id="rId34" Type="http://schemas.openxmlformats.org/officeDocument/2006/relationships/image" Target="../media/image216.png"/><Relationship Id="rId42" Type="http://schemas.openxmlformats.org/officeDocument/2006/relationships/image" Target="../media/image224.png"/><Relationship Id="rId47" Type="http://schemas.openxmlformats.org/officeDocument/2006/relationships/image" Target="../media/image229.png"/><Relationship Id="rId7" Type="http://schemas.openxmlformats.org/officeDocument/2006/relationships/image" Target="../media/image189.png"/><Relationship Id="rId2" Type="http://schemas.openxmlformats.org/officeDocument/2006/relationships/image" Target="../media/image184.jpg"/><Relationship Id="rId16" Type="http://schemas.openxmlformats.org/officeDocument/2006/relationships/image" Target="../media/image198.png"/><Relationship Id="rId29" Type="http://schemas.openxmlformats.org/officeDocument/2006/relationships/image" Target="../media/image211.png"/><Relationship Id="rId11" Type="http://schemas.openxmlformats.org/officeDocument/2006/relationships/image" Target="../media/image193.png"/><Relationship Id="rId24" Type="http://schemas.openxmlformats.org/officeDocument/2006/relationships/image" Target="../media/image206.png"/><Relationship Id="rId32" Type="http://schemas.openxmlformats.org/officeDocument/2006/relationships/image" Target="../media/image214.png"/><Relationship Id="rId37" Type="http://schemas.openxmlformats.org/officeDocument/2006/relationships/image" Target="../media/image219.png"/><Relationship Id="rId40" Type="http://schemas.openxmlformats.org/officeDocument/2006/relationships/image" Target="../media/image222.png"/><Relationship Id="rId45" Type="http://schemas.openxmlformats.org/officeDocument/2006/relationships/image" Target="../media/image227.png"/><Relationship Id="rId5" Type="http://schemas.openxmlformats.org/officeDocument/2006/relationships/image" Target="../media/image187.png"/><Relationship Id="rId15" Type="http://schemas.openxmlformats.org/officeDocument/2006/relationships/image" Target="../media/image197.png"/><Relationship Id="rId23" Type="http://schemas.openxmlformats.org/officeDocument/2006/relationships/image" Target="../media/image205.png"/><Relationship Id="rId28" Type="http://schemas.openxmlformats.org/officeDocument/2006/relationships/image" Target="../media/image210.png"/><Relationship Id="rId36" Type="http://schemas.openxmlformats.org/officeDocument/2006/relationships/image" Target="../media/image218.png"/><Relationship Id="rId49" Type="http://schemas.openxmlformats.org/officeDocument/2006/relationships/image" Target="../media/image183.jpg"/><Relationship Id="rId10" Type="http://schemas.openxmlformats.org/officeDocument/2006/relationships/image" Target="../media/image192.png"/><Relationship Id="rId19" Type="http://schemas.openxmlformats.org/officeDocument/2006/relationships/image" Target="../media/image201.png"/><Relationship Id="rId31" Type="http://schemas.openxmlformats.org/officeDocument/2006/relationships/image" Target="../media/image213.png"/><Relationship Id="rId44" Type="http://schemas.openxmlformats.org/officeDocument/2006/relationships/image" Target="../media/image226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Relationship Id="rId22" Type="http://schemas.openxmlformats.org/officeDocument/2006/relationships/image" Target="../media/image204.png"/><Relationship Id="rId27" Type="http://schemas.openxmlformats.org/officeDocument/2006/relationships/image" Target="../media/image209.png"/><Relationship Id="rId30" Type="http://schemas.openxmlformats.org/officeDocument/2006/relationships/image" Target="../media/image212.png"/><Relationship Id="rId35" Type="http://schemas.openxmlformats.org/officeDocument/2006/relationships/image" Target="../media/image217.png"/><Relationship Id="rId43" Type="http://schemas.openxmlformats.org/officeDocument/2006/relationships/image" Target="../media/image225.png"/><Relationship Id="rId48" Type="http://schemas.openxmlformats.org/officeDocument/2006/relationships/image" Target="../media/image230.png"/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5" Type="http://schemas.openxmlformats.org/officeDocument/2006/relationships/image" Target="../media/image207.png"/><Relationship Id="rId33" Type="http://schemas.openxmlformats.org/officeDocument/2006/relationships/image" Target="../media/image215.png"/><Relationship Id="rId38" Type="http://schemas.openxmlformats.org/officeDocument/2006/relationships/image" Target="../media/image220.png"/><Relationship Id="rId46" Type="http://schemas.openxmlformats.org/officeDocument/2006/relationships/image" Target="../media/image228.png"/><Relationship Id="rId20" Type="http://schemas.openxmlformats.org/officeDocument/2006/relationships/image" Target="../media/image202.png"/><Relationship Id="rId41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jp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g"/><Relationship Id="rId5" Type="http://schemas.openxmlformats.org/officeDocument/2006/relationships/image" Target="../media/image108.jpg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jpg"/><Relationship Id="rId3" Type="http://schemas.openxmlformats.org/officeDocument/2006/relationships/image" Target="../media/image238.jpg"/><Relationship Id="rId7" Type="http://schemas.openxmlformats.org/officeDocument/2006/relationships/image" Target="../media/image241.jpg"/><Relationship Id="rId2" Type="http://schemas.openxmlformats.org/officeDocument/2006/relationships/image" Target="../media/image2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jpg"/><Relationship Id="rId5" Type="http://schemas.openxmlformats.org/officeDocument/2006/relationships/image" Target="../media/image240.jpg"/><Relationship Id="rId4" Type="http://schemas.openxmlformats.org/officeDocument/2006/relationships/image" Target="../media/image2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g"/><Relationship Id="rId2" Type="http://schemas.openxmlformats.org/officeDocument/2006/relationships/image" Target="../media/image2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5.jpg"/><Relationship Id="rId4" Type="http://schemas.openxmlformats.org/officeDocument/2006/relationships/image" Target="../media/image183.jp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7.png"/><Relationship Id="rId18" Type="http://schemas.openxmlformats.org/officeDocument/2006/relationships/image" Target="../media/image262.png"/><Relationship Id="rId26" Type="http://schemas.openxmlformats.org/officeDocument/2006/relationships/image" Target="../media/image270.png"/><Relationship Id="rId39" Type="http://schemas.openxmlformats.org/officeDocument/2006/relationships/image" Target="../media/image282.png"/><Relationship Id="rId21" Type="http://schemas.openxmlformats.org/officeDocument/2006/relationships/image" Target="../media/image265.png"/><Relationship Id="rId34" Type="http://schemas.openxmlformats.org/officeDocument/2006/relationships/image" Target="../media/image277.png"/><Relationship Id="rId42" Type="http://schemas.openxmlformats.org/officeDocument/2006/relationships/image" Target="../media/image285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6" Type="http://schemas.openxmlformats.org/officeDocument/2006/relationships/image" Target="../media/image260.png"/><Relationship Id="rId20" Type="http://schemas.openxmlformats.org/officeDocument/2006/relationships/image" Target="../media/image264.png"/><Relationship Id="rId29" Type="http://schemas.openxmlformats.org/officeDocument/2006/relationships/image" Target="../media/image273.png"/><Relationship Id="rId41" Type="http://schemas.openxmlformats.org/officeDocument/2006/relationships/image" Target="../media/image2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24" Type="http://schemas.openxmlformats.org/officeDocument/2006/relationships/image" Target="../media/image268.png"/><Relationship Id="rId32" Type="http://schemas.openxmlformats.org/officeDocument/2006/relationships/image" Target="../media/image276.png"/><Relationship Id="rId37" Type="http://schemas.openxmlformats.org/officeDocument/2006/relationships/image" Target="../media/image280.png"/><Relationship Id="rId40" Type="http://schemas.openxmlformats.org/officeDocument/2006/relationships/image" Target="../media/image283.png"/><Relationship Id="rId5" Type="http://schemas.openxmlformats.org/officeDocument/2006/relationships/image" Target="../media/image249.png"/><Relationship Id="rId15" Type="http://schemas.openxmlformats.org/officeDocument/2006/relationships/image" Target="../media/image259.png"/><Relationship Id="rId23" Type="http://schemas.openxmlformats.org/officeDocument/2006/relationships/image" Target="../media/image267.png"/><Relationship Id="rId28" Type="http://schemas.openxmlformats.org/officeDocument/2006/relationships/image" Target="../media/image272.png"/><Relationship Id="rId36" Type="http://schemas.openxmlformats.org/officeDocument/2006/relationships/image" Target="../media/image279.png"/><Relationship Id="rId10" Type="http://schemas.openxmlformats.org/officeDocument/2006/relationships/image" Target="../media/image254.png"/><Relationship Id="rId19" Type="http://schemas.openxmlformats.org/officeDocument/2006/relationships/image" Target="../media/image263.png"/><Relationship Id="rId31" Type="http://schemas.openxmlformats.org/officeDocument/2006/relationships/image" Target="../media/image275.png"/><Relationship Id="rId44" Type="http://schemas.openxmlformats.org/officeDocument/2006/relationships/image" Target="../media/image287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Relationship Id="rId14" Type="http://schemas.openxmlformats.org/officeDocument/2006/relationships/image" Target="../media/image258.png"/><Relationship Id="rId22" Type="http://schemas.openxmlformats.org/officeDocument/2006/relationships/image" Target="../media/image266.png"/><Relationship Id="rId27" Type="http://schemas.openxmlformats.org/officeDocument/2006/relationships/image" Target="../media/image271.png"/><Relationship Id="rId30" Type="http://schemas.openxmlformats.org/officeDocument/2006/relationships/image" Target="../media/image274.png"/><Relationship Id="rId35" Type="http://schemas.openxmlformats.org/officeDocument/2006/relationships/image" Target="../media/image278.png"/><Relationship Id="rId43" Type="http://schemas.openxmlformats.org/officeDocument/2006/relationships/image" Target="../media/image286.jpg"/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12" Type="http://schemas.openxmlformats.org/officeDocument/2006/relationships/image" Target="../media/image256.png"/><Relationship Id="rId17" Type="http://schemas.openxmlformats.org/officeDocument/2006/relationships/image" Target="../media/image261.png"/><Relationship Id="rId25" Type="http://schemas.openxmlformats.org/officeDocument/2006/relationships/image" Target="../media/image269.png"/><Relationship Id="rId33" Type="http://schemas.openxmlformats.org/officeDocument/2006/relationships/image" Target="../media/image183.jpg"/><Relationship Id="rId38" Type="http://schemas.openxmlformats.org/officeDocument/2006/relationships/image" Target="../media/image28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jpg"/><Relationship Id="rId2" Type="http://schemas.openxmlformats.org/officeDocument/2006/relationships/image" Target="../media/image28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3.jpg"/><Relationship Id="rId5" Type="http://schemas.openxmlformats.org/officeDocument/2006/relationships/image" Target="../media/image292.jpg"/><Relationship Id="rId4" Type="http://schemas.openxmlformats.org/officeDocument/2006/relationships/image" Target="../media/image29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3.jpg"/><Relationship Id="rId4" Type="http://schemas.openxmlformats.org/officeDocument/2006/relationships/image" Target="../media/image2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29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jpg"/><Relationship Id="rId5" Type="http://schemas.openxmlformats.org/officeDocument/2006/relationships/image" Target="../media/image108.jp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jpg"/><Relationship Id="rId7" Type="http://schemas.openxmlformats.org/officeDocument/2006/relationships/image" Target="../media/image302.jpg"/><Relationship Id="rId2" Type="http://schemas.openxmlformats.org/officeDocument/2006/relationships/image" Target="../media/image2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jpg"/><Relationship Id="rId5" Type="http://schemas.openxmlformats.org/officeDocument/2006/relationships/image" Target="../media/image300.jpg"/><Relationship Id="rId4" Type="http://schemas.openxmlformats.org/officeDocument/2006/relationships/image" Target="../media/image29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jpg"/><Relationship Id="rId2" Type="http://schemas.openxmlformats.org/officeDocument/2006/relationships/image" Target="../media/image29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jpg"/><Relationship Id="rId2" Type="http://schemas.openxmlformats.org/officeDocument/2006/relationships/image" Target="../media/image30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5.jp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2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7.png"/><Relationship Id="rId4" Type="http://schemas.openxmlformats.org/officeDocument/2006/relationships/image" Target="../media/image8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7.png"/><Relationship Id="rId4" Type="http://schemas.openxmlformats.org/officeDocument/2006/relationships/image" Target="../media/image31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97.png"/><Relationship Id="rId7" Type="http://schemas.openxmlformats.org/officeDocument/2006/relationships/image" Target="../media/image31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5" Type="http://schemas.openxmlformats.org/officeDocument/2006/relationships/image" Target="../media/image312.png"/><Relationship Id="rId10" Type="http://schemas.openxmlformats.org/officeDocument/2006/relationships/image" Target="../media/image307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5" Type="http://schemas.openxmlformats.org/officeDocument/2006/relationships/image" Target="../media/image107.png"/><Relationship Id="rId4" Type="http://schemas.openxmlformats.org/officeDocument/2006/relationships/image" Target="../media/image106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9.png"/><Relationship Id="rId4" Type="http://schemas.openxmlformats.org/officeDocument/2006/relationships/image" Target="../media/image87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jp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9.png"/><Relationship Id="rId4" Type="http://schemas.openxmlformats.org/officeDocument/2006/relationships/image" Target="../media/image322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jpg"/><Relationship Id="rId3" Type="http://schemas.openxmlformats.org/officeDocument/2006/relationships/image" Target="../media/image97.png"/><Relationship Id="rId7" Type="http://schemas.openxmlformats.org/officeDocument/2006/relationships/image" Target="../media/image32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5" Type="http://schemas.openxmlformats.org/officeDocument/2006/relationships/image" Target="../media/image324.png"/><Relationship Id="rId10" Type="http://schemas.openxmlformats.org/officeDocument/2006/relationships/image" Target="../media/image319.png"/><Relationship Id="rId4" Type="http://schemas.openxmlformats.org/officeDocument/2006/relationships/image" Target="../media/image323.png"/><Relationship Id="rId9" Type="http://schemas.openxmlformats.org/officeDocument/2006/relationships/image" Target="../media/image3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5" Type="http://schemas.openxmlformats.org/officeDocument/2006/relationships/image" Target="../media/image108.jpg"/><Relationship Id="rId4" Type="http://schemas.openxmlformats.org/officeDocument/2006/relationships/image" Target="../media/image10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9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jpg"/><Relationship Id="rId4" Type="http://schemas.openxmlformats.org/officeDocument/2006/relationships/image" Target="../media/image33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3.png"/><Relationship Id="rId4" Type="http://schemas.openxmlformats.org/officeDocument/2006/relationships/image" Target="../media/image33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35.png"/><Relationship Id="rId7" Type="http://schemas.openxmlformats.org/officeDocument/2006/relationships/image" Target="../media/image339.png"/><Relationship Id="rId12" Type="http://schemas.openxmlformats.org/officeDocument/2006/relationships/image" Target="../media/image344.jp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8.png"/><Relationship Id="rId11" Type="http://schemas.openxmlformats.org/officeDocument/2006/relationships/image" Target="../media/image343.png"/><Relationship Id="rId5" Type="http://schemas.openxmlformats.org/officeDocument/2006/relationships/image" Target="../media/image337.png"/><Relationship Id="rId10" Type="http://schemas.openxmlformats.org/officeDocument/2006/relationships/image" Target="../media/image342.png"/><Relationship Id="rId4" Type="http://schemas.openxmlformats.org/officeDocument/2006/relationships/image" Target="../media/image336.png"/><Relationship Id="rId9" Type="http://schemas.openxmlformats.org/officeDocument/2006/relationships/image" Target="../media/image34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jpg"/><Relationship Id="rId3" Type="http://schemas.openxmlformats.org/officeDocument/2006/relationships/image" Target="../media/image97.png"/><Relationship Id="rId7" Type="http://schemas.openxmlformats.org/officeDocument/2006/relationships/image" Target="../media/image34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346.png"/><Relationship Id="rId10" Type="http://schemas.openxmlformats.org/officeDocument/2006/relationships/image" Target="../media/image349.png"/><Relationship Id="rId4" Type="http://schemas.openxmlformats.org/officeDocument/2006/relationships/image" Target="../media/image345.png"/><Relationship Id="rId9" Type="http://schemas.openxmlformats.org/officeDocument/2006/relationships/image" Target="../media/image3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0.png"/><Relationship Id="rId5" Type="http://schemas.openxmlformats.org/officeDocument/2006/relationships/image" Target="../media/image330.jpg"/><Relationship Id="rId4" Type="http://schemas.openxmlformats.org/officeDocument/2006/relationships/image" Target="../media/image108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2.png"/><Relationship Id="rId4" Type="http://schemas.openxmlformats.org/officeDocument/2006/relationships/image" Target="../media/image8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png"/><Relationship Id="rId7" Type="http://schemas.openxmlformats.org/officeDocument/2006/relationships/image" Target="../media/image352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7.png"/><Relationship Id="rId5" Type="http://schemas.openxmlformats.org/officeDocument/2006/relationships/image" Target="../media/image356.png"/><Relationship Id="rId4" Type="http://schemas.openxmlformats.org/officeDocument/2006/relationships/image" Target="../media/image3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3" Type="http://schemas.openxmlformats.org/officeDocument/2006/relationships/image" Target="../media/image97.png"/><Relationship Id="rId7" Type="http://schemas.openxmlformats.org/officeDocument/2006/relationships/image" Target="../media/image35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2.png"/><Relationship Id="rId5" Type="http://schemas.openxmlformats.org/officeDocument/2006/relationships/image" Target="../media/image361.png"/><Relationship Id="rId4" Type="http://schemas.openxmlformats.org/officeDocument/2006/relationships/image" Target="../media/image3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2.png"/><Relationship Id="rId5" Type="http://schemas.openxmlformats.org/officeDocument/2006/relationships/image" Target="../media/image364.jpg"/><Relationship Id="rId4" Type="http://schemas.openxmlformats.org/officeDocument/2006/relationships/image" Target="../media/image108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87.jp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png"/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5.png"/><Relationship Id="rId3" Type="http://schemas.openxmlformats.org/officeDocument/2006/relationships/image" Target="../media/image370.png"/><Relationship Id="rId7" Type="http://schemas.openxmlformats.org/officeDocument/2006/relationships/image" Target="../media/image37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5" Type="http://schemas.openxmlformats.org/officeDocument/2006/relationships/image" Target="../media/image372.png"/><Relationship Id="rId4" Type="http://schemas.openxmlformats.org/officeDocument/2006/relationships/image" Target="../media/image371.png"/><Relationship Id="rId9" Type="http://schemas.openxmlformats.org/officeDocument/2006/relationships/image" Target="../media/image37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imeforsense.com/" TargetMode="External"/><Relationship Id="rId5" Type="http://schemas.openxmlformats.org/officeDocument/2006/relationships/image" Target="../media/image377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72870">
              <a:lnSpc>
                <a:spcPct val="100000"/>
              </a:lnSpc>
              <a:spcBef>
                <a:spcPts val="135"/>
              </a:spcBef>
            </a:pPr>
            <a:r>
              <a:rPr spc="170" dirty="0"/>
              <a:t>Malawi</a:t>
            </a:r>
            <a:r>
              <a:rPr spc="-140" dirty="0"/>
              <a:t> </a:t>
            </a:r>
            <a:r>
              <a:rPr spc="185" dirty="0"/>
              <a:t>Value</a:t>
            </a:r>
            <a:r>
              <a:rPr spc="-130" dirty="0"/>
              <a:t> </a:t>
            </a:r>
            <a:r>
              <a:rPr spc="140" dirty="0"/>
              <a:t>Chain</a:t>
            </a:r>
            <a:r>
              <a:rPr spc="-140" dirty="0"/>
              <a:t> </a:t>
            </a:r>
            <a:r>
              <a:rPr spc="215" dirty="0"/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9150" y="3339084"/>
            <a:ext cx="4293870" cy="9982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64285" marR="5080" indent="-1252220">
              <a:lnSpc>
                <a:spcPts val="3820"/>
              </a:lnSpc>
              <a:spcBef>
                <a:spcPts val="215"/>
              </a:spcBef>
            </a:pPr>
            <a:r>
              <a:rPr sz="3200" spc="130" dirty="0">
                <a:latin typeface="Trebuchet MS"/>
                <a:cs typeface="Trebuchet MS"/>
              </a:rPr>
              <a:t>Value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90" dirty="0">
                <a:latin typeface="Trebuchet MS"/>
                <a:cs typeface="Trebuchet MS"/>
              </a:rPr>
              <a:t>Chain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85" dirty="0">
                <a:latin typeface="Trebuchet MS"/>
                <a:cs typeface="Trebuchet MS"/>
              </a:rPr>
              <a:t>Fieldwork </a:t>
            </a:r>
            <a:r>
              <a:rPr sz="3200" spc="-944" dirty="0">
                <a:latin typeface="Trebuchet MS"/>
                <a:cs typeface="Trebuchet MS"/>
              </a:rPr>
              <a:t> </a:t>
            </a:r>
            <a:r>
              <a:rPr sz="3200" spc="175" dirty="0">
                <a:latin typeface="Trebuchet MS"/>
                <a:cs typeface="Trebuchet MS"/>
              </a:rPr>
              <a:t>Feb</a:t>
            </a:r>
            <a:r>
              <a:rPr sz="3200" spc="-170" dirty="0">
                <a:latin typeface="Trebuchet MS"/>
                <a:cs typeface="Trebuchet MS"/>
              </a:rPr>
              <a:t> </a:t>
            </a:r>
            <a:r>
              <a:rPr sz="3200" spc="155" dirty="0">
                <a:latin typeface="Trebuchet MS"/>
                <a:cs typeface="Trebuchet MS"/>
              </a:rPr>
              <a:t>2020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0602" y="64216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2051" y="1449082"/>
            <a:ext cx="2057400" cy="782320"/>
          </a:xfrm>
          <a:custGeom>
            <a:avLst/>
            <a:gdLst/>
            <a:ahLst/>
            <a:cxnLst/>
            <a:rect l="l" t="t" r="r" b="b"/>
            <a:pathLst>
              <a:path w="2057400" h="782319">
                <a:moveTo>
                  <a:pt x="2057400" y="0"/>
                </a:moveTo>
                <a:lnTo>
                  <a:pt x="0" y="0"/>
                </a:lnTo>
                <a:lnTo>
                  <a:pt x="0" y="781812"/>
                </a:lnTo>
                <a:lnTo>
                  <a:pt x="2057400" y="781812"/>
                </a:lnTo>
                <a:lnTo>
                  <a:pt x="20574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3143" y="1736852"/>
            <a:ext cx="2023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Irrigation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9276" y="1449082"/>
            <a:ext cx="2057400" cy="782320"/>
          </a:xfrm>
          <a:custGeom>
            <a:avLst/>
            <a:gdLst/>
            <a:ahLst/>
            <a:cxnLst/>
            <a:rect l="l" t="t" r="r" b="b"/>
            <a:pathLst>
              <a:path w="2057400" h="782319">
                <a:moveTo>
                  <a:pt x="2057400" y="0"/>
                </a:moveTo>
                <a:lnTo>
                  <a:pt x="0" y="0"/>
                </a:lnTo>
                <a:lnTo>
                  <a:pt x="0" y="781812"/>
                </a:lnTo>
                <a:lnTo>
                  <a:pt x="2057400" y="781812"/>
                </a:lnTo>
                <a:lnTo>
                  <a:pt x="20574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38991" y="1645411"/>
            <a:ext cx="205740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937894" marR="159385" indent="-690880">
              <a:lnSpc>
                <a:spcPts val="1390"/>
              </a:lnSpc>
              <a:spcBef>
                <a:spcPts val="185"/>
              </a:spcBef>
            </a:pPr>
            <a:r>
              <a:rPr sz="1200" spc="15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200" spc="1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gr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8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mill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06488" y="1449082"/>
            <a:ext cx="2057400" cy="782320"/>
          </a:xfrm>
          <a:custGeom>
            <a:avLst/>
            <a:gdLst/>
            <a:ahLst/>
            <a:cxnLst/>
            <a:rect l="l" t="t" r="r" b="b"/>
            <a:pathLst>
              <a:path w="2057400" h="782319">
                <a:moveTo>
                  <a:pt x="2057400" y="0"/>
                </a:moveTo>
                <a:lnTo>
                  <a:pt x="0" y="0"/>
                </a:lnTo>
                <a:lnTo>
                  <a:pt x="0" y="781812"/>
                </a:lnTo>
                <a:lnTo>
                  <a:pt x="2057400" y="781812"/>
                </a:lnTo>
                <a:lnTo>
                  <a:pt x="20574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11935" y="1645411"/>
            <a:ext cx="205740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46100" marR="219710" indent="-329565">
              <a:lnSpc>
                <a:spcPts val="1390"/>
              </a:lnSpc>
              <a:spcBef>
                <a:spcPts val="185"/>
              </a:spcBef>
            </a:pPr>
            <a:r>
              <a:rPr sz="1200" spc="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spc="1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1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8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r 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premium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rice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40240" y="1449082"/>
            <a:ext cx="2057400" cy="782320"/>
          </a:xfrm>
          <a:custGeom>
            <a:avLst/>
            <a:gdLst/>
            <a:ahLst/>
            <a:cxnLst/>
            <a:rect l="l" t="t" r="r" b="b"/>
            <a:pathLst>
              <a:path w="2057400" h="782319">
                <a:moveTo>
                  <a:pt x="2057400" y="0"/>
                </a:moveTo>
                <a:lnTo>
                  <a:pt x="0" y="0"/>
                </a:lnTo>
                <a:lnTo>
                  <a:pt x="0" y="781812"/>
                </a:lnTo>
                <a:lnTo>
                  <a:pt x="2057400" y="781812"/>
                </a:lnTo>
                <a:lnTo>
                  <a:pt x="20574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15208" y="1645411"/>
            <a:ext cx="205740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algn="ctr">
              <a:lnSpc>
                <a:spcPts val="1415"/>
              </a:lnSpc>
              <a:spcBef>
                <a:spcPts val="100"/>
              </a:spcBef>
            </a:pP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Yields</a:t>
            </a:r>
            <a:endParaRPr sz="1200">
              <a:latin typeface="Trebuchet MS"/>
              <a:cs typeface="Trebuchet MS"/>
            </a:endParaRPr>
          </a:p>
          <a:p>
            <a:pPr marL="50800" algn="ctr">
              <a:lnSpc>
                <a:spcPts val="1415"/>
              </a:lnSpc>
            </a:pP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5-8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ton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ha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potential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113009" y="833221"/>
            <a:ext cx="1003300" cy="807085"/>
            <a:chOff x="10113009" y="833221"/>
            <a:chExt cx="1003300" cy="807085"/>
          </a:xfrm>
        </p:grpSpPr>
        <p:sp>
          <p:nvSpPr>
            <p:cNvPr id="12" name="object 12"/>
            <p:cNvSpPr/>
            <p:nvPr/>
          </p:nvSpPr>
          <p:spPr>
            <a:xfrm>
              <a:off x="10119359" y="839571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495300" y="0"/>
                  </a:moveTo>
                  <a:lnTo>
                    <a:pt x="441331" y="2293"/>
                  </a:lnTo>
                  <a:lnTo>
                    <a:pt x="389046" y="9015"/>
                  </a:lnTo>
                  <a:lnTo>
                    <a:pt x="338747" y="19927"/>
                  </a:lnTo>
                  <a:lnTo>
                    <a:pt x="290735" y="34791"/>
                  </a:lnTo>
                  <a:lnTo>
                    <a:pt x="245313" y="53368"/>
                  </a:lnTo>
                  <a:lnTo>
                    <a:pt x="202782" y="75419"/>
                  </a:lnTo>
                  <a:lnTo>
                    <a:pt x="163446" y="100707"/>
                  </a:lnTo>
                  <a:lnTo>
                    <a:pt x="127606" y="128993"/>
                  </a:lnTo>
                  <a:lnTo>
                    <a:pt x="95564" y="160038"/>
                  </a:lnTo>
                  <a:lnTo>
                    <a:pt x="67623" y="193604"/>
                  </a:lnTo>
                  <a:lnTo>
                    <a:pt x="44084" y="229453"/>
                  </a:lnTo>
                  <a:lnTo>
                    <a:pt x="25250" y="267346"/>
                  </a:lnTo>
                  <a:lnTo>
                    <a:pt x="11424" y="307044"/>
                  </a:lnTo>
                  <a:lnTo>
                    <a:pt x="2906" y="348310"/>
                  </a:lnTo>
                  <a:lnTo>
                    <a:pt x="0" y="390905"/>
                  </a:lnTo>
                  <a:lnTo>
                    <a:pt x="2906" y="433498"/>
                  </a:lnTo>
                  <a:lnTo>
                    <a:pt x="11424" y="474763"/>
                  </a:lnTo>
                  <a:lnTo>
                    <a:pt x="25250" y="514460"/>
                  </a:lnTo>
                  <a:lnTo>
                    <a:pt x="44084" y="552353"/>
                  </a:lnTo>
                  <a:lnTo>
                    <a:pt x="67623" y="588201"/>
                  </a:lnTo>
                  <a:lnTo>
                    <a:pt x="95564" y="621768"/>
                  </a:lnTo>
                  <a:lnTo>
                    <a:pt x="127606" y="652813"/>
                  </a:lnTo>
                  <a:lnTo>
                    <a:pt x="163446" y="681100"/>
                  </a:lnTo>
                  <a:lnTo>
                    <a:pt x="202782" y="706388"/>
                  </a:lnTo>
                  <a:lnTo>
                    <a:pt x="245313" y="728440"/>
                  </a:lnTo>
                  <a:lnTo>
                    <a:pt x="290735" y="747018"/>
                  </a:lnTo>
                  <a:lnTo>
                    <a:pt x="338747" y="761882"/>
                  </a:lnTo>
                  <a:lnTo>
                    <a:pt x="389046" y="772795"/>
                  </a:lnTo>
                  <a:lnTo>
                    <a:pt x="441331" y="779518"/>
                  </a:lnTo>
                  <a:lnTo>
                    <a:pt x="495300" y="781812"/>
                  </a:lnTo>
                  <a:lnTo>
                    <a:pt x="549268" y="779518"/>
                  </a:lnTo>
                  <a:lnTo>
                    <a:pt x="601553" y="772795"/>
                  </a:lnTo>
                  <a:lnTo>
                    <a:pt x="651852" y="761882"/>
                  </a:lnTo>
                  <a:lnTo>
                    <a:pt x="699864" y="747018"/>
                  </a:lnTo>
                  <a:lnTo>
                    <a:pt x="745286" y="728440"/>
                  </a:lnTo>
                  <a:lnTo>
                    <a:pt x="787817" y="706388"/>
                  </a:lnTo>
                  <a:lnTo>
                    <a:pt x="827153" y="681100"/>
                  </a:lnTo>
                  <a:lnTo>
                    <a:pt x="862993" y="652813"/>
                  </a:lnTo>
                  <a:lnTo>
                    <a:pt x="895035" y="621768"/>
                  </a:lnTo>
                  <a:lnTo>
                    <a:pt x="922976" y="588201"/>
                  </a:lnTo>
                  <a:lnTo>
                    <a:pt x="946515" y="552353"/>
                  </a:lnTo>
                  <a:lnTo>
                    <a:pt x="965349" y="514460"/>
                  </a:lnTo>
                  <a:lnTo>
                    <a:pt x="979175" y="474763"/>
                  </a:lnTo>
                  <a:lnTo>
                    <a:pt x="987693" y="433498"/>
                  </a:lnTo>
                  <a:lnTo>
                    <a:pt x="990600" y="390905"/>
                  </a:lnTo>
                  <a:lnTo>
                    <a:pt x="987693" y="348310"/>
                  </a:lnTo>
                  <a:lnTo>
                    <a:pt x="979175" y="307044"/>
                  </a:lnTo>
                  <a:lnTo>
                    <a:pt x="965349" y="267346"/>
                  </a:lnTo>
                  <a:lnTo>
                    <a:pt x="946515" y="229453"/>
                  </a:lnTo>
                  <a:lnTo>
                    <a:pt x="922976" y="193604"/>
                  </a:lnTo>
                  <a:lnTo>
                    <a:pt x="895035" y="160038"/>
                  </a:lnTo>
                  <a:lnTo>
                    <a:pt x="862993" y="128993"/>
                  </a:lnTo>
                  <a:lnTo>
                    <a:pt x="827153" y="100707"/>
                  </a:lnTo>
                  <a:lnTo>
                    <a:pt x="787817" y="75419"/>
                  </a:lnTo>
                  <a:lnTo>
                    <a:pt x="745286" y="53368"/>
                  </a:lnTo>
                  <a:lnTo>
                    <a:pt x="699864" y="34791"/>
                  </a:lnTo>
                  <a:lnTo>
                    <a:pt x="651852" y="19927"/>
                  </a:lnTo>
                  <a:lnTo>
                    <a:pt x="601553" y="9015"/>
                  </a:lnTo>
                  <a:lnTo>
                    <a:pt x="549268" y="2293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19359" y="839571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0" y="390907"/>
                  </a:moveTo>
                  <a:lnTo>
                    <a:pt x="2906" y="348313"/>
                  </a:lnTo>
                  <a:lnTo>
                    <a:pt x="11423" y="307048"/>
                  </a:lnTo>
                  <a:lnTo>
                    <a:pt x="25250" y="267350"/>
                  </a:lnTo>
                  <a:lnTo>
                    <a:pt x="44084" y="229457"/>
                  </a:lnTo>
                  <a:lnTo>
                    <a:pt x="67622" y="193608"/>
                  </a:lnTo>
                  <a:lnTo>
                    <a:pt x="95564" y="160042"/>
                  </a:lnTo>
                  <a:lnTo>
                    <a:pt x="127605" y="128996"/>
                  </a:lnTo>
                  <a:lnTo>
                    <a:pt x="163445" y="100710"/>
                  </a:lnTo>
                  <a:lnTo>
                    <a:pt x="202782" y="75422"/>
                  </a:lnTo>
                  <a:lnTo>
                    <a:pt x="245312" y="53370"/>
                  </a:lnTo>
                  <a:lnTo>
                    <a:pt x="290734" y="34792"/>
                  </a:lnTo>
                  <a:lnTo>
                    <a:pt x="338746" y="19928"/>
                  </a:lnTo>
                  <a:lnTo>
                    <a:pt x="389046" y="9016"/>
                  </a:lnTo>
                  <a:lnTo>
                    <a:pt x="441331" y="2293"/>
                  </a:lnTo>
                  <a:lnTo>
                    <a:pt x="495300" y="0"/>
                  </a:lnTo>
                  <a:lnTo>
                    <a:pt x="549268" y="2293"/>
                  </a:lnTo>
                  <a:lnTo>
                    <a:pt x="601553" y="9016"/>
                  </a:lnTo>
                  <a:lnTo>
                    <a:pt x="651853" y="19928"/>
                  </a:lnTo>
                  <a:lnTo>
                    <a:pt x="699865" y="34792"/>
                  </a:lnTo>
                  <a:lnTo>
                    <a:pt x="745287" y="53370"/>
                  </a:lnTo>
                  <a:lnTo>
                    <a:pt x="787818" y="75422"/>
                  </a:lnTo>
                  <a:lnTo>
                    <a:pt x="827154" y="100710"/>
                  </a:lnTo>
                  <a:lnTo>
                    <a:pt x="862994" y="128996"/>
                  </a:lnTo>
                  <a:lnTo>
                    <a:pt x="895036" y="160042"/>
                  </a:lnTo>
                  <a:lnTo>
                    <a:pt x="922977" y="193608"/>
                  </a:lnTo>
                  <a:lnTo>
                    <a:pt x="946516" y="229457"/>
                  </a:lnTo>
                  <a:lnTo>
                    <a:pt x="965349" y="267350"/>
                  </a:lnTo>
                  <a:lnTo>
                    <a:pt x="979176" y="307048"/>
                  </a:lnTo>
                  <a:lnTo>
                    <a:pt x="987694" y="348313"/>
                  </a:lnTo>
                  <a:lnTo>
                    <a:pt x="990600" y="390907"/>
                  </a:lnTo>
                  <a:lnTo>
                    <a:pt x="987694" y="433500"/>
                  </a:lnTo>
                  <a:lnTo>
                    <a:pt x="979176" y="474766"/>
                  </a:lnTo>
                  <a:lnTo>
                    <a:pt x="965349" y="514464"/>
                  </a:lnTo>
                  <a:lnTo>
                    <a:pt x="946516" y="552356"/>
                  </a:lnTo>
                  <a:lnTo>
                    <a:pt x="922977" y="588205"/>
                  </a:lnTo>
                  <a:lnTo>
                    <a:pt x="895036" y="621771"/>
                  </a:lnTo>
                  <a:lnTo>
                    <a:pt x="862994" y="652817"/>
                  </a:lnTo>
                  <a:lnTo>
                    <a:pt x="827154" y="681103"/>
                  </a:lnTo>
                  <a:lnTo>
                    <a:pt x="787818" y="706392"/>
                  </a:lnTo>
                  <a:lnTo>
                    <a:pt x="745287" y="728444"/>
                  </a:lnTo>
                  <a:lnTo>
                    <a:pt x="699865" y="747021"/>
                  </a:lnTo>
                  <a:lnTo>
                    <a:pt x="651853" y="761885"/>
                  </a:lnTo>
                  <a:lnTo>
                    <a:pt x="601553" y="772798"/>
                  </a:lnTo>
                  <a:lnTo>
                    <a:pt x="549268" y="779520"/>
                  </a:lnTo>
                  <a:lnTo>
                    <a:pt x="495300" y="781814"/>
                  </a:lnTo>
                  <a:lnTo>
                    <a:pt x="441331" y="779520"/>
                  </a:lnTo>
                  <a:lnTo>
                    <a:pt x="389046" y="772798"/>
                  </a:lnTo>
                  <a:lnTo>
                    <a:pt x="338746" y="761885"/>
                  </a:lnTo>
                  <a:lnTo>
                    <a:pt x="290734" y="747021"/>
                  </a:lnTo>
                  <a:lnTo>
                    <a:pt x="245312" y="728444"/>
                  </a:lnTo>
                  <a:lnTo>
                    <a:pt x="202782" y="706392"/>
                  </a:lnTo>
                  <a:lnTo>
                    <a:pt x="163445" y="681103"/>
                  </a:lnTo>
                  <a:lnTo>
                    <a:pt x="127605" y="652817"/>
                  </a:lnTo>
                  <a:lnTo>
                    <a:pt x="95564" y="621771"/>
                  </a:lnTo>
                  <a:lnTo>
                    <a:pt x="67622" y="588205"/>
                  </a:lnTo>
                  <a:lnTo>
                    <a:pt x="44084" y="552356"/>
                  </a:lnTo>
                  <a:lnTo>
                    <a:pt x="25250" y="514464"/>
                  </a:lnTo>
                  <a:lnTo>
                    <a:pt x="11423" y="474766"/>
                  </a:lnTo>
                  <a:lnTo>
                    <a:pt x="2906" y="433500"/>
                  </a:lnTo>
                  <a:lnTo>
                    <a:pt x="0" y="3909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08335" y="1027176"/>
              <a:ext cx="612648" cy="61264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619381" y="841921"/>
            <a:ext cx="1003300" cy="795020"/>
            <a:chOff x="5619381" y="841921"/>
            <a:chExt cx="1003300" cy="795020"/>
          </a:xfrm>
        </p:grpSpPr>
        <p:sp>
          <p:nvSpPr>
            <p:cNvPr id="16" name="object 16"/>
            <p:cNvSpPr/>
            <p:nvPr/>
          </p:nvSpPr>
          <p:spPr>
            <a:xfrm>
              <a:off x="5625731" y="848271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495300" y="0"/>
                  </a:moveTo>
                  <a:lnTo>
                    <a:pt x="441331" y="2293"/>
                  </a:lnTo>
                  <a:lnTo>
                    <a:pt x="389046" y="9016"/>
                  </a:lnTo>
                  <a:lnTo>
                    <a:pt x="338747" y="19929"/>
                  </a:lnTo>
                  <a:lnTo>
                    <a:pt x="290735" y="34793"/>
                  </a:lnTo>
                  <a:lnTo>
                    <a:pt x="245313" y="53371"/>
                  </a:lnTo>
                  <a:lnTo>
                    <a:pt x="202782" y="75423"/>
                  </a:lnTo>
                  <a:lnTo>
                    <a:pt x="163446" y="100711"/>
                  </a:lnTo>
                  <a:lnTo>
                    <a:pt x="127606" y="128998"/>
                  </a:lnTo>
                  <a:lnTo>
                    <a:pt x="95564" y="160043"/>
                  </a:lnTo>
                  <a:lnTo>
                    <a:pt x="67623" y="193610"/>
                  </a:lnTo>
                  <a:lnTo>
                    <a:pt x="44084" y="229458"/>
                  </a:lnTo>
                  <a:lnTo>
                    <a:pt x="25250" y="267351"/>
                  </a:lnTo>
                  <a:lnTo>
                    <a:pt x="11424" y="307048"/>
                  </a:lnTo>
                  <a:lnTo>
                    <a:pt x="2906" y="348313"/>
                  </a:lnTo>
                  <a:lnTo>
                    <a:pt x="0" y="390905"/>
                  </a:lnTo>
                  <a:lnTo>
                    <a:pt x="2906" y="433501"/>
                  </a:lnTo>
                  <a:lnTo>
                    <a:pt x="11424" y="474767"/>
                  </a:lnTo>
                  <a:lnTo>
                    <a:pt x="25250" y="514467"/>
                  </a:lnTo>
                  <a:lnTo>
                    <a:pt x="44084" y="552361"/>
                  </a:lnTo>
                  <a:lnTo>
                    <a:pt x="67623" y="588210"/>
                  </a:lnTo>
                  <a:lnTo>
                    <a:pt x="95564" y="621778"/>
                  </a:lnTo>
                  <a:lnTo>
                    <a:pt x="127606" y="652824"/>
                  </a:lnTo>
                  <a:lnTo>
                    <a:pt x="163446" y="681111"/>
                  </a:lnTo>
                  <a:lnTo>
                    <a:pt x="202782" y="706400"/>
                  </a:lnTo>
                  <a:lnTo>
                    <a:pt x="245313" y="728453"/>
                  </a:lnTo>
                  <a:lnTo>
                    <a:pt x="290735" y="747031"/>
                  </a:lnTo>
                  <a:lnTo>
                    <a:pt x="338747" y="761895"/>
                  </a:lnTo>
                  <a:lnTo>
                    <a:pt x="389046" y="772808"/>
                  </a:lnTo>
                  <a:lnTo>
                    <a:pt x="441331" y="779530"/>
                  </a:lnTo>
                  <a:lnTo>
                    <a:pt x="495300" y="781824"/>
                  </a:lnTo>
                  <a:lnTo>
                    <a:pt x="549270" y="779530"/>
                  </a:lnTo>
                  <a:lnTo>
                    <a:pt x="601556" y="772808"/>
                  </a:lnTo>
                  <a:lnTo>
                    <a:pt x="651857" y="761895"/>
                  </a:lnTo>
                  <a:lnTo>
                    <a:pt x="699870" y="747031"/>
                  </a:lnTo>
                  <a:lnTo>
                    <a:pt x="745292" y="728453"/>
                  </a:lnTo>
                  <a:lnTo>
                    <a:pt x="787822" y="706400"/>
                  </a:lnTo>
                  <a:lnTo>
                    <a:pt x="827158" y="681111"/>
                  </a:lnTo>
                  <a:lnTo>
                    <a:pt x="862998" y="652824"/>
                  </a:lnTo>
                  <a:lnTo>
                    <a:pt x="895039" y="621778"/>
                  </a:lnTo>
                  <a:lnTo>
                    <a:pt x="922979" y="588210"/>
                  </a:lnTo>
                  <a:lnTo>
                    <a:pt x="946517" y="552361"/>
                  </a:lnTo>
                  <a:lnTo>
                    <a:pt x="965350" y="514467"/>
                  </a:lnTo>
                  <a:lnTo>
                    <a:pt x="979176" y="474767"/>
                  </a:lnTo>
                  <a:lnTo>
                    <a:pt x="987693" y="433501"/>
                  </a:lnTo>
                  <a:lnTo>
                    <a:pt x="990600" y="390905"/>
                  </a:lnTo>
                  <a:lnTo>
                    <a:pt x="987693" y="348313"/>
                  </a:lnTo>
                  <a:lnTo>
                    <a:pt x="979176" y="307048"/>
                  </a:lnTo>
                  <a:lnTo>
                    <a:pt x="965350" y="267351"/>
                  </a:lnTo>
                  <a:lnTo>
                    <a:pt x="946517" y="229458"/>
                  </a:lnTo>
                  <a:lnTo>
                    <a:pt x="922979" y="193610"/>
                  </a:lnTo>
                  <a:lnTo>
                    <a:pt x="895039" y="160043"/>
                  </a:lnTo>
                  <a:lnTo>
                    <a:pt x="862998" y="128998"/>
                  </a:lnTo>
                  <a:lnTo>
                    <a:pt x="827158" y="100711"/>
                  </a:lnTo>
                  <a:lnTo>
                    <a:pt x="787822" y="75423"/>
                  </a:lnTo>
                  <a:lnTo>
                    <a:pt x="745292" y="53371"/>
                  </a:lnTo>
                  <a:lnTo>
                    <a:pt x="699870" y="34793"/>
                  </a:lnTo>
                  <a:lnTo>
                    <a:pt x="651857" y="19929"/>
                  </a:lnTo>
                  <a:lnTo>
                    <a:pt x="601556" y="9016"/>
                  </a:lnTo>
                  <a:lnTo>
                    <a:pt x="549270" y="2293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25731" y="848271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0" y="390907"/>
                  </a:moveTo>
                  <a:lnTo>
                    <a:pt x="2906" y="348313"/>
                  </a:lnTo>
                  <a:lnTo>
                    <a:pt x="11423" y="307048"/>
                  </a:lnTo>
                  <a:lnTo>
                    <a:pt x="25250" y="267350"/>
                  </a:lnTo>
                  <a:lnTo>
                    <a:pt x="44084" y="229457"/>
                  </a:lnTo>
                  <a:lnTo>
                    <a:pt x="67622" y="193608"/>
                  </a:lnTo>
                  <a:lnTo>
                    <a:pt x="95564" y="160042"/>
                  </a:lnTo>
                  <a:lnTo>
                    <a:pt x="127605" y="128996"/>
                  </a:lnTo>
                  <a:lnTo>
                    <a:pt x="163445" y="100710"/>
                  </a:lnTo>
                  <a:lnTo>
                    <a:pt x="202782" y="75422"/>
                  </a:lnTo>
                  <a:lnTo>
                    <a:pt x="245312" y="53370"/>
                  </a:lnTo>
                  <a:lnTo>
                    <a:pt x="290734" y="34792"/>
                  </a:lnTo>
                  <a:lnTo>
                    <a:pt x="338746" y="19928"/>
                  </a:lnTo>
                  <a:lnTo>
                    <a:pt x="389046" y="9016"/>
                  </a:lnTo>
                  <a:lnTo>
                    <a:pt x="441331" y="2293"/>
                  </a:lnTo>
                  <a:lnTo>
                    <a:pt x="495300" y="0"/>
                  </a:lnTo>
                  <a:lnTo>
                    <a:pt x="549268" y="2293"/>
                  </a:lnTo>
                  <a:lnTo>
                    <a:pt x="601553" y="9016"/>
                  </a:lnTo>
                  <a:lnTo>
                    <a:pt x="651853" y="19928"/>
                  </a:lnTo>
                  <a:lnTo>
                    <a:pt x="699865" y="34792"/>
                  </a:lnTo>
                  <a:lnTo>
                    <a:pt x="745287" y="53370"/>
                  </a:lnTo>
                  <a:lnTo>
                    <a:pt x="787818" y="75422"/>
                  </a:lnTo>
                  <a:lnTo>
                    <a:pt x="827154" y="100710"/>
                  </a:lnTo>
                  <a:lnTo>
                    <a:pt x="862994" y="128996"/>
                  </a:lnTo>
                  <a:lnTo>
                    <a:pt x="895036" y="160042"/>
                  </a:lnTo>
                  <a:lnTo>
                    <a:pt x="922977" y="193608"/>
                  </a:lnTo>
                  <a:lnTo>
                    <a:pt x="946516" y="229457"/>
                  </a:lnTo>
                  <a:lnTo>
                    <a:pt x="965349" y="267350"/>
                  </a:lnTo>
                  <a:lnTo>
                    <a:pt x="979176" y="307048"/>
                  </a:lnTo>
                  <a:lnTo>
                    <a:pt x="987694" y="348313"/>
                  </a:lnTo>
                  <a:lnTo>
                    <a:pt x="990600" y="390907"/>
                  </a:lnTo>
                  <a:lnTo>
                    <a:pt x="987694" y="433500"/>
                  </a:lnTo>
                  <a:lnTo>
                    <a:pt x="979176" y="474766"/>
                  </a:lnTo>
                  <a:lnTo>
                    <a:pt x="965349" y="514464"/>
                  </a:lnTo>
                  <a:lnTo>
                    <a:pt x="946516" y="552356"/>
                  </a:lnTo>
                  <a:lnTo>
                    <a:pt x="922977" y="588205"/>
                  </a:lnTo>
                  <a:lnTo>
                    <a:pt x="895036" y="621771"/>
                  </a:lnTo>
                  <a:lnTo>
                    <a:pt x="862994" y="652817"/>
                  </a:lnTo>
                  <a:lnTo>
                    <a:pt x="827154" y="681103"/>
                  </a:lnTo>
                  <a:lnTo>
                    <a:pt x="787818" y="706392"/>
                  </a:lnTo>
                  <a:lnTo>
                    <a:pt x="745287" y="728444"/>
                  </a:lnTo>
                  <a:lnTo>
                    <a:pt x="699865" y="747021"/>
                  </a:lnTo>
                  <a:lnTo>
                    <a:pt x="651853" y="761885"/>
                  </a:lnTo>
                  <a:lnTo>
                    <a:pt x="601553" y="772798"/>
                  </a:lnTo>
                  <a:lnTo>
                    <a:pt x="549268" y="779520"/>
                  </a:lnTo>
                  <a:lnTo>
                    <a:pt x="495300" y="781814"/>
                  </a:lnTo>
                  <a:lnTo>
                    <a:pt x="441331" y="779520"/>
                  </a:lnTo>
                  <a:lnTo>
                    <a:pt x="389046" y="772798"/>
                  </a:lnTo>
                  <a:lnTo>
                    <a:pt x="338746" y="761885"/>
                  </a:lnTo>
                  <a:lnTo>
                    <a:pt x="290734" y="747021"/>
                  </a:lnTo>
                  <a:lnTo>
                    <a:pt x="245312" y="728444"/>
                  </a:lnTo>
                  <a:lnTo>
                    <a:pt x="202782" y="706392"/>
                  </a:lnTo>
                  <a:lnTo>
                    <a:pt x="163445" y="681103"/>
                  </a:lnTo>
                  <a:lnTo>
                    <a:pt x="127605" y="652817"/>
                  </a:lnTo>
                  <a:lnTo>
                    <a:pt x="95564" y="621771"/>
                  </a:lnTo>
                  <a:lnTo>
                    <a:pt x="67622" y="588205"/>
                  </a:lnTo>
                  <a:lnTo>
                    <a:pt x="44084" y="552356"/>
                  </a:lnTo>
                  <a:lnTo>
                    <a:pt x="25250" y="514464"/>
                  </a:lnTo>
                  <a:lnTo>
                    <a:pt x="11423" y="474766"/>
                  </a:lnTo>
                  <a:lnTo>
                    <a:pt x="2906" y="433500"/>
                  </a:lnTo>
                  <a:lnTo>
                    <a:pt x="0" y="3909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8528" y="987551"/>
              <a:ext cx="612648" cy="61264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346450" y="789673"/>
            <a:ext cx="1003300" cy="810895"/>
            <a:chOff x="3346450" y="789673"/>
            <a:chExt cx="1003300" cy="810895"/>
          </a:xfrm>
        </p:grpSpPr>
        <p:sp>
          <p:nvSpPr>
            <p:cNvPr id="20" name="object 20"/>
            <p:cNvSpPr/>
            <p:nvPr/>
          </p:nvSpPr>
          <p:spPr>
            <a:xfrm>
              <a:off x="3352800" y="796023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495300" y="0"/>
                  </a:moveTo>
                  <a:lnTo>
                    <a:pt x="441331" y="2293"/>
                  </a:lnTo>
                  <a:lnTo>
                    <a:pt x="389046" y="9016"/>
                  </a:lnTo>
                  <a:lnTo>
                    <a:pt x="338747" y="19929"/>
                  </a:lnTo>
                  <a:lnTo>
                    <a:pt x="290735" y="34793"/>
                  </a:lnTo>
                  <a:lnTo>
                    <a:pt x="245313" y="53371"/>
                  </a:lnTo>
                  <a:lnTo>
                    <a:pt x="202782" y="75423"/>
                  </a:lnTo>
                  <a:lnTo>
                    <a:pt x="163446" y="100711"/>
                  </a:lnTo>
                  <a:lnTo>
                    <a:pt x="127606" y="128998"/>
                  </a:lnTo>
                  <a:lnTo>
                    <a:pt x="95564" y="160043"/>
                  </a:lnTo>
                  <a:lnTo>
                    <a:pt x="67623" y="193610"/>
                  </a:lnTo>
                  <a:lnTo>
                    <a:pt x="44084" y="229458"/>
                  </a:lnTo>
                  <a:lnTo>
                    <a:pt x="25250" y="267351"/>
                  </a:lnTo>
                  <a:lnTo>
                    <a:pt x="11424" y="307048"/>
                  </a:lnTo>
                  <a:lnTo>
                    <a:pt x="2906" y="348313"/>
                  </a:lnTo>
                  <a:lnTo>
                    <a:pt x="0" y="390906"/>
                  </a:lnTo>
                  <a:lnTo>
                    <a:pt x="2906" y="433501"/>
                  </a:lnTo>
                  <a:lnTo>
                    <a:pt x="11424" y="474767"/>
                  </a:lnTo>
                  <a:lnTo>
                    <a:pt x="25250" y="514465"/>
                  </a:lnTo>
                  <a:lnTo>
                    <a:pt x="44084" y="552358"/>
                  </a:lnTo>
                  <a:lnTo>
                    <a:pt x="67623" y="588207"/>
                  </a:lnTo>
                  <a:lnTo>
                    <a:pt x="95564" y="621773"/>
                  </a:lnTo>
                  <a:lnTo>
                    <a:pt x="127606" y="652818"/>
                  </a:lnTo>
                  <a:lnTo>
                    <a:pt x="163446" y="681104"/>
                  </a:lnTo>
                  <a:lnTo>
                    <a:pt x="202782" y="706392"/>
                  </a:lnTo>
                  <a:lnTo>
                    <a:pt x="245313" y="728443"/>
                  </a:lnTo>
                  <a:lnTo>
                    <a:pt x="290735" y="747020"/>
                  </a:lnTo>
                  <a:lnTo>
                    <a:pt x="338747" y="761884"/>
                  </a:lnTo>
                  <a:lnTo>
                    <a:pt x="389046" y="772796"/>
                  </a:lnTo>
                  <a:lnTo>
                    <a:pt x="441331" y="779518"/>
                  </a:lnTo>
                  <a:lnTo>
                    <a:pt x="495300" y="781812"/>
                  </a:lnTo>
                  <a:lnTo>
                    <a:pt x="549268" y="779518"/>
                  </a:lnTo>
                  <a:lnTo>
                    <a:pt x="601553" y="772796"/>
                  </a:lnTo>
                  <a:lnTo>
                    <a:pt x="651852" y="761884"/>
                  </a:lnTo>
                  <a:lnTo>
                    <a:pt x="699864" y="747020"/>
                  </a:lnTo>
                  <a:lnTo>
                    <a:pt x="745286" y="728443"/>
                  </a:lnTo>
                  <a:lnTo>
                    <a:pt x="787817" y="706392"/>
                  </a:lnTo>
                  <a:lnTo>
                    <a:pt x="827153" y="681104"/>
                  </a:lnTo>
                  <a:lnTo>
                    <a:pt x="862993" y="652818"/>
                  </a:lnTo>
                  <a:lnTo>
                    <a:pt x="895035" y="621773"/>
                  </a:lnTo>
                  <a:lnTo>
                    <a:pt x="922976" y="588207"/>
                  </a:lnTo>
                  <a:lnTo>
                    <a:pt x="946515" y="552358"/>
                  </a:lnTo>
                  <a:lnTo>
                    <a:pt x="965349" y="514465"/>
                  </a:lnTo>
                  <a:lnTo>
                    <a:pt x="979175" y="474767"/>
                  </a:lnTo>
                  <a:lnTo>
                    <a:pt x="987693" y="433501"/>
                  </a:lnTo>
                  <a:lnTo>
                    <a:pt x="990600" y="390906"/>
                  </a:lnTo>
                  <a:lnTo>
                    <a:pt x="987693" y="348313"/>
                  </a:lnTo>
                  <a:lnTo>
                    <a:pt x="979175" y="307048"/>
                  </a:lnTo>
                  <a:lnTo>
                    <a:pt x="965349" y="267351"/>
                  </a:lnTo>
                  <a:lnTo>
                    <a:pt x="946515" y="229458"/>
                  </a:lnTo>
                  <a:lnTo>
                    <a:pt x="922976" y="193610"/>
                  </a:lnTo>
                  <a:lnTo>
                    <a:pt x="895035" y="160043"/>
                  </a:lnTo>
                  <a:lnTo>
                    <a:pt x="862993" y="128998"/>
                  </a:lnTo>
                  <a:lnTo>
                    <a:pt x="827153" y="100711"/>
                  </a:lnTo>
                  <a:lnTo>
                    <a:pt x="787817" y="75423"/>
                  </a:lnTo>
                  <a:lnTo>
                    <a:pt x="745286" y="53371"/>
                  </a:lnTo>
                  <a:lnTo>
                    <a:pt x="699864" y="34793"/>
                  </a:lnTo>
                  <a:lnTo>
                    <a:pt x="651852" y="19929"/>
                  </a:lnTo>
                  <a:lnTo>
                    <a:pt x="601553" y="9016"/>
                  </a:lnTo>
                  <a:lnTo>
                    <a:pt x="549268" y="2293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52800" y="796023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0" y="390907"/>
                  </a:moveTo>
                  <a:lnTo>
                    <a:pt x="2906" y="348313"/>
                  </a:lnTo>
                  <a:lnTo>
                    <a:pt x="11423" y="307048"/>
                  </a:lnTo>
                  <a:lnTo>
                    <a:pt x="25250" y="267350"/>
                  </a:lnTo>
                  <a:lnTo>
                    <a:pt x="44084" y="229457"/>
                  </a:lnTo>
                  <a:lnTo>
                    <a:pt x="67622" y="193608"/>
                  </a:lnTo>
                  <a:lnTo>
                    <a:pt x="95564" y="160042"/>
                  </a:lnTo>
                  <a:lnTo>
                    <a:pt x="127605" y="128996"/>
                  </a:lnTo>
                  <a:lnTo>
                    <a:pt x="163445" y="100710"/>
                  </a:lnTo>
                  <a:lnTo>
                    <a:pt x="202782" y="75422"/>
                  </a:lnTo>
                  <a:lnTo>
                    <a:pt x="245312" y="53370"/>
                  </a:lnTo>
                  <a:lnTo>
                    <a:pt x="290734" y="34792"/>
                  </a:lnTo>
                  <a:lnTo>
                    <a:pt x="338746" y="19928"/>
                  </a:lnTo>
                  <a:lnTo>
                    <a:pt x="389046" y="9016"/>
                  </a:lnTo>
                  <a:lnTo>
                    <a:pt x="441331" y="2293"/>
                  </a:lnTo>
                  <a:lnTo>
                    <a:pt x="495300" y="0"/>
                  </a:lnTo>
                  <a:lnTo>
                    <a:pt x="549268" y="2293"/>
                  </a:lnTo>
                  <a:lnTo>
                    <a:pt x="601553" y="9016"/>
                  </a:lnTo>
                  <a:lnTo>
                    <a:pt x="651853" y="19928"/>
                  </a:lnTo>
                  <a:lnTo>
                    <a:pt x="699865" y="34792"/>
                  </a:lnTo>
                  <a:lnTo>
                    <a:pt x="745287" y="53370"/>
                  </a:lnTo>
                  <a:lnTo>
                    <a:pt x="787818" y="75422"/>
                  </a:lnTo>
                  <a:lnTo>
                    <a:pt x="827154" y="100710"/>
                  </a:lnTo>
                  <a:lnTo>
                    <a:pt x="862994" y="128996"/>
                  </a:lnTo>
                  <a:lnTo>
                    <a:pt x="895036" y="160042"/>
                  </a:lnTo>
                  <a:lnTo>
                    <a:pt x="922977" y="193608"/>
                  </a:lnTo>
                  <a:lnTo>
                    <a:pt x="946516" y="229457"/>
                  </a:lnTo>
                  <a:lnTo>
                    <a:pt x="965349" y="267350"/>
                  </a:lnTo>
                  <a:lnTo>
                    <a:pt x="979176" y="307048"/>
                  </a:lnTo>
                  <a:lnTo>
                    <a:pt x="987694" y="348313"/>
                  </a:lnTo>
                  <a:lnTo>
                    <a:pt x="990600" y="390907"/>
                  </a:lnTo>
                  <a:lnTo>
                    <a:pt x="987694" y="433500"/>
                  </a:lnTo>
                  <a:lnTo>
                    <a:pt x="979176" y="474766"/>
                  </a:lnTo>
                  <a:lnTo>
                    <a:pt x="965349" y="514464"/>
                  </a:lnTo>
                  <a:lnTo>
                    <a:pt x="946516" y="552356"/>
                  </a:lnTo>
                  <a:lnTo>
                    <a:pt x="922977" y="588205"/>
                  </a:lnTo>
                  <a:lnTo>
                    <a:pt x="895036" y="621771"/>
                  </a:lnTo>
                  <a:lnTo>
                    <a:pt x="862994" y="652817"/>
                  </a:lnTo>
                  <a:lnTo>
                    <a:pt x="827154" y="681103"/>
                  </a:lnTo>
                  <a:lnTo>
                    <a:pt x="787818" y="706392"/>
                  </a:lnTo>
                  <a:lnTo>
                    <a:pt x="745287" y="728444"/>
                  </a:lnTo>
                  <a:lnTo>
                    <a:pt x="699865" y="747021"/>
                  </a:lnTo>
                  <a:lnTo>
                    <a:pt x="651853" y="761885"/>
                  </a:lnTo>
                  <a:lnTo>
                    <a:pt x="601553" y="772798"/>
                  </a:lnTo>
                  <a:lnTo>
                    <a:pt x="549268" y="779520"/>
                  </a:lnTo>
                  <a:lnTo>
                    <a:pt x="495300" y="781814"/>
                  </a:lnTo>
                  <a:lnTo>
                    <a:pt x="441331" y="779520"/>
                  </a:lnTo>
                  <a:lnTo>
                    <a:pt x="389046" y="772798"/>
                  </a:lnTo>
                  <a:lnTo>
                    <a:pt x="338746" y="761885"/>
                  </a:lnTo>
                  <a:lnTo>
                    <a:pt x="290734" y="747021"/>
                  </a:lnTo>
                  <a:lnTo>
                    <a:pt x="245312" y="728444"/>
                  </a:lnTo>
                  <a:lnTo>
                    <a:pt x="202782" y="706392"/>
                  </a:lnTo>
                  <a:lnTo>
                    <a:pt x="163445" y="681103"/>
                  </a:lnTo>
                  <a:lnTo>
                    <a:pt x="127605" y="652817"/>
                  </a:lnTo>
                  <a:lnTo>
                    <a:pt x="95564" y="621771"/>
                  </a:lnTo>
                  <a:lnTo>
                    <a:pt x="67622" y="588205"/>
                  </a:lnTo>
                  <a:lnTo>
                    <a:pt x="44084" y="552356"/>
                  </a:lnTo>
                  <a:lnTo>
                    <a:pt x="25250" y="514464"/>
                  </a:lnTo>
                  <a:lnTo>
                    <a:pt x="11423" y="474766"/>
                  </a:lnTo>
                  <a:lnTo>
                    <a:pt x="2906" y="433500"/>
                  </a:lnTo>
                  <a:lnTo>
                    <a:pt x="0" y="3909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1776" y="987552"/>
              <a:ext cx="612648" cy="61264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7840078" y="859345"/>
            <a:ext cx="1003300" cy="795020"/>
            <a:chOff x="7840078" y="859345"/>
            <a:chExt cx="1003300" cy="795020"/>
          </a:xfrm>
        </p:grpSpPr>
        <p:sp>
          <p:nvSpPr>
            <p:cNvPr id="24" name="object 24"/>
            <p:cNvSpPr/>
            <p:nvPr/>
          </p:nvSpPr>
          <p:spPr>
            <a:xfrm>
              <a:off x="7846428" y="865695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495300" y="0"/>
                  </a:moveTo>
                  <a:lnTo>
                    <a:pt x="441329" y="2293"/>
                  </a:lnTo>
                  <a:lnTo>
                    <a:pt x="389043" y="9016"/>
                  </a:lnTo>
                  <a:lnTo>
                    <a:pt x="338742" y="19929"/>
                  </a:lnTo>
                  <a:lnTo>
                    <a:pt x="290729" y="34793"/>
                  </a:lnTo>
                  <a:lnTo>
                    <a:pt x="245307" y="53371"/>
                  </a:lnTo>
                  <a:lnTo>
                    <a:pt x="202777" y="75423"/>
                  </a:lnTo>
                  <a:lnTo>
                    <a:pt x="163441" y="100711"/>
                  </a:lnTo>
                  <a:lnTo>
                    <a:pt x="127601" y="128998"/>
                  </a:lnTo>
                  <a:lnTo>
                    <a:pt x="95560" y="160043"/>
                  </a:lnTo>
                  <a:lnTo>
                    <a:pt x="67620" y="193610"/>
                  </a:lnTo>
                  <a:lnTo>
                    <a:pt x="44082" y="229458"/>
                  </a:lnTo>
                  <a:lnTo>
                    <a:pt x="25249" y="267351"/>
                  </a:lnTo>
                  <a:lnTo>
                    <a:pt x="11423" y="307048"/>
                  </a:lnTo>
                  <a:lnTo>
                    <a:pt x="2906" y="348313"/>
                  </a:lnTo>
                  <a:lnTo>
                    <a:pt x="0" y="390905"/>
                  </a:lnTo>
                  <a:lnTo>
                    <a:pt x="2906" y="433498"/>
                  </a:lnTo>
                  <a:lnTo>
                    <a:pt x="11423" y="474763"/>
                  </a:lnTo>
                  <a:lnTo>
                    <a:pt x="25249" y="514460"/>
                  </a:lnTo>
                  <a:lnTo>
                    <a:pt x="44082" y="552353"/>
                  </a:lnTo>
                  <a:lnTo>
                    <a:pt x="67620" y="588201"/>
                  </a:lnTo>
                  <a:lnTo>
                    <a:pt x="95560" y="621768"/>
                  </a:lnTo>
                  <a:lnTo>
                    <a:pt x="127601" y="652813"/>
                  </a:lnTo>
                  <a:lnTo>
                    <a:pt x="163441" y="681100"/>
                  </a:lnTo>
                  <a:lnTo>
                    <a:pt x="202777" y="706388"/>
                  </a:lnTo>
                  <a:lnTo>
                    <a:pt x="245307" y="728440"/>
                  </a:lnTo>
                  <a:lnTo>
                    <a:pt x="290729" y="747018"/>
                  </a:lnTo>
                  <a:lnTo>
                    <a:pt x="338742" y="761882"/>
                  </a:lnTo>
                  <a:lnTo>
                    <a:pt x="389043" y="772795"/>
                  </a:lnTo>
                  <a:lnTo>
                    <a:pt x="441329" y="779518"/>
                  </a:lnTo>
                  <a:lnTo>
                    <a:pt x="495300" y="781812"/>
                  </a:lnTo>
                  <a:lnTo>
                    <a:pt x="549268" y="779518"/>
                  </a:lnTo>
                  <a:lnTo>
                    <a:pt x="601553" y="772795"/>
                  </a:lnTo>
                  <a:lnTo>
                    <a:pt x="651852" y="761882"/>
                  </a:lnTo>
                  <a:lnTo>
                    <a:pt x="699864" y="747018"/>
                  </a:lnTo>
                  <a:lnTo>
                    <a:pt x="745286" y="728440"/>
                  </a:lnTo>
                  <a:lnTo>
                    <a:pt x="787817" y="706388"/>
                  </a:lnTo>
                  <a:lnTo>
                    <a:pt x="827153" y="681100"/>
                  </a:lnTo>
                  <a:lnTo>
                    <a:pt x="862993" y="652813"/>
                  </a:lnTo>
                  <a:lnTo>
                    <a:pt x="895035" y="621768"/>
                  </a:lnTo>
                  <a:lnTo>
                    <a:pt x="922976" y="588201"/>
                  </a:lnTo>
                  <a:lnTo>
                    <a:pt x="946515" y="552353"/>
                  </a:lnTo>
                  <a:lnTo>
                    <a:pt x="965349" y="514460"/>
                  </a:lnTo>
                  <a:lnTo>
                    <a:pt x="979175" y="474763"/>
                  </a:lnTo>
                  <a:lnTo>
                    <a:pt x="987693" y="433498"/>
                  </a:lnTo>
                  <a:lnTo>
                    <a:pt x="990600" y="390905"/>
                  </a:lnTo>
                  <a:lnTo>
                    <a:pt x="987693" y="348313"/>
                  </a:lnTo>
                  <a:lnTo>
                    <a:pt x="979175" y="307048"/>
                  </a:lnTo>
                  <a:lnTo>
                    <a:pt x="965349" y="267351"/>
                  </a:lnTo>
                  <a:lnTo>
                    <a:pt x="946515" y="229458"/>
                  </a:lnTo>
                  <a:lnTo>
                    <a:pt x="922976" y="193610"/>
                  </a:lnTo>
                  <a:lnTo>
                    <a:pt x="895035" y="160043"/>
                  </a:lnTo>
                  <a:lnTo>
                    <a:pt x="862993" y="128998"/>
                  </a:lnTo>
                  <a:lnTo>
                    <a:pt x="827153" y="100711"/>
                  </a:lnTo>
                  <a:lnTo>
                    <a:pt x="787817" y="75423"/>
                  </a:lnTo>
                  <a:lnTo>
                    <a:pt x="745286" y="53371"/>
                  </a:lnTo>
                  <a:lnTo>
                    <a:pt x="699864" y="34793"/>
                  </a:lnTo>
                  <a:lnTo>
                    <a:pt x="651852" y="19929"/>
                  </a:lnTo>
                  <a:lnTo>
                    <a:pt x="601553" y="9016"/>
                  </a:lnTo>
                  <a:lnTo>
                    <a:pt x="549268" y="2293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46428" y="865695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0" y="390907"/>
                  </a:moveTo>
                  <a:lnTo>
                    <a:pt x="2906" y="348313"/>
                  </a:lnTo>
                  <a:lnTo>
                    <a:pt x="11423" y="307048"/>
                  </a:lnTo>
                  <a:lnTo>
                    <a:pt x="25250" y="267350"/>
                  </a:lnTo>
                  <a:lnTo>
                    <a:pt x="44084" y="229457"/>
                  </a:lnTo>
                  <a:lnTo>
                    <a:pt x="67622" y="193608"/>
                  </a:lnTo>
                  <a:lnTo>
                    <a:pt x="95564" y="160042"/>
                  </a:lnTo>
                  <a:lnTo>
                    <a:pt x="127605" y="128996"/>
                  </a:lnTo>
                  <a:lnTo>
                    <a:pt x="163445" y="100710"/>
                  </a:lnTo>
                  <a:lnTo>
                    <a:pt x="202782" y="75422"/>
                  </a:lnTo>
                  <a:lnTo>
                    <a:pt x="245312" y="53370"/>
                  </a:lnTo>
                  <a:lnTo>
                    <a:pt x="290734" y="34792"/>
                  </a:lnTo>
                  <a:lnTo>
                    <a:pt x="338746" y="19928"/>
                  </a:lnTo>
                  <a:lnTo>
                    <a:pt x="389046" y="9016"/>
                  </a:lnTo>
                  <a:lnTo>
                    <a:pt x="441331" y="2293"/>
                  </a:lnTo>
                  <a:lnTo>
                    <a:pt x="495300" y="0"/>
                  </a:lnTo>
                  <a:lnTo>
                    <a:pt x="549268" y="2293"/>
                  </a:lnTo>
                  <a:lnTo>
                    <a:pt x="601553" y="9016"/>
                  </a:lnTo>
                  <a:lnTo>
                    <a:pt x="651853" y="19928"/>
                  </a:lnTo>
                  <a:lnTo>
                    <a:pt x="699865" y="34792"/>
                  </a:lnTo>
                  <a:lnTo>
                    <a:pt x="745287" y="53370"/>
                  </a:lnTo>
                  <a:lnTo>
                    <a:pt x="787818" y="75422"/>
                  </a:lnTo>
                  <a:lnTo>
                    <a:pt x="827154" y="100710"/>
                  </a:lnTo>
                  <a:lnTo>
                    <a:pt x="862994" y="128996"/>
                  </a:lnTo>
                  <a:lnTo>
                    <a:pt x="895036" y="160042"/>
                  </a:lnTo>
                  <a:lnTo>
                    <a:pt x="922977" y="193608"/>
                  </a:lnTo>
                  <a:lnTo>
                    <a:pt x="946516" y="229457"/>
                  </a:lnTo>
                  <a:lnTo>
                    <a:pt x="965349" y="267350"/>
                  </a:lnTo>
                  <a:lnTo>
                    <a:pt x="979176" y="307048"/>
                  </a:lnTo>
                  <a:lnTo>
                    <a:pt x="987694" y="348313"/>
                  </a:lnTo>
                  <a:lnTo>
                    <a:pt x="990600" y="390907"/>
                  </a:lnTo>
                  <a:lnTo>
                    <a:pt x="987694" y="433500"/>
                  </a:lnTo>
                  <a:lnTo>
                    <a:pt x="979176" y="474766"/>
                  </a:lnTo>
                  <a:lnTo>
                    <a:pt x="965349" y="514464"/>
                  </a:lnTo>
                  <a:lnTo>
                    <a:pt x="946516" y="552356"/>
                  </a:lnTo>
                  <a:lnTo>
                    <a:pt x="922977" y="588205"/>
                  </a:lnTo>
                  <a:lnTo>
                    <a:pt x="895036" y="621771"/>
                  </a:lnTo>
                  <a:lnTo>
                    <a:pt x="862994" y="652817"/>
                  </a:lnTo>
                  <a:lnTo>
                    <a:pt x="827154" y="681103"/>
                  </a:lnTo>
                  <a:lnTo>
                    <a:pt x="787818" y="706392"/>
                  </a:lnTo>
                  <a:lnTo>
                    <a:pt x="745287" y="728444"/>
                  </a:lnTo>
                  <a:lnTo>
                    <a:pt x="699865" y="747021"/>
                  </a:lnTo>
                  <a:lnTo>
                    <a:pt x="651853" y="761885"/>
                  </a:lnTo>
                  <a:lnTo>
                    <a:pt x="601553" y="772798"/>
                  </a:lnTo>
                  <a:lnTo>
                    <a:pt x="549268" y="779520"/>
                  </a:lnTo>
                  <a:lnTo>
                    <a:pt x="495300" y="781814"/>
                  </a:lnTo>
                  <a:lnTo>
                    <a:pt x="441331" y="779520"/>
                  </a:lnTo>
                  <a:lnTo>
                    <a:pt x="389046" y="772798"/>
                  </a:lnTo>
                  <a:lnTo>
                    <a:pt x="338746" y="761885"/>
                  </a:lnTo>
                  <a:lnTo>
                    <a:pt x="290734" y="747021"/>
                  </a:lnTo>
                  <a:lnTo>
                    <a:pt x="245312" y="728444"/>
                  </a:lnTo>
                  <a:lnTo>
                    <a:pt x="202782" y="706392"/>
                  </a:lnTo>
                  <a:lnTo>
                    <a:pt x="163445" y="681103"/>
                  </a:lnTo>
                  <a:lnTo>
                    <a:pt x="127605" y="652817"/>
                  </a:lnTo>
                  <a:lnTo>
                    <a:pt x="95564" y="621771"/>
                  </a:lnTo>
                  <a:lnTo>
                    <a:pt x="67622" y="588205"/>
                  </a:lnTo>
                  <a:lnTo>
                    <a:pt x="44084" y="552356"/>
                  </a:lnTo>
                  <a:lnTo>
                    <a:pt x="25250" y="514464"/>
                  </a:lnTo>
                  <a:lnTo>
                    <a:pt x="11423" y="474766"/>
                  </a:lnTo>
                  <a:lnTo>
                    <a:pt x="2906" y="433500"/>
                  </a:lnTo>
                  <a:lnTo>
                    <a:pt x="0" y="3909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7575" y="1036320"/>
              <a:ext cx="612648" cy="61264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35905" y="1442732"/>
            <a:ext cx="2070100" cy="795020"/>
            <a:chOff x="635905" y="1442732"/>
            <a:chExt cx="2070100" cy="795020"/>
          </a:xfrm>
        </p:grpSpPr>
        <p:sp>
          <p:nvSpPr>
            <p:cNvPr id="28" name="object 28"/>
            <p:cNvSpPr/>
            <p:nvPr/>
          </p:nvSpPr>
          <p:spPr>
            <a:xfrm>
              <a:off x="642255" y="1449082"/>
              <a:ext cx="2057400" cy="782320"/>
            </a:xfrm>
            <a:custGeom>
              <a:avLst/>
              <a:gdLst/>
              <a:ahLst/>
              <a:cxnLst/>
              <a:rect l="l" t="t" r="r" b="b"/>
              <a:pathLst>
                <a:path w="2057400" h="782319">
                  <a:moveTo>
                    <a:pt x="2057396" y="0"/>
                  </a:moveTo>
                  <a:lnTo>
                    <a:pt x="0" y="0"/>
                  </a:lnTo>
                  <a:lnTo>
                    <a:pt x="0" y="781812"/>
                  </a:lnTo>
                  <a:lnTo>
                    <a:pt x="2057396" y="781812"/>
                  </a:lnTo>
                  <a:lnTo>
                    <a:pt x="2057396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2255" y="1449082"/>
              <a:ext cx="2057400" cy="782320"/>
            </a:xfrm>
            <a:custGeom>
              <a:avLst/>
              <a:gdLst/>
              <a:ahLst/>
              <a:cxnLst/>
              <a:rect l="l" t="t" r="r" b="b"/>
              <a:pathLst>
                <a:path w="2057400" h="782319">
                  <a:moveTo>
                    <a:pt x="0" y="0"/>
                  </a:moveTo>
                  <a:lnTo>
                    <a:pt x="2057401" y="0"/>
                  </a:lnTo>
                  <a:lnTo>
                    <a:pt x="2057401" y="781813"/>
                  </a:lnTo>
                  <a:lnTo>
                    <a:pt x="0" y="78181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3345" y="1645411"/>
            <a:ext cx="205740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18490" marR="233679" indent="-379730">
              <a:lnSpc>
                <a:spcPts val="1390"/>
              </a:lnSpc>
              <a:spcBef>
                <a:spcPts val="185"/>
              </a:spcBef>
            </a:pP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Im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po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200" spc="13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1200" spc="1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protections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58270" y="789673"/>
            <a:ext cx="1003300" cy="810895"/>
            <a:chOff x="1058270" y="789673"/>
            <a:chExt cx="1003300" cy="810895"/>
          </a:xfrm>
        </p:grpSpPr>
        <p:sp>
          <p:nvSpPr>
            <p:cNvPr id="32" name="object 32"/>
            <p:cNvSpPr/>
            <p:nvPr/>
          </p:nvSpPr>
          <p:spPr>
            <a:xfrm>
              <a:off x="1064620" y="796023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495294" y="0"/>
                  </a:moveTo>
                  <a:lnTo>
                    <a:pt x="441326" y="2293"/>
                  </a:lnTo>
                  <a:lnTo>
                    <a:pt x="389042" y="9016"/>
                  </a:lnTo>
                  <a:lnTo>
                    <a:pt x="338742" y="19929"/>
                  </a:lnTo>
                  <a:lnTo>
                    <a:pt x="290731" y="34793"/>
                  </a:lnTo>
                  <a:lnTo>
                    <a:pt x="245309" y="53371"/>
                  </a:lnTo>
                  <a:lnTo>
                    <a:pt x="202779" y="75423"/>
                  </a:lnTo>
                  <a:lnTo>
                    <a:pt x="163443" y="100711"/>
                  </a:lnTo>
                  <a:lnTo>
                    <a:pt x="127604" y="128998"/>
                  </a:lnTo>
                  <a:lnTo>
                    <a:pt x="95562" y="160043"/>
                  </a:lnTo>
                  <a:lnTo>
                    <a:pt x="67621" y="193610"/>
                  </a:lnTo>
                  <a:lnTo>
                    <a:pt x="44083" y="229458"/>
                  </a:lnTo>
                  <a:lnTo>
                    <a:pt x="25250" y="267351"/>
                  </a:lnTo>
                  <a:lnTo>
                    <a:pt x="11423" y="307048"/>
                  </a:lnTo>
                  <a:lnTo>
                    <a:pt x="2906" y="348313"/>
                  </a:lnTo>
                  <a:lnTo>
                    <a:pt x="0" y="390906"/>
                  </a:lnTo>
                  <a:lnTo>
                    <a:pt x="2906" y="433501"/>
                  </a:lnTo>
                  <a:lnTo>
                    <a:pt x="11423" y="474767"/>
                  </a:lnTo>
                  <a:lnTo>
                    <a:pt x="25250" y="514465"/>
                  </a:lnTo>
                  <a:lnTo>
                    <a:pt x="44083" y="552358"/>
                  </a:lnTo>
                  <a:lnTo>
                    <a:pt x="67621" y="588207"/>
                  </a:lnTo>
                  <a:lnTo>
                    <a:pt x="95562" y="621773"/>
                  </a:lnTo>
                  <a:lnTo>
                    <a:pt x="127604" y="652818"/>
                  </a:lnTo>
                  <a:lnTo>
                    <a:pt x="163443" y="681104"/>
                  </a:lnTo>
                  <a:lnTo>
                    <a:pt x="202779" y="706392"/>
                  </a:lnTo>
                  <a:lnTo>
                    <a:pt x="245309" y="728443"/>
                  </a:lnTo>
                  <a:lnTo>
                    <a:pt x="290731" y="747020"/>
                  </a:lnTo>
                  <a:lnTo>
                    <a:pt x="338742" y="761884"/>
                  </a:lnTo>
                  <a:lnTo>
                    <a:pt x="389042" y="772796"/>
                  </a:lnTo>
                  <a:lnTo>
                    <a:pt x="441326" y="779518"/>
                  </a:lnTo>
                  <a:lnTo>
                    <a:pt x="495294" y="781812"/>
                  </a:lnTo>
                  <a:lnTo>
                    <a:pt x="549265" y="779518"/>
                  </a:lnTo>
                  <a:lnTo>
                    <a:pt x="601551" y="772796"/>
                  </a:lnTo>
                  <a:lnTo>
                    <a:pt x="651852" y="761884"/>
                  </a:lnTo>
                  <a:lnTo>
                    <a:pt x="699864" y="747020"/>
                  </a:lnTo>
                  <a:lnTo>
                    <a:pt x="745287" y="728443"/>
                  </a:lnTo>
                  <a:lnTo>
                    <a:pt x="787817" y="706392"/>
                  </a:lnTo>
                  <a:lnTo>
                    <a:pt x="827153" y="681104"/>
                  </a:lnTo>
                  <a:lnTo>
                    <a:pt x="862992" y="652818"/>
                  </a:lnTo>
                  <a:lnTo>
                    <a:pt x="895034" y="621773"/>
                  </a:lnTo>
                  <a:lnTo>
                    <a:pt x="922974" y="588207"/>
                  </a:lnTo>
                  <a:lnTo>
                    <a:pt x="946512" y="552358"/>
                  </a:lnTo>
                  <a:lnTo>
                    <a:pt x="965345" y="514465"/>
                  </a:lnTo>
                  <a:lnTo>
                    <a:pt x="979171" y="474767"/>
                  </a:lnTo>
                  <a:lnTo>
                    <a:pt x="987688" y="433501"/>
                  </a:lnTo>
                  <a:lnTo>
                    <a:pt x="990594" y="390906"/>
                  </a:lnTo>
                  <a:lnTo>
                    <a:pt x="987688" y="348313"/>
                  </a:lnTo>
                  <a:lnTo>
                    <a:pt x="979171" y="307048"/>
                  </a:lnTo>
                  <a:lnTo>
                    <a:pt x="965345" y="267351"/>
                  </a:lnTo>
                  <a:lnTo>
                    <a:pt x="946512" y="229458"/>
                  </a:lnTo>
                  <a:lnTo>
                    <a:pt x="922974" y="193610"/>
                  </a:lnTo>
                  <a:lnTo>
                    <a:pt x="895034" y="160043"/>
                  </a:lnTo>
                  <a:lnTo>
                    <a:pt x="862992" y="128998"/>
                  </a:lnTo>
                  <a:lnTo>
                    <a:pt x="827153" y="100711"/>
                  </a:lnTo>
                  <a:lnTo>
                    <a:pt x="787817" y="75423"/>
                  </a:lnTo>
                  <a:lnTo>
                    <a:pt x="745287" y="53371"/>
                  </a:lnTo>
                  <a:lnTo>
                    <a:pt x="699864" y="34793"/>
                  </a:lnTo>
                  <a:lnTo>
                    <a:pt x="651852" y="19929"/>
                  </a:lnTo>
                  <a:lnTo>
                    <a:pt x="601551" y="9016"/>
                  </a:lnTo>
                  <a:lnTo>
                    <a:pt x="549265" y="2293"/>
                  </a:lnTo>
                  <a:lnTo>
                    <a:pt x="495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4620" y="796023"/>
              <a:ext cx="990600" cy="782320"/>
            </a:xfrm>
            <a:custGeom>
              <a:avLst/>
              <a:gdLst/>
              <a:ahLst/>
              <a:cxnLst/>
              <a:rect l="l" t="t" r="r" b="b"/>
              <a:pathLst>
                <a:path w="990600" h="782319">
                  <a:moveTo>
                    <a:pt x="0" y="390907"/>
                  </a:moveTo>
                  <a:lnTo>
                    <a:pt x="2906" y="348313"/>
                  </a:lnTo>
                  <a:lnTo>
                    <a:pt x="11423" y="307048"/>
                  </a:lnTo>
                  <a:lnTo>
                    <a:pt x="25250" y="267350"/>
                  </a:lnTo>
                  <a:lnTo>
                    <a:pt x="44084" y="229457"/>
                  </a:lnTo>
                  <a:lnTo>
                    <a:pt x="67622" y="193608"/>
                  </a:lnTo>
                  <a:lnTo>
                    <a:pt x="95564" y="160042"/>
                  </a:lnTo>
                  <a:lnTo>
                    <a:pt x="127605" y="128996"/>
                  </a:lnTo>
                  <a:lnTo>
                    <a:pt x="163445" y="100710"/>
                  </a:lnTo>
                  <a:lnTo>
                    <a:pt x="202782" y="75422"/>
                  </a:lnTo>
                  <a:lnTo>
                    <a:pt x="245312" y="53370"/>
                  </a:lnTo>
                  <a:lnTo>
                    <a:pt x="290734" y="34792"/>
                  </a:lnTo>
                  <a:lnTo>
                    <a:pt x="338746" y="19928"/>
                  </a:lnTo>
                  <a:lnTo>
                    <a:pt x="389046" y="9016"/>
                  </a:lnTo>
                  <a:lnTo>
                    <a:pt x="441331" y="2293"/>
                  </a:lnTo>
                  <a:lnTo>
                    <a:pt x="495300" y="0"/>
                  </a:lnTo>
                  <a:lnTo>
                    <a:pt x="549268" y="2293"/>
                  </a:lnTo>
                  <a:lnTo>
                    <a:pt x="601553" y="9016"/>
                  </a:lnTo>
                  <a:lnTo>
                    <a:pt x="651853" y="19928"/>
                  </a:lnTo>
                  <a:lnTo>
                    <a:pt x="699865" y="34792"/>
                  </a:lnTo>
                  <a:lnTo>
                    <a:pt x="745287" y="53370"/>
                  </a:lnTo>
                  <a:lnTo>
                    <a:pt x="787818" y="75422"/>
                  </a:lnTo>
                  <a:lnTo>
                    <a:pt x="827154" y="100710"/>
                  </a:lnTo>
                  <a:lnTo>
                    <a:pt x="862994" y="128996"/>
                  </a:lnTo>
                  <a:lnTo>
                    <a:pt x="895036" y="160042"/>
                  </a:lnTo>
                  <a:lnTo>
                    <a:pt x="922977" y="193608"/>
                  </a:lnTo>
                  <a:lnTo>
                    <a:pt x="946516" y="229457"/>
                  </a:lnTo>
                  <a:lnTo>
                    <a:pt x="965349" y="267350"/>
                  </a:lnTo>
                  <a:lnTo>
                    <a:pt x="979176" y="307048"/>
                  </a:lnTo>
                  <a:lnTo>
                    <a:pt x="987694" y="348313"/>
                  </a:lnTo>
                  <a:lnTo>
                    <a:pt x="990600" y="390907"/>
                  </a:lnTo>
                  <a:lnTo>
                    <a:pt x="987694" y="433500"/>
                  </a:lnTo>
                  <a:lnTo>
                    <a:pt x="979176" y="474766"/>
                  </a:lnTo>
                  <a:lnTo>
                    <a:pt x="965349" y="514464"/>
                  </a:lnTo>
                  <a:lnTo>
                    <a:pt x="946516" y="552356"/>
                  </a:lnTo>
                  <a:lnTo>
                    <a:pt x="922977" y="588205"/>
                  </a:lnTo>
                  <a:lnTo>
                    <a:pt x="895036" y="621771"/>
                  </a:lnTo>
                  <a:lnTo>
                    <a:pt x="862994" y="652817"/>
                  </a:lnTo>
                  <a:lnTo>
                    <a:pt x="827154" y="681103"/>
                  </a:lnTo>
                  <a:lnTo>
                    <a:pt x="787818" y="706392"/>
                  </a:lnTo>
                  <a:lnTo>
                    <a:pt x="745287" y="728444"/>
                  </a:lnTo>
                  <a:lnTo>
                    <a:pt x="699865" y="747021"/>
                  </a:lnTo>
                  <a:lnTo>
                    <a:pt x="651853" y="761885"/>
                  </a:lnTo>
                  <a:lnTo>
                    <a:pt x="601553" y="772798"/>
                  </a:lnTo>
                  <a:lnTo>
                    <a:pt x="549268" y="779520"/>
                  </a:lnTo>
                  <a:lnTo>
                    <a:pt x="495300" y="781814"/>
                  </a:lnTo>
                  <a:lnTo>
                    <a:pt x="441331" y="779520"/>
                  </a:lnTo>
                  <a:lnTo>
                    <a:pt x="389046" y="772798"/>
                  </a:lnTo>
                  <a:lnTo>
                    <a:pt x="338746" y="761885"/>
                  </a:lnTo>
                  <a:lnTo>
                    <a:pt x="290734" y="747021"/>
                  </a:lnTo>
                  <a:lnTo>
                    <a:pt x="245312" y="728444"/>
                  </a:lnTo>
                  <a:lnTo>
                    <a:pt x="202782" y="706392"/>
                  </a:lnTo>
                  <a:lnTo>
                    <a:pt x="163445" y="681103"/>
                  </a:lnTo>
                  <a:lnTo>
                    <a:pt x="127605" y="652817"/>
                  </a:lnTo>
                  <a:lnTo>
                    <a:pt x="95564" y="621771"/>
                  </a:lnTo>
                  <a:lnTo>
                    <a:pt x="67622" y="588205"/>
                  </a:lnTo>
                  <a:lnTo>
                    <a:pt x="44084" y="552356"/>
                  </a:lnTo>
                  <a:lnTo>
                    <a:pt x="25250" y="514464"/>
                  </a:lnTo>
                  <a:lnTo>
                    <a:pt x="11423" y="474766"/>
                  </a:lnTo>
                  <a:lnTo>
                    <a:pt x="2906" y="433500"/>
                  </a:lnTo>
                  <a:lnTo>
                    <a:pt x="0" y="3909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4920" y="987552"/>
              <a:ext cx="612648" cy="612648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46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solidFill>
                  <a:srgbClr val="595959"/>
                </a:solidFill>
              </a:rPr>
              <a:t>Many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Ingredients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modern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rice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sector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present</a:t>
            </a:r>
            <a:endParaRPr sz="1800"/>
          </a:p>
        </p:txBody>
      </p:sp>
      <p:sp>
        <p:nvSpPr>
          <p:cNvPr id="36" name="object 36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3345" y="2235073"/>
            <a:ext cx="2057400" cy="3268979"/>
          </a:xfrm>
          <a:prstGeom prst="rect">
            <a:avLst/>
          </a:prstGeom>
          <a:ln w="12700">
            <a:solidFill>
              <a:srgbClr val="3B3838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218440" marR="130175" indent="155575">
              <a:lnSpc>
                <a:spcPct val="101400"/>
              </a:lnSpc>
            </a:pPr>
            <a:r>
              <a:rPr sz="1400" spc="-20" dirty="0">
                <a:solidFill>
                  <a:srgbClr val="3B3838"/>
                </a:solidFill>
                <a:latin typeface="Calibri Light"/>
                <a:cs typeface="Calibri Light"/>
              </a:rPr>
              <a:t>Transport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costs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and 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crossing</a:t>
            </a:r>
            <a:r>
              <a:rPr sz="14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of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land</a:t>
            </a:r>
            <a:r>
              <a:rPr sz="1400" spc="-3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borders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53143" y="2235073"/>
            <a:ext cx="2023110" cy="2094035"/>
          </a:xfrm>
          <a:prstGeom prst="rect">
            <a:avLst/>
          </a:prstGeom>
          <a:ln w="12700">
            <a:solidFill>
              <a:srgbClr val="3B3838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277495" marR="49530" indent="-138430">
              <a:lnSpc>
                <a:spcPct val="105000"/>
              </a:lnSpc>
              <a:spcBef>
                <a:spcPts val="785"/>
              </a:spcBef>
              <a:buChar char="-"/>
              <a:tabLst>
                <a:tab pos="278130" algn="l"/>
              </a:tabLst>
            </a:pP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Current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rainfed,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but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near to </a:t>
            </a:r>
            <a:r>
              <a:rPr sz="1200" spc="-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the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lake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for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irrigation.</a:t>
            </a:r>
            <a:endParaRPr sz="1200" dirty="0">
              <a:latin typeface="Calibri Light"/>
              <a:cs typeface="Calibri Light"/>
            </a:endParaRPr>
          </a:p>
          <a:p>
            <a:pPr marL="298450" marR="530860" indent="-138430">
              <a:lnSpc>
                <a:spcPct val="100000"/>
              </a:lnSpc>
              <a:spcBef>
                <a:spcPts val="1080"/>
              </a:spcBef>
              <a:buChar char="-"/>
              <a:tabLst>
                <a:tab pos="298450" algn="l"/>
              </a:tabLst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Along</a:t>
            </a:r>
            <a:r>
              <a:rPr sz="12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the</a:t>
            </a:r>
            <a:r>
              <a:rPr sz="1200" spc="-3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lake</a:t>
            </a:r>
            <a:r>
              <a:rPr sz="1200" spc="-3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side: </a:t>
            </a:r>
            <a:r>
              <a:rPr sz="1200" spc="-254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Karonga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Nkhotakota</a:t>
            </a:r>
            <a:endParaRPr sz="1200" dirty="0">
              <a:latin typeface="Calibri Light"/>
              <a:cs typeface="Calibri Light"/>
            </a:endParaRPr>
          </a:p>
          <a:p>
            <a:pPr marL="298450">
              <a:lnSpc>
                <a:spcPts val="1415"/>
              </a:lnSpc>
            </a:pPr>
            <a:r>
              <a:rPr sz="1200" spc="-15" dirty="0" err="1">
                <a:solidFill>
                  <a:srgbClr val="3B3838"/>
                </a:solidFill>
                <a:latin typeface="Calibri Light"/>
                <a:cs typeface="Calibri Light"/>
              </a:rPr>
              <a:t>Nkata</a:t>
            </a:r>
            <a:r>
              <a:rPr sz="1200" spc="-4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bay</a:t>
            </a:r>
            <a:endParaRPr sz="1200" dirty="0">
              <a:latin typeface="Calibri Light"/>
              <a:cs typeface="Calibri Light"/>
            </a:endParaRPr>
          </a:p>
          <a:p>
            <a:pPr marL="298450">
              <a:lnSpc>
                <a:spcPts val="1430"/>
              </a:lnSpc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Salima</a:t>
            </a:r>
            <a:endParaRPr sz="1200" dirty="0">
              <a:latin typeface="Calibri Light"/>
              <a:cs typeface="Calibri Light"/>
            </a:endParaRPr>
          </a:p>
          <a:p>
            <a:pPr marL="159385">
              <a:lnSpc>
                <a:spcPts val="1415"/>
              </a:lnSpc>
              <a:spcBef>
                <a:spcPts val="50"/>
              </a:spcBef>
              <a:tabLst>
                <a:tab pos="298450" algn="l"/>
              </a:tabLst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Along</a:t>
            </a:r>
            <a:r>
              <a:rPr sz="12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Lake</a:t>
            </a:r>
            <a:r>
              <a:rPr sz="12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Chilwa:</a:t>
            </a:r>
            <a:r>
              <a:rPr sz="12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Zomba</a:t>
            </a:r>
            <a:endParaRPr sz="1200" dirty="0">
              <a:latin typeface="Calibri Light"/>
              <a:cs typeface="Calibri Light"/>
            </a:endParaRPr>
          </a:p>
          <a:p>
            <a:pPr marL="298450">
              <a:lnSpc>
                <a:spcPts val="1430"/>
              </a:lnSpc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Phalombe</a:t>
            </a:r>
            <a:r>
              <a:rPr sz="1200" spc="-3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(Mulanje)</a:t>
            </a:r>
            <a:endParaRPr lang="de-DE" sz="1200" dirty="0">
              <a:latin typeface="Calibri Light"/>
              <a:cs typeface="Calibri Light"/>
            </a:endParaRPr>
          </a:p>
          <a:p>
            <a:pPr marL="298450">
              <a:lnSpc>
                <a:spcPts val="1430"/>
              </a:lnSpc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Machinga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38991" y="2228723"/>
            <a:ext cx="2057400" cy="2517228"/>
          </a:xfrm>
          <a:prstGeom prst="rect">
            <a:avLst/>
          </a:prstGeom>
          <a:ln w="12700">
            <a:solidFill>
              <a:srgbClr val="3B3838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312420" indent="-139065">
              <a:lnSpc>
                <a:spcPct val="100000"/>
              </a:lnSpc>
              <a:spcBef>
                <a:spcPts val="1050"/>
              </a:spcBef>
              <a:buChar char="-"/>
              <a:tabLst>
                <a:tab pos="313055" algn="l"/>
              </a:tabLst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Mailman</a:t>
            </a:r>
            <a:r>
              <a:rPr sz="1200" spc="-3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Holdings</a:t>
            </a:r>
            <a:endParaRPr sz="1200" dirty="0">
              <a:latin typeface="Calibri Light"/>
              <a:cs typeface="Calibri Light"/>
            </a:endParaRPr>
          </a:p>
          <a:p>
            <a:pPr marL="312420" indent="-139065">
              <a:lnSpc>
                <a:spcPct val="100000"/>
              </a:lnSpc>
              <a:spcBef>
                <a:spcPts val="50"/>
              </a:spcBef>
              <a:buChar char="-"/>
              <a:tabLst>
                <a:tab pos="313055" algn="l"/>
              </a:tabLst>
            </a:pP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At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the</a:t>
            </a:r>
            <a:r>
              <a:rPr sz="12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moment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not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active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B3838"/>
              </a:buClr>
              <a:buFont typeface="Calibri Light"/>
              <a:buChar char="-"/>
            </a:pPr>
            <a:endParaRPr sz="1100" dirty="0">
              <a:latin typeface="Calibri Light"/>
              <a:cs typeface="Calibri Light"/>
            </a:endParaRPr>
          </a:p>
          <a:p>
            <a:pPr marL="312420" indent="-139065">
              <a:lnSpc>
                <a:spcPct val="100000"/>
              </a:lnSpc>
              <a:spcBef>
                <a:spcPts val="5"/>
              </a:spcBef>
              <a:buChar char="-"/>
              <a:tabLst>
                <a:tab pos="313055" algn="l"/>
              </a:tabLst>
            </a:pPr>
            <a:r>
              <a:rPr lang="de-DE"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Rice Milling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B3838"/>
              </a:buClr>
              <a:buFont typeface="Calibri Light"/>
              <a:buChar char="-"/>
            </a:pPr>
            <a:endParaRPr sz="1200" dirty="0">
              <a:latin typeface="Calibri Light"/>
              <a:cs typeface="Calibri Light"/>
            </a:endParaRPr>
          </a:p>
          <a:p>
            <a:pPr marL="312420" marR="49530" indent="-138430">
              <a:lnSpc>
                <a:spcPct val="99400"/>
              </a:lnSpc>
              <a:spcBef>
                <a:spcPts val="5"/>
              </a:spcBef>
              <a:buChar char="-"/>
              <a:tabLst>
                <a:tab pos="313055" algn="l"/>
              </a:tabLst>
            </a:pPr>
            <a:r>
              <a:rPr lang="de-DE" sz="1200" spc="-20" dirty="0" err="1">
                <a:solidFill>
                  <a:srgbClr val="3B3838"/>
                </a:solidFill>
                <a:latin typeface="Calibri Light"/>
                <a:cs typeface="Calibri Light"/>
              </a:rPr>
              <a:t>Assocation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(capacity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was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10 </a:t>
            </a:r>
            <a:r>
              <a:rPr sz="12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20" dirty="0">
                <a:solidFill>
                  <a:srgbClr val="3B3838"/>
                </a:solidFill>
                <a:latin typeface="Calibri Light"/>
                <a:cs typeface="Calibri Light"/>
              </a:rPr>
              <a:t>MT/day-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building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a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new mill </a:t>
            </a:r>
            <a:r>
              <a:rPr sz="1200" spc="-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with</a:t>
            </a:r>
            <a:r>
              <a:rPr sz="1200" spc="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capacity of</a:t>
            </a:r>
            <a:r>
              <a:rPr sz="1200" spc="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25 </a:t>
            </a:r>
            <a:r>
              <a:rPr sz="12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MT/day)</a:t>
            </a:r>
            <a:endParaRPr sz="1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B3838"/>
              </a:buClr>
              <a:buFont typeface="Calibri Light"/>
              <a:buChar char="-"/>
            </a:pPr>
            <a:endParaRPr sz="1150" dirty="0">
              <a:latin typeface="Calibri Light"/>
              <a:cs typeface="Calibri Light"/>
            </a:endParaRPr>
          </a:p>
          <a:p>
            <a:pPr marL="312420" marR="272415" indent="-138430" algn="just">
              <a:lnSpc>
                <a:spcPct val="100800"/>
              </a:lnSpc>
              <a:buChar char="-"/>
              <a:tabLst>
                <a:tab pos="313055" algn="l"/>
              </a:tabLst>
            </a:pP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Many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small mills with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a </a:t>
            </a:r>
            <a:r>
              <a:rPr sz="12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capacity of 2.5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–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3.5 MT </a:t>
            </a:r>
            <a:r>
              <a:rPr sz="1200" spc="-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output</a:t>
            </a:r>
            <a:endParaRPr sz="1200" dirty="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15208" y="2211298"/>
            <a:ext cx="2057400" cy="3275329"/>
          </a:xfrm>
          <a:prstGeom prst="rect">
            <a:avLst/>
          </a:prstGeom>
          <a:ln w="12700">
            <a:solidFill>
              <a:srgbClr val="3B3838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54635" marR="273685" indent="-138430">
              <a:lnSpc>
                <a:spcPct val="103299"/>
              </a:lnSpc>
              <a:spcBef>
                <a:spcPts val="370"/>
              </a:spcBef>
              <a:buChar char="-"/>
              <a:tabLst>
                <a:tab pos="255270" algn="l"/>
              </a:tabLst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Low yields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from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rainfed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irrigated</a:t>
            </a:r>
            <a:r>
              <a:rPr sz="12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rice</a:t>
            </a:r>
            <a:r>
              <a:rPr sz="1200" spc="-3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production.</a:t>
            </a:r>
            <a:endParaRPr sz="1200">
              <a:latin typeface="Calibri Light"/>
              <a:cs typeface="Calibri Light"/>
            </a:endParaRPr>
          </a:p>
          <a:p>
            <a:pPr marL="254635" marR="111125" indent="-138430">
              <a:lnSpc>
                <a:spcPts val="1390"/>
              </a:lnSpc>
              <a:spcBef>
                <a:spcPts val="65"/>
              </a:spcBef>
              <a:buChar char="-"/>
              <a:tabLst>
                <a:tab pos="255270" algn="l"/>
              </a:tabLst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But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opportunity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to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increase </a:t>
            </a:r>
            <a:r>
              <a:rPr sz="1200" spc="-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rice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yields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from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input</a:t>
            </a:r>
            <a:endParaRPr sz="1200">
              <a:latin typeface="Calibri Light"/>
              <a:cs typeface="Calibri Light"/>
            </a:endParaRPr>
          </a:p>
          <a:p>
            <a:pPr marL="254635" marR="202565">
              <a:lnSpc>
                <a:spcPct val="100000"/>
              </a:lnSpc>
              <a:spcBef>
                <a:spcPts val="10"/>
              </a:spcBef>
            </a:pP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improvements, improved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 land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preparation,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seedling </a:t>
            </a:r>
            <a:r>
              <a:rPr sz="1200" spc="-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transplantations, post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harvest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handling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etc.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11935" y="2246134"/>
            <a:ext cx="2057400" cy="3275329"/>
          </a:xfrm>
          <a:prstGeom prst="rect">
            <a:avLst/>
          </a:prstGeom>
          <a:ln w="12700">
            <a:solidFill>
              <a:srgbClr val="3B3838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254635" marR="198120" indent="-138430">
              <a:lnSpc>
                <a:spcPct val="100800"/>
              </a:lnSpc>
              <a:spcBef>
                <a:spcPts val="395"/>
              </a:spcBef>
              <a:buChar char="-"/>
              <a:tabLst>
                <a:tab pos="255270" algn="l"/>
              </a:tabLst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The</a:t>
            </a:r>
            <a:r>
              <a:rPr sz="1200" spc="-3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Chinese</a:t>
            </a:r>
            <a:r>
              <a:rPr sz="12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rice</a:t>
            </a:r>
            <a:r>
              <a:rPr sz="12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premium </a:t>
            </a:r>
            <a:r>
              <a:rPr sz="1200" spc="-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suggests an affinity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for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quality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rice.</a:t>
            </a:r>
            <a:endParaRPr sz="1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B3838"/>
              </a:buClr>
              <a:buFont typeface="Calibri Light"/>
              <a:buChar char="-"/>
            </a:pPr>
            <a:endParaRPr sz="1150">
              <a:latin typeface="Calibri Light"/>
              <a:cs typeface="Calibri Light"/>
            </a:endParaRPr>
          </a:p>
          <a:p>
            <a:pPr marL="254635" marR="125095" indent="-138430" algn="just">
              <a:lnSpc>
                <a:spcPct val="100800"/>
              </a:lnSpc>
              <a:buChar char="-"/>
              <a:tabLst>
                <a:tab pos="255270" algn="l"/>
              </a:tabLst>
            </a:pP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Malawian rice is in demand </a:t>
            </a:r>
            <a:r>
              <a:rPr sz="1200" spc="-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3B3838"/>
                </a:solidFill>
                <a:latin typeface="Calibri Light"/>
                <a:cs typeface="Calibri Light"/>
              </a:rPr>
              <a:t>for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it’s flavour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in 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the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region </a:t>
            </a:r>
            <a:r>
              <a:rPr sz="1200" spc="-26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and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in</a:t>
            </a:r>
            <a:r>
              <a:rPr sz="1200" dirty="0">
                <a:solidFill>
                  <a:srgbClr val="3B3838"/>
                </a:solidFill>
                <a:latin typeface="Calibri Light"/>
                <a:cs typeface="Calibri Light"/>
              </a:rPr>
              <a:t> the</a:t>
            </a:r>
            <a:r>
              <a:rPr sz="12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B3838"/>
                </a:solidFill>
                <a:latin typeface="Calibri Light"/>
                <a:cs typeface="Calibri Light"/>
              </a:rPr>
              <a:t>EU.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91" y="51409"/>
            <a:ext cx="3810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72047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595959"/>
                </a:solidFill>
              </a:rPr>
              <a:t>Employment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potential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along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chain,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with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40" dirty="0">
                <a:solidFill>
                  <a:srgbClr val="595959"/>
                </a:solidFill>
              </a:rPr>
              <a:t>good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livelihoods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" dirty="0">
                <a:solidFill>
                  <a:srgbClr val="595959"/>
                </a:solidFill>
              </a:rPr>
              <a:t>effect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600" y="1905000"/>
            <a:ext cx="5181600" cy="1905000"/>
            <a:chOff x="609600" y="1905000"/>
            <a:chExt cx="5181600" cy="1905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2133600"/>
              <a:ext cx="2514600" cy="1476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1905000"/>
              <a:ext cx="1905000" cy="1905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91406" y="1882139"/>
            <a:ext cx="94170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50" dirty="0">
                <a:solidFill>
                  <a:srgbClr val="E0294A"/>
                </a:solidFill>
                <a:latin typeface="Trebuchet MS"/>
                <a:cs typeface="Trebuchet MS"/>
              </a:rPr>
              <a:t>00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10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7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7320" y="1882139"/>
            <a:ext cx="94043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45" dirty="0">
                <a:solidFill>
                  <a:srgbClr val="E0294A"/>
                </a:solidFill>
                <a:latin typeface="Trebuchet MS"/>
                <a:cs typeface="Trebuchet MS"/>
              </a:rPr>
              <a:t>60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8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9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2525" y="1857755"/>
            <a:ext cx="155638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050"/>
              </a:lnSpc>
            </a:pPr>
            <a:r>
              <a:rPr sz="1800" spc="25" dirty="0">
                <a:solidFill>
                  <a:srgbClr val="E0294A"/>
                </a:solidFill>
                <a:latin typeface="Trebuchet MS"/>
                <a:cs typeface="Trebuchet MS"/>
              </a:rPr>
              <a:t>3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ton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E0294A"/>
                </a:solidFill>
                <a:latin typeface="Trebuchet MS"/>
                <a:cs typeface="Trebuchet MS"/>
              </a:rPr>
              <a:t>per</a:t>
            </a:r>
            <a:r>
              <a:rPr sz="1800" spc="-12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E0294A"/>
                </a:solidFill>
                <a:latin typeface="Trebuchet MS"/>
                <a:cs typeface="Trebuchet MS"/>
              </a:rPr>
              <a:t>hour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Sataki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rice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mill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757" y="1164932"/>
            <a:ext cx="11969115" cy="3178810"/>
            <a:chOff x="70757" y="1164932"/>
            <a:chExt cx="11969115" cy="3178810"/>
          </a:xfrm>
        </p:grpSpPr>
        <p:sp>
          <p:nvSpPr>
            <p:cNvPr id="12" name="object 12"/>
            <p:cNvSpPr/>
            <p:nvPr/>
          </p:nvSpPr>
          <p:spPr>
            <a:xfrm>
              <a:off x="3069767" y="1164932"/>
              <a:ext cx="2971800" cy="3178810"/>
            </a:xfrm>
            <a:custGeom>
              <a:avLst/>
              <a:gdLst/>
              <a:ahLst/>
              <a:cxnLst/>
              <a:rect l="l" t="t" r="r" b="b"/>
              <a:pathLst>
                <a:path w="2971800" h="3178810">
                  <a:moveTo>
                    <a:pt x="2971800" y="0"/>
                  </a:moveTo>
                  <a:lnTo>
                    <a:pt x="0" y="0"/>
                  </a:lnTo>
                  <a:lnTo>
                    <a:pt x="0" y="3178467"/>
                  </a:lnTo>
                  <a:lnTo>
                    <a:pt x="2971800" y="3178467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57" y="1164932"/>
              <a:ext cx="2971800" cy="3178810"/>
            </a:xfrm>
            <a:custGeom>
              <a:avLst/>
              <a:gdLst/>
              <a:ahLst/>
              <a:cxnLst/>
              <a:rect l="l" t="t" r="r" b="b"/>
              <a:pathLst>
                <a:path w="2971800" h="3178810">
                  <a:moveTo>
                    <a:pt x="2971794" y="0"/>
                  </a:moveTo>
                  <a:lnTo>
                    <a:pt x="0" y="0"/>
                  </a:lnTo>
                  <a:lnTo>
                    <a:pt x="0" y="3178467"/>
                  </a:lnTo>
                  <a:lnTo>
                    <a:pt x="2971794" y="3178467"/>
                  </a:lnTo>
                  <a:lnTo>
                    <a:pt x="2971794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68783" y="1164932"/>
              <a:ext cx="2971800" cy="3178810"/>
            </a:xfrm>
            <a:custGeom>
              <a:avLst/>
              <a:gdLst/>
              <a:ahLst/>
              <a:cxnLst/>
              <a:rect l="l" t="t" r="r" b="b"/>
              <a:pathLst>
                <a:path w="2971800" h="3178810">
                  <a:moveTo>
                    <a:pt x="2971799" y="0"/>
                  </a:moveTo>
                  <a:lnTo>
                    <a:pt x="0" y="0"/>
                  </a:lnTo>
                  <a:lnTo>
                    <a:pt x="0" y="3178467"/>
                  </a:lnTo>
                  <a:lnTo>
                    <a:pt x="2971799" y="3178467"/>
                  </a:lnTo>
                  <a:lnTo>
                    <a:pt x="2971799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6379" y="2068601"/>
              <a:ext cx="1325562" cy="132556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67800" y="1164932"/>
              <a:ext cx="2971800" cy="3178810"/>
            </a:xfrm>
            <a:custGeom>
              <a:avLst/>
              <a:gdLst/>
              <a:ahLst/>
              <a:cxnLst/>
              <a:rect l="l" t="t" r="r" b="b"/>
              <a:pathLst>
                <a:path w="2971800" h="3178810">
                  <a:moveTo>
                    <a:pt x="2971800" y="0"/>
                  </a:moveTo>
                  <a:lnTo>
                    <a:pt x="0" y="0"/>
                  </a:lnTo>
                  <a:lnTo>
                    <a:pt x="0" y="3178467"/>
                  </a:lnTo>
                  <a:lnTo>
                    <a:pt x="2971800" y="3178467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F36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641" y="1446872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796" y="0"/>
                  </a:moveTo>
                  <a:lnTo>
                    <a:pt x="1017964" y="1097"/>
                  </a:lnTo>
                  <a:lnTo>
                    <a:pt x="969696" y="4359"/>
                  </a:lnTo>
                  <a:lnTo>
                    <a:pt x="922038" y="9738"/>
                  </a:lnTo>
                  <a:lnTo>
                    <a:pt x="875038" y="17187"/>
                  </a:lnTo>
                  <a:lnTo>
                    <a:pt x="828743" y="26659"/>
                  </a:lnTo>
                  <a:lnTo>
                    <a:pt x="783199" y="38107"/>
                  </a:lnTo>
                  <a:lnTo>
                    <a:pt x="738455" y="51483"/>
                  </a:lnTo>
                  <a:lnTo>
                    <a:pt x="694556" y="66741"/>
                  </a:lnTo>
                  <a:lnTo>
                    <a:pt x="651551" y="83834"/>
                  </a:lnTo>
                  <a:lnTo>
                    <a:pt x="609485" y="102714"/>
                  </a:lnTo>
                  <a:lnTo>
                    <a:pt x="568407" y="123335"/>
                  </a:lnTo>
                  <a:lnTo>
                    <a:pt x="528364" y="145649"/>
                  </a:lnTo>
                  <a:lnTo>
                    <a:pt x="489401" y="169609"/>
                  </a:lnTo>
                  <a:lnTo>
                    <a:pt x="451567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7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8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8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7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7" y="1938430"/>
                  </a:lnTo>
                  <a:lnTo>
                    <a:pt x="489401" y="1963990"/>
                  </a:lnTo>
                  <a:lnTo>
                    <a:pt x="528364" y="1987950"/>
                  </a:lnTo>
                  <a:lnTo>
                    <a:pt x="568407" y="2010264"/>
                  </a:lnTo>
                  <a:lnTo>
                    <a:pt x="609485" y="2030885"/>
                  </a:lnTo>
                  <a:lnTo>
                    <a:pt x="651551" y="2049765"/>
                  </a:lnTo>
                  <a:lnTo>
                    <a:pt x="694556" y="2066858"/>
                  </a:lnTo>
                  <a:lnTo>
                    <a:pt x="738455" y="2082116"/>
                  </a:lnTo>
                  <a:lnTo>
                    <a:pt x="783199" y="2095492"/>
                  </a:lnTo>
                  <a:lnTo>
                    <a:pt x="828743" y="2106940"/>
                  </a:lnTo>
                  <a:lnTo>
                    <a:pt x="875038" y="2116412"/>
                  </a:lnTo>
                  <a:lnTo>
                    <a:pt x="922038" y="2123861"/>
                  </a:lnTo>
                  <a:lnTo>
                    <a:pt x="969696" y="2129240"/>
                  </a:lnTo>
                  <a:lnTo>
                    <a:pt x="1017964" y="2132502"/>
                  </a:lnTo>
                  <a:lnTo>
                    <a:pt x="1066796" y="2133600"/>
                  </a:lnTo>
                  <a:lnTo>
                    <a:pt x="1115628" y="2132502"/>
                  </a:lnTo>
                  <a:lnTo>
                    <a:pt x="1163896" y="2129240"/>
                  </a:lnTo>
                  <a:lnTo>
                    <a:pt x="1211554" y="2123861"/>
                  </a:lnTo>
                  <a:lnTo>
                    <a:pt x="1258555" y="2116412"/>
                  </a:lnTo>
                  <a:lnTo>
                    <a:pt x="1304850" y="2106940"/>
                  </a:lnTo>
                  <a:lnTo>
                    <a:pt x="1350394" y="2095492"/>
                  </a:lnTo>
                  <a:lnTo>
                    <a:pt x="1395138" y="2082116"/>
                  </a:lnTo>
                  <a:lnTo>
                    <a:pt x="1439037" y="2066858"/>
                  </a:lnTo>
                  <a:lnTo>
                    <a:pt x="1482043" y="2049765"/>
                  </a:lnTo>
                  <a:lnTo>
                    <a:pt x="1524108" y="2030885"/>
                  </a:lnTo>
                  <a:lnTo>
                    <a:pt x="1565187" y="2010264"/>
                  </a:lnTo>
                  <a:lnTo>
                    <a:pt x="1605231" y="1987950"/>
                  </a:lnTo>
                  <a:lnTo>
                    <a:pt x="1644193" y="1963990"/>
                  </a:lnTo>
                  <a:lnTo>
                    <a:pt x="1682027" y="1938430"/>
                  </a:lnTo>
                  <a:lnTo>
                    <a:pt x="1718686" y="1911319"/>
                  </a:lnTo>
                  <a:lnTo>
                    <a:pt x="1754122" y="1882702"/>
                  </a:lnTo>
                  <a:lnTo>
                    <a:pt x="1788288" y="1852627"/>
                  </a:lnTo>
                  <a:lnTo>
                    <a:pt x="1821138" y="1821141"/>
                  </a:lnTo>
                  <a:lnTo>
                    <a:pt x="1852623" y="1788292"/>
                  </a:lnTo>
                  <a:lnTo>
                    <a:pt x="1882698" y="1754126"/>
                  </a:lnTo>
                  <a:lnTo>
                    <a:pt x="1911315" y="1718690"/>
                  </a:lnTo>
                  <a:lnTo>
                    <a:pt x="1938427" y="1682031"/>
                  </a:lnTo>
                  <a:lnTo>
                    <a:pt x="1963986" y="1644197"/>
                  </a:lnTo>
                  <a:lnTo>
                    <a:pt x="1987946" y="1605234"/>
                  </a:lnTo>
                  <a:lnTo>
                    <a:pt x="2010260" y="1565190"/>
                  </a:lnTo>
                  <a:lnTo>
                    <a:pt x="2030881" y="1524112"/>
                  </a:lnTo>
                  <a:lnTo>
                    <a:pt x="2049761" y="1482047"/>
                  </a:lnTo>
                  <a:lnTo>
                    <a:pt x="2066854" y="1439041"/>
                  </a:lnTo>
                  <a:lnTo>
                    <a:pt x="2082112" y="1395142"/>
                  </a:lnTo>
                  <a:lnTo>
                    <a:pt x="2095489" y="1350398"/>
                  </a:lnTo>
                  <a:lnTo>
                    <a:pt x="2106936" y="1304854"/>
                  </a:lnTo>
                  <a:lnTo>
                    <a:pt x="2116408" y="1258558"/>
                  </a:lnTo>
                  <a:lnTo>
                    <a:pt x="2123857" y="1211558"/>
                  </a:lnTo>
                  <a:lnTo>
                    <a:pt x="2129236" y="1163900"/>
                  </a:lnTo>
                  <a:lnTo>
                    <a:pt x="2132498" y="1115632"/>
                  </a:lnTo>
                  <a:lnTo>
                    <a:pt x="2133596" y="1066800"/>
                  </a:lnTo>
                  <a:lnTo>
                    <a:pt x="2132498" y="1017967"/>
                  </a:lnTo>
                  <a:lnTo>
                    <a:pt x="2129236" y="969699"/>
                  </a:lnTo>
                  <a:lnTo>
                    <a:pt x="2123857" y="922041"/>
                  </a:lnTo>
                  <a:lnTo>
                    <a:pt x="2116408" y="875041"/>
                  </a:lnTo>
                  <a:lnTo>
                    <a:pt x="2106936" y="828745"/>
                  </a:lnTo>
                  <a:lnTo>
                    <a:pt x="2095489" y="783201"/>
                  </a:lnTo>
                  <a:lnTo>
                    <a:pt x="2082112" y="738457"/>
                  </a:lnTo>
                  <a:lnTo>
                    <a:pt x="2066854" y="694558"/>
                  </a:lnTo>
                  <a:lnTo>
                    <a:pt x="2049761" y="651552"/>
                  </a:lnTo>
                  <a:lnTo>
                    <a:pt x="2030881" y="609487"/>
                  </a:lnTo>
                  <a:lnTo>
                    <a:pt x="2010260" y="568409"/>
                  </a:lnTo>
                  <a:lnTo>
                    <a:pt x="1987946" y="528365"/>
                  </a:lnTo>
                  <a:lnTo>
                    <a:pt x="1963986" y="489402"/>
                  </a:lnTo>
                  <a:lnTo>
                    <a:pt x="1938427" y="451568"/>
                  </a:lnTo>
                  <a:lnTo>
                    <a:pt x="1911315" y="414909"/>
                  </a:lnTo>
                  <a:lnTo>
                    <a:pt x="1882698" y="379473"/>
                  </a:lnTo>
                  <a:lnTo>
                    <a:pt x="1852623" y="345307"/>
                  </a:lnTo>
                  <a:lnTo>
                    <a:pt x="1821138" y="312458"/>
                  </a:lnTo>
                  <a:lnTo>
                    <a:pt x="1788288" y="280972"/>
                  </a:lnTo>
                  <a:lnTo>
                    <a:pt x="1754122" y="250897"/>
                  </a:lnTo>
                  <a:lnTo>
                    <a:pt x="1718686" y="222280"/>
                  </a:lnTo>
                  <a:lnTo>
                    <a:pt x="1682027" y="195169"/>
                  </a:lnTo>
                  <a:lnTo>
                    <a:pt x="1644193" y="169609"/>
                  </a:lnTo>
                  <a:lnTo>
                    <a:pt x="1605231" y="145649"/>
                  </a:lnTo>
                  <a:lnTo>
                    <a:pt x="1565187" y="123335"/>
                  </a:lnTo>
                  <a:lnTo>
                    <a:pt x="1524108" y="102714"/>
                  </a:lnTo>
                  <a:lnTo>
                    <a:pt x="1482043" y="83834"/>
                  </a:lnTo>
                  <a:lnTo>
                    <a:pt x="1439037" y="66741"/>
                  </a:lnTo>
                  <a:lnTo>
                    <a:pt x="1395138" y="51483"/>
                  </a:lnTo>
                  <a:lnTo>
                    <a:pt x="1350394" y="38107"/>
                  </a:lnTo>
                  <a:lnTo>
                    <a:pt x="1304850" y="26659"/>
                  </a:lnTo>
                  <a:lnTo>
                    <a:pt x="1258555" y="17187"/>
                  </a:lnTo>
                  <a:lnTo>
                    <a:pt x="1211554" y="9738"/>
                  </a:lnTo>
                  <a:lnTo>
                    <a:pt x="1163896" y="4359"/>
                  </a:lnTo>
                  <a:lnTo>
                    <a:pt x="1115628" y="1097"/>
                  </a:lnTo>
                  <a:lnTo>
                    <a:pt x="1066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5641" y="1446872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18509" y="1446872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18509" y="1446872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66509" y="1446872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799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799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599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66509" y="1446872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40342" y="1446872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40342" y="1446872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9952" y="2008631"/>
              <a:ext cx="923544" cy="9204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61631" y="2020823"/>
              <a:ext cx="917448" cy="9174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51847" y="2243327"/>
              <a:ext cx="917448" cy="9174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03536" y="1673351"/>
              <a:ext cx="917448" cy="917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9216" y="2029866"/>
              <a:ext cx="287361" cy="3693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21199" y="2058761"/>
              <a:ext cx="308753" cy="3609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21199" y="2517917"/>
              <a:ext cx="308753" cy="36090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68463" y="3671316"/>
            <a:ext cx="158877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indent="467359">
              <a:lnSpc>
                <a:spcPct val="101400"/>
              </a:lnSpc>
              <a:spcBef>
                <a:spcPts val="75"/>
              </a:spcBef>
            </a:pP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Imports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6000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tons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69639" y="3662172"/>
            <a:ext cx="149288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350" marR="5080" indent="-6350">
              <a:lnSpc>
                <a:spcPct val="101400"/>
              </a:lnSpc>
              <a:spcBef>
                <a:spcPts val="75"/>
              </a:spcBef>
            </a:pP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Lo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tu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600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tons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69767" y="3653028"/>
            <a:ext cx="5970905" cy="4445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50615" marR="161925" indent="-481965">
              <a:lnSpc>
                <a:spcPct val="101400"/>
              </a:lnSpc>
              <a:spcBef>
                <a:spcPts val="75"/>
              </a:spcBef>
            </a:pP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ri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ll  </a:t>
            </a:r>
            <a:endParaRPr lang="de-DE" sz="1400" spc="-1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650615" marR="161925" indent="-481965">
              <a:lnSpc>
                <a:spcPct val="101400"/>
              </a:lnSpc>
              <a:spcBef>
                <a:spcPts val="75"/>
              </a:spcBef>
            </a:pP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65%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conversion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rate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62396" y="3643587"/>
            <a:ext cx="5957570" cy="43172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06825" marR="786130" indent="127000">
              <a:lnSpc>
                <a:spcPct val="101400"/>
              </a:lnSpc>
              <a:spcBef>
                <a:spcPts val="75"/>
              </a:spcBef>
            </a:pP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3400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farmers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Trebuchet MS"/>
                <a:cs typeface="Trebuchet MS"/>
              </a:rPr>
              <a:t>@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3.5tons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ha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67403" y="2036826"/>
            <a:ext cx="287361" cy="369328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3843744" y="2500683"/>
            <a:ext cx="676910" cy="370840"/>
            <a:chOff x="3843744" y="2500683"/>
            <a:chExt cx="676910" cy="370840"/>
          </a:xfrm>
        </p:grpSpPr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3744" y="2510307"/>
              <a:ext cx="308749" cy="36089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1840" y="2500683"/>
              <a:ext cx="308753" cy="360906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491" y="51409"/>
            <a:ext cx="3810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79755"/>
            <a:ext cx="105390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90" dirty="0">
                <a:solidFill>
                  <a:srgbClr val="595959"/>
                </a:solidFill>
              </a:rPr>
              <a:t>A</a:t>
            </a:r>
            <a:r>
              <a:rPr sz="2200" spc="-100" dirty="0">
                <a:solidFill>
                  <a:srgbClr val="595959"/>
                </a:solidFill>
              </a:rPr>
              <a:t> </a:t>
            </a:r>
            <a:r>
              <a:rPr sz="2200" spc="65" dirty="0">
                <a:solidFill>
                  <a:srgbClr val="595959"/>
                </a:solidFill>
              </a:rPr>
              <a:t>few</a:t>
            </a:r>
            <a:r>
              <a:rPr sz="2200" spc="-100" dirty="0">
                <a:solidFill>
                  <a:srgbClr val="595959"/>
                </a:solidFill>
              </a:rPr>
              <a:t> </a:t>
            </a:r>
            <a:r>
              <a:rPr sz="2200" spc="75" dirty="0">
                <a:solidFill>
                  <a:srgbClr val="595959"/>
                </a:solidFill>
              </a:rPr>
              <a:t>areas</a:t>
            </a:r>
            <a:r>
              <a:rPr sz="2200" spc="-90" dirty="0">
                <a:solidFill>
                  <a:srgbClr val="595959"/>
                </a:solidFill>
              </a:rPr>
              <a:t> </a:t>
            </a:r>
            <a:r>
              <a:rPr sz="2200" spc="30" dirty="0">
                <a:solidFill>
                  <a:srgbClr val="595959"/>
                </a:solidFill>
              </a:rPr>
              <a:t>of</a:t>
            </a:r>
            <a:r>
              <a:rPr sz="2200" spc="-100" dirty="0">
                <a:solidFill>
                  <a:srgbClr val="595959"/>
                </a:solidFill>
              </a:rPr>
              <a:t> </a:t>
            </a:r>
            <a:r>
              <a:rPr sz="2200" spc="15" dirty="0">
                <a:solidFill>
                  <a:srgbClr val="595959"/>
                </a:solidFill>
              </a:rPr>
              <a:t>intervention</a:t>
            </a:r>
            <a:r>
              <a:rPr sz="2200" spc="-90" dirty="0">
                <a:solidFill>
                  <a:srgbClr val="595959"/>
                </a:solidFill>
              </a:rPr>
              <a:t> </a:t>
            </a:r>
            <a:r>
              <a:rPr sz="2200" spc="100" dirty="0">
                <a:solidFill>
                  <a:srgbClr val="595959"/>
                </a:solidFill>
              </a:rPr>
              <a:t>could</a:t>
            </a:r>
            <a:r>
              <a:rPr sz="2200" spc="-85" dirty="0">
                <a:solidFill>
                  <a:srgbClr val="595959"/>
                </a:solidFill>
              </a:rPr>
              <a:t> </a:t>
            </a:r>
            <a:r>
              <a:rPr sz="2200" spc="120" dirty="0">
                <a:solidFill>
                  <a:srgbClr val="595959"/>
                </a:solidFill>
              </a:rPr>
              <a:t>be</a:t>
            </a:r>
            <a:r>
              <a:rPr sz="2200" spc="-95" dirty="0">
                <a:solidFill>
                  <a:srgbClr val="595959"/>
                </a:solidFill>
              </a:rPr>
              <a:t> </a:t>
            </a:r>
            <a:r>
              <a:rPr sz="2200" spc="114" dirty="0">
                <a:solidFill>
                  <a:srgbClr val="595959"/>
                </a:solidFill>
              </a:rPr>
              <a:t>addressed</a:t>
            </a:r>
            <a:r>
              <a:rPr sz="2200" spc="-85" dirty="0">
                <a:solidFill>
                  <a:srgbClr val="595959"/>
                </a:solidFill>
              </a:rPr>
              <a:t> </a:t>
            </a:r>
            <a:r>
              <a:rPr sz="2200" spc="125" dirty="0">
                <a:solidFill>
                  <a:srgbClr val="595959"/>
                </a:solidFill>
              </a:rPr>
              <a:t>by</a:t>
            </a:r>
            <a:r>
              <a:rPr sz="2200" spc="-90" dirty="0">
                <a:solidFill>
                  <a:srgbClr val="595959"/>
                </a:solidFill>
              </a:rPr>
              <a:t> </a:t>
            </a:r>
            <a:r>
              <a:rPr sz="2200" spc="75" dirty="0">
                <a:solidFill>
                  <a:srgbClr val="595959"/>
                </a:solidFill>
              </a:rPr>
              <a:t>commercial</a:t>
            </a:r>
            <a:r>
              <a:rPr sz="2200" spc="-100" dirty="0">
                <a:solidFill>
                  <a:srgbClr val="595959"/>
                </a:solidFill>
              </a:rPr>
              <a:t> </a:t>
            </a:r>
            <a:r>
              <a:rPr sz="2200" spc="110" dirty="0">
                <a:solidFill>
                  <a:srgbClr val="595959"/>
                </a:solidFill>
              </a:rPr>
              <a:t>business</a:t>
            </a:r>
            <a:r>
              <a:rPr sz="2200" spc="-90" dirty="0">
                <a:solidFill>
                  <a:srgbClr val="595959"/>
                </a:solidFill>
              </a:rPr>
              <a:t> </a:t>
            </a:r>
            <a:r>
              <a:rPr sz="2200" spc="125" dirty="0">
                <a:solidFill>
                  <a:srgbClr val="595959"/>
                </a:solidFill>
              </a:rPr>
              <a:t>models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8686" y="337256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784985">
              <a:lnSpc>
                <a:spcPct val="100000"/>
              </a:lnSpc>
            </a:pPr>
            <a:r>
              <a:rPr sz="1400" spc="-10" dirty="0">
                <a:solidFill>
                  <a:srgbClr val="262626"/>
                </a:solidFill>
                <a:latin typeface="Calibri Light"/>
                <a:cs typeface="Calibri Light"/>
              </a:rPr>
              <a:t>Aggregation</a:t>
            </a:r>
            <a:endParaRPr sz="1400">
              <a:latin typeface="Calibri Light"/>
              <a:cs typeface="Calibri Light"/>
            </a:endParaRPr>
          </a:p>
          <a:p>
            <a:pPr marL="2013585" indent="-22923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013585" algn="l"/>
                <a:tab pos="2014220" algn="l"/>
              </a:tabLst>
            </a:pPr>
            <a:r>
              <a:rPr sz="1400" spc="-20" dirty="0">
                <a:solidFill>
                  <a:srgbClr val="262626"/>
                </a:solidFill>
                <a:latin typeface="Calibri Light"/>
                <a:cs typeface="Calibri Light"/>
              </a:rPr>
              <a:t>Transport</a:t>
            </a:r>
            <a:endParaRPr sz="1400">
              <a:latin typeface="Calibri Light"/>
              <a:cs typeface="Calibri Light"/>
            </a:endParaRPr>
          </a:p>
          <a:p>
            <a:pPr marL="2013585" indent="-229235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013585" algn="l"/>
                <a:tab pos="2014220" algn="l"/>
              </a:tabLst>
            </a:pPr>
            <a:r>
              <a:rPr sz="1400" spc="-20" dirty="0">
                <a:solidFill>
                  <a:srgbClr val="262626"/>
                </a:solidFill>
                <a:latin typeface="Calibri Light"/>
                <a:cs typeface="Calibri Light"/>
              </a:rPr>
              <a:t>Trading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417" y="1708947"/>
            <a:ext cx="663736" cy="5309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4275" y="1745533"/>
            <a:ext cx="1219200" cy="7417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1813" y="3489807"/>
            <a:ext cx="965200" cy="965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006" y="3478809"/>
            <a:ext cx="921981" cy="965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3921" y="1417383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688464" indent="-286385">
              <a:lnSpc>
                <a:spcPct val="100000"/>
              </a:lnSpc>
              <a:buSzPct val="71428"/>
              <a:buFont typeface="Segoe UI Symbol"/>
              <a:buChar char="—"/>
              <a:tabLst>
                <a:tab pos="1687830" algn="l"/>
                <a:tab pos="1688464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Irrigation</a:t>
            </a:r>
            <a:endParaRPr sz="1400">
              <a:latin typeface="Calibri Light"/>
              <a:cs typeface="Calibri Light"/>
            </a:endParaRPr>
          </a:p>
          <a:p>
            <a:pPr marL="1688464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7830" algn="l"/>
                <a:tab pos="1688464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Seed</a:t>
            </a:r>
            <a:endParaRPr sz="1400">
              <a:latin typeface="Calibri Light"/>
              <a:cs typeface="Calibri Light"/>
            </a:endParaRPr>
          </a:p>
          <a:p>
            <a:pPr marL="1688464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7830" algn="l"/>
                <a:tab pos="1688464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Nurseries</a:t>
            </a:r>
            <a:r>
              <a:rPr sz="140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transplanting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477" y="3358197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1344295" marR="2468880" indent="-285750">
              <a:lnSpc>
                <a:spcPct val="101400"/>
              </a:lnSpc>
              <a:spcBef>
                <a:spcPts val="67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Extension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service</a:t>
            </a:r>
            <a:r>
              <a:rPr sz="1400" spc="2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(1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per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200 </a:t>
            </a:r>
            <a:r>
              <a:rPr sz="1400" spc="-3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farmers)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Mechanization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Beyond</a:t>
            </a:r>
            <a:r>
              <a:rPr sz="140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family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labour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2200" y="1412049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761489" indent="-286385">
              <a:lnSpc>
                <a:spcPct val="100000"/>
              </a:lnSpc>
              <a:spcBef>
                <a:spcPts val="1245"/>
              </a:spcBef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Post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harvest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threshing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winnowing</a:t>
            </a:r>
            <a:endParaRPr sz="1400">
              <a:latin typeface="Calibri Light"/>
              <a:cs typeface="Calibri Light"/>
            </a:endParaRPr>
          </a:p>
          <a:p>
            <a:pPr marL="1761489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Milling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3921" y="1039215"/>
            <a:ext cx="2410460" cy="347345"/>
          </a:xfrm>
          <a:custGeom>
            <a:avLst/>
            <a:gdLst/>
            <a:ahLst/>
            <a:cxnLst/>
            <a:rect l="l" t="t" r="r" b="b"/>
            <a:pathLst>
              <a:path w="2410460" h="347344">
                <a:moveTo>
                  <a:pt x="2352278" y="0"/>
                </a:moveTo>
                <a:lnTo>
                  <a:pt x="57886" y="0"/>
                </a:lnTo>
                <a:lnTo>
                  <a:pt x="35354" y="4549"/>
                </a:lnTo>
                <a:lnTo>
                  <a:pt x="16954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19"/>
                </a:lnTo>
                <a:lnTo>
                  <a:pt x="2410165" y="347319"/>
                </a:lnTo>
                <a:lnTo>
                  <a:pt x="2410165" y="57886"/>
                </a:lnTo>
                <a:lnTo>
                  <a:pt x="2405615" y="35356"/>
                </a:lnTo>
                <a:lnTo>
                  <a:pt x="2393209" y="16956"/>
                </a:lnTo>
                <a:lnTo>
                  <a:pt x="2374809" y="4549"/>
                </a:lnTo>
                <a:lnTo>
                  <a:pt x="235227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9614" y="1073403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477" y="2994405"/>
            <a:ext cx="2381885" cy="333375"/>
          </a:xfrm>
          <a:custGeom>
            <a:avLst/>
            <a:gdLst/>
            <a:ahLst/>
            <a:cxnLst/>
            <a:rect l="l" t="t" r="r" b="b"/>
            <a:pathLst>
              <a:path w="2381885" h="333375">
                <a:moveTo>
                  <a:pt x="2326123" y="0"/>
                </a:moveTo>
                <a:lnTo>
                  <a:pt x="55492" y="0"/>
                </a:lnTo>
                <a:lnTo>
                  <a:pt x="33892" y="4360"/>
                </a:lnTo>
                <a:lnTo>
                  <a:pt x="16253" y="16251"/>
                </a:lnTo>
                <a:lnTo>
                  <a:pt x="4360" y="33888"/>
                </a:lnTo>
                <a:lnTo>
                  <a:pt x="0" y="55486"/>
                </a:lnTo>
                <a:lnTo>
                  <a:pt x="0" y="332955"/>
                </a:lnTo>
                <a:lnTo>
                  <a:pt x="2381609" y="332955"/>
                </a:lnTo>
                <a:lnTo>
                  <a:pt x="2381609" y="55486"/>
                </a:lnTo>
                <a:lnTo>
                  <a:pt x="2377249" y="33888"/>
                </a:lnTo>
                <a:lnTo>
                  <a:pt x="2365358" y="16251"/>
                </a:lnTo>
                <a:lnTo>
                  <a:pt x="2347721" y="4360"/>
                </a:lnTo>
                <a:lnTo>
                  <a:pt x="2326123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7469" y="3021075"/>
            <a:ext cx="1852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1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2200" y="1059065"/>
            <a:ext cx="1539875" cy="322580"/>
          </a:xfrm>
          <a:custGeom>
            <a:avLst/>
            <a:gdLst/>
            <a:ahLst/>
            <a:cxnLst/>
            <a:rect l="l" t="t" r="r" b="b"/>
            <a:pathLst>
              <a:path w="1539875" h="322580">
                <a:moveTo>
                  <a:pt x="1485938" y="0"/>
                </a:moveTo>
                <a:lnTo>
                  <a:pt x="53695" y="0"/>
                </a:lnTo>
                <a:lnTo>
                  <a:pt x="32795" y="4219"/>
                </a:lnTo>
                <a:lnTo>
                  <a:pt x="15727" y="15727"/>
                </a:lnTo>
                <a:lnTo>
                  <a:pt x="4219" y="32795"/>
                </a:lnTo>
                <a:lnTo>
                  <a:pt x="0" y="53695"/>
                </a:lnTo>
                <a:lnTo>
                  <a:pt x="0" y="322135"/>
                </a:lnTo>
                <a:lnTo>
                  <a:pt x="1539621" y="322135"/>
                </a:lnTo>
                <a:lnTo>
                  <a:pt x="1539621" y="53695"/>
                </a:lnTo>
                <a:lnTo>
                  <a:pt x="1535401" y="32795"/>
                </a:lnTo>
                <a:lnTo>
                  <a:pt x="1523895" y="15727"/>
                </a:lnTo>
                <a:lnTo>
                  <a:pt x="1506831" y="4219"/>
                </a:lnTo>
                <a:lnTo>
                  <a:pt x="148593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66662" y="1079499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08686" y="2994405"/>
            <a:ext cx="3325495" cy="347345"/>
          </a:xfrm>
          <a:custGeom>
            <a:avLst/>
            <a:gdLst/>
            <a:ahLst/>
            <a:cxnLst/>
            <a:rect l="l" t="t" r="r" b="b"/>
            <a:pathLst>
              <a:path w="3325495" h="347345">
                <a:moveTo>
                  <a:pt x="3267252" y="0"/>
                </a:moveTo>
                <a:lnTo>
                  <a:pt x="57886" y="0"/>
                </a:lnTo>
                <a:lnTo>
                  <a:pt x="35356" y="4547"/>
                </a:lnTo>
                <a:lnTo>
                  <a:pt x="16956" y="16951"/>
                </a:lnTo>
                <a:lnTo>
                  <a:pt x="4549" y="35350"/>
                </a:lnTo>
                <a:lnTo>
                  <a:pt x="0" y="57886"/>
                </a:lnTo>
                <a:lnTo>
                  <a:pt x="0" y="347306"/>
                </a:lnTo>
                <a:lnTo>
                  <a:pt x="3325139" y="347306"/>
                </a:lnTo>
                <a:lnTo>
                  <a:pt x="3325139" y="57886"/>
                </a:lnTo>
                <a:lnTo>
                  <a:pt x="3320589" y="35350"/>
                </a:lnTo>
                <a:lnTo>
                  <a:pt x="3308183" y="16951"/>
                </a:lnTo>
                <a:lnTo>
                  <a:pt x="3289783" y="4547"/>
                </a:lnTo>
                <a:lnTo>
                  <a:pt x="32672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04381" y="3030219"/>
            <a:ext cx="2780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Marketing,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Sales,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Distribution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491" y="51409"/>
            <a:ext cx="3810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4543425" cy="587375"/>
            <a:chOff x="0" y="6270625"/>
            <a:chExt cx="454342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4543425" cy="431165"/>
            </a:xfrm>
            <a:custGeom>
              <a:avLst/>
              <a:gdLst/>
              <a:ahLst/>
              <a:cxnLst/>
              <a:rect l="l" t="t" r="r" b="b"/>
              <a:pathLst>
                <a:path w="4543425" h="431165">
                  <a:moveTo>
                    <a:pt x="0" y="431073"/>
                  </a:moveTo>
                  <a:lnTo>
                    <a:pt x="4543425" y="431073"/>
                  </a:lnTo>
                  <a:lnTo>
                    <a:pt x="4543425" y="0"/>
                  </a:lnTo>
                  <a:lnTo>
                    <a:pt x="0" y="0"/>
                  </a:lnTo>
                  <a:lnTo>
                    <a:pt x="0" y="431073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9392" y="6424614"/>
              <a:ext cx="1712607" cy="3651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3" y="0"/>
              <a:ext cx="8052815" cy="6858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543424" cy="68579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21293" y="2569845"/>
              <a:ext cx="5207000" cy="1849755"/>
            </a:xfrm>
            <a:custGeom>
              <a:avLst/>
              <a:gdLst/>
              <a:ahLst/>
              <a:cxnLst/>
              <a:rect l="l" t="t" r="r" b="b"/>
              <a:pathLst>
                <a:path w="5207000" h="1849754">
                  <a:moveTo>
                    <a:pt x="5207000" y="0"/>
                  </a:moveTo>
                  <a:lnTo>
                    <a:pt x="0" y="0"/>
                  </a:lnTo>
                  <a:lnTo>
                    <a:pt x="0" y="1849754"/>
                  </a:lnTo>
                  <a:lnTo>
                    <a:pt x="5207000" y="1849754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42155" y="3148076"/>
            <a:ext cx="1565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600" spc="229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600" spc="19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600" spc="-105" dirty="0">
                <a:solidFill>
                  <a:srgbClr val="FFFFFF"/>
                </a:solidFill>
                <a:latin typeface="Trebuchet MS"/>
                <a:cs typeface="Trebuchet MS"/>
              </a:rPr>
              <a:t>lt</a:t>
            </a:r>
            <a:r>
              <a:rPr sz="3600" spc="-1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600" spc="18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10301605" cy="587375"/>
            <a:chOff x="0" y="6270625"/>
            <a:chExt cx="1030160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10301605" cy="431165"/>
            </a:xfrm>
            <a:custGeom>
              <a:avLst/>
              <a:gdLst/>
              <a:ahLst/>
              <a:cxnLst/>
              <a:rect l="l" t="t" r="r" b="b"/>
              <a:pathLst>
                <a:path w="10301605" h="431165">
                  <a:moveTo>
                    <a:pt x="10301160" y="0"/>
                  </a:moveTo>
                  <a:lnTo>
                    <a:pt x="0" y="0"/>
                  </a:lnTo>
                  <a:lnTo>
                    <a:pt x="0" y="431073"/>
                  </a:lnTo>
                  <a:lnTo>
                    <a:pt x="10301160" y="431073"/>
                  </a:lnTo>
                  <a:lnTo>
                    <a:pt x="1030116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471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595959"/>
                </a:solidFill>
              </a:rPr>
              <a:t>Poultry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widespread,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but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95" dirty="0">
                <a:solidFill>
                  <a:srgbClr val="595959"/>
                </a:solidFill>
              </a:rPr>
              <a:t>has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2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larger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commercial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locations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70917" y="685801"/>
            <a:ext cx="3659504" cy="5809615"/>
            <a:chOff x="6170917" y="685801"/>
            <a:chExt cx="3659504" cy="58096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199" y="685801"/>
              <a:ext cx="3657600" cy="57431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85204" y="3428999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876300" y="0"/>
                  </a:moveTo>
                  <a:lnTo>
                    <a:pt x="816304" y="1230"/>
                  </a:lnTo>
                  <a:lnTo>
                    <a:pt x="757393" y="4869"/>
                  </a:lnTo>
                  <a:lnTo>
                    <a:pt x="699697" y="10836"/>
                  </a:lnTo>
                  <a:lnTo>
                    <a:pt x="643347" y="19053"/>
                  </a:lnTo>
                  <a:lnTo>
                    <a:pt x="588474" y="29440"/>
                  </a:lnTo>
                  <a:lnTo>
                    <a:pt x="535207" y="41917"/>
                  </a:lnTo>
                  <a:lnTo>
                    <a:pt x="483679" y="56405"/>
                  </a:lnTo>
                  <a:lnTo>
                    <a:pt x="434018" y="72824"/>
                  </a:lnTo>
                  <a:lnTo>
                    <a:pt x="386355" y="91096"/>
                  </a:lnTo>
                  <a:lnTo>
                    <a:pt x="340822" y="111140"/>
                  </a:lnTo>
                  <a:lnTo>
                    <a:pt x="297549" y="132877"/>
                  </a:lnTo>
                  <a:lnTo>
                    <a:pt x="256665" y="156229"/>
                  </a:lnTo>
                  <a:lnTo>
                    <a:pt x="218302" y="181114"/>
                  </a:lnTo>
                  <a:lnTo>
                    <a:pt x="182590" y="207454"/>
                  </a:lnTo>
                  <a:lnTo>
                    <a:pt x="149660" y="235170"/>
                  </a:lnTo>
                  <a:lnTo>
                    <a:pt x="119642" y="264182"/>
                  </a:lnTo>
                  <a:lnTo>
                    <a:pt x="92667" y="294410"/>
                  </a:lnTo>
                  <a:lnTo>
                    <a:pt x="68865" y="325776"/>
                  </a:lnTo>
                  <a:lnTo>
                    <a:pt x="48366" y="358199"/>
                  </a:lnTo>
                  <a:lnTo>
                    <a:pt x="17803" y="425901"/>
                  </a:lnTo>
                  <a:lnTo>
                    <a:pt x="2021" y="496880"/>
                  </a:lnTo>
                  <a:lnTo>
                    <a:pt x="0" y="533400"/>
                  </a:lnTo>
                  <a:lnTo>
                    <a:pt x="2021" y="569919"/>
                  </a:lnTo>
                  <a:lnTo>
                    <a:pt x="17803" y="640898"/>
                  </a:lnTo>
                  <a:lnTo>
                    <a:pt x="48366" y="708600"/>
                  </a:lnTo>
                  <a:lnTo>
                    <a:pt x="68865" y="741023"/>
                  </a:lnTo>
                  <a:lnTo>
                    <a:pt x="92667" y="772389"/>
                  </a:lnTo>
                  <a:lnTo>
                    <a:pt x="119642" y="802617"/>
                  </a:lnTo>
                  <a:lnTo>
                    <a:pt x="149660" y="831629"/>
                  </a:lnTo>
                  <a:lnTo>
                    <a:pt x="182590" y="859345"/>
                  </a:lnTo>
                  <a:lnTo>
                    <a:pt x="218302" y="885685"/>
                  </a:lnTo>
                  <a:lnTo>
                    <a:pt x="256665" y="910570"/>
                  </a:lnTo>
                  <a:lnTo>
                    <a:pt x="297549" y="933922"/>
                  </a:lnTo>
                  <a:lnTo>
                    <a:pt x="340822" y="955659"/>
                  </a:lnTo>
                  <a:lnTo>
                    <a:pt x="386355" y="975703"/>
                  </a:lnTo>
                  <a:lnTo>
                    <a:pt x="434018" y="993975"/>
                  </a:lnTo>
                  <a:lnTo>
                    <a:pt x="483679" y="1010394"/>
                  </a:lnTo>
                  <a:lnTo>
                    <a:pt x="535207" y="1024882"/>
                  </a:lnTo>
                  <a:lnTo>
                    <a:pt x="588474" y="1037359"/>
                  </a:lnTo>
                  <a:lnTo>
                    <a:pt x="643347" y="1047746"/>
                  </a:lnTo>
                  <a:lnTo>
                    <a:pt x="699697" y="1055963"/>
                  </a:lnTo>
                  <a:lnTo>
                    <a:pt x="757393" y="1061930"/>
                  </a:lnTo>
                  <a:lnTo>
                    <a:pt x="816304" y="1065569"/>
                  </a:lnTo>
                  <a:lnTo>
                    <a:pt x="876300" y="1066800"/>
                  </a:lnTo>
                  <a:lnTo>
                    <a:pt x="936297" y="1065569"/>
                  </a:lnTo>
                  <a:lnTo>
                    <a:pt x="995209" y="1061930"/>
                  </a:lnTo>
                  <a:lnTo>
                    <a:pt x="1052906" y="1055963"/>
                  </a:lnTo>
                  <a:lnTo>
                    <a:pt x="1109256" y="1047746"/>
                  </a:lnTo>
                  <a:lnTo>
                    <a:pt x="1164130" y="1037359"/>
                  </a:lnTo>
                  <a:lnTo>
                    <a:pt x="1217397" y="1024882"/>
                  </a:lnTo>
                  <a:lnTo>
                    <a:pt x="1268926" y="1010394"/>
                  </a:lnTo>
                  <a:lnTo>
                    <a:pt x="1318587" y="993975"/>
                  </a:lnTo>
                  <a:lnTo>
                    <a:pt x="1366249" y="975703"/>
                  </a:lnTo>
                  <a:lnTo>
                    <a:pt x="1411782" y="955659"/>
                  </a:lnTo>
                  <a:lnTo>
                    <a:pt x="1455056" y="933922"/>
                  </a:lnTo>
                  <a:lnTo>
                    <a:pt x="1495939" y="910570"/>
                  </a:lnTo>
                  <a:lnTo>
                    <a:pt x="1534301" y="885685"/>
                  </a:lnTo>
                  <a:lnTo>
                    <a:pt x="1570013" y="859345"/>
                  </a:lnTo>
                  <a:lnTo>
                    <a:pt x="1602942" y="831629"/>
                  </a:lnTo>
                  <a:lnTo>
                    <a:pt x="1632960" y="802617"/>
                  </a:lnTo>
                  <a:lnTo>
                    <a:pt x="1659935" y="772389"/>
                  </a:lnTo>
                  <a:lnTo>
                    <a:pt x="1683736" y="741023"/>
                  </a:lnTo>
                  <a:lnTo>
                    <a:pt x="1704234" y="708600"/>
                  </a:lnTo>
                  <a:lnTo>
                    <a:pt x="1734796" y="640898"/>
                  </a:lnTo>
                  <a:lnTo>
                    <a:pt x="1750578" y="569919"/>
                  </a:lnTo>
                  <a:lnTo>
                    <a:pt x="1752600" y="533400"/>
                  </a:lnTo>
                  <a:lnTo>
                    <a:pt x="1750578" y="496880"/>
                  </a:lnTo>
                  <a:lnTo>
                    <a:pt x="1734796" y="425901"/>
                  </a:lnTo>
                  <a:lnTo>
                    <a:pt x="1704234" y="358199"/>
                  </a:lnTo>
                  <a:lnTo>
                    <a:pt x="1683736" y="325776"/>
                  </a:lnTo>
                  <a:lnTo>
                    <a:pt x="1659935" y="294410"/>
                  </a:lnTo>
                  <a:lnTo>
                    <a:pt x="1632960" y="264182"/>
                  </a:lnTo>
                  <a:lnTo>
                    <a:pt x="1602942" y="235170"/>
                  </a:lnTo>
                  <a:lnTo>
                    <a:pt x="1570013" y="207454"/>
                  </a:lnTo>
                  <a:lnTo>
                    <a:pt x="1534301" y="181114"/>
                  </a:lnTo>
                  <a:lnTo>
                    <a:pt x="1495939" y="156229"/>
                  </a:lnTo>
                  <a:lnTo>
                    <a:pt x="1455056" y="132877"/>
                  </a:lnTo>
                  <a:lnTo>
                    <a:pt x="1411782" y="111140"/>
                  </a:lnTo>
                  <a:lnTo>
                    <a:pt x="1366249" y="91096"/>
                  </a:lnTo>
                  <a:lnTo>
                    <a:pt x="1318587" y="72824"/>
                  </a:lnTo>
                  <a:lnTo>
                    <a:pt x="1268926" y="56405"/>
                  </a:lnTo>
                  <a:lnTo>
                    <a:pt x="1217397" y="41917"/>
                  </a:lnTo>
                  <a:lnTo>
                    <a:pt x="1164130" y="29440"/>
                  </a:lnTo>
                  <a:lnTo>
                    <a:pt x="1109256" y="19053"/>
                  </a:lnTo>
                  <a:lnTo>
                    <a:pt x="1052906" y="10836"/>
                  </a:lnTo>
                  <a:lnTo>
                    <a:pt x="995209" y="4869"/>
                  </a:lnTo>
                  <a:lnTo>
                    <a:pt x="936297" y="123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3B3838">
                <a:alpha val="560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85204" y="3428999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0" y="533400"/>
                  </a:moveTo>
                  <a:lnTo>
                    <a:pt x="7999" y="461020"/>
                  </a:lnTo>
                  <a:lnTo>
                    <a:pt x="31302" y="391601"/>
                  </a:lnTo>
                  <a:lnTo>
                    <a:pt x="68864" y="325776"/>
                  </a:lnTo>
                  <a:lnTo>
                    <a:pt x="92665" y="294411"/>
                  </a:lnTo>
                  <a:lnTo>
                    <a:pt x="119640" y="264182"/>
                  </a:lnTo>
                  <a:lnTo>
                    <a:pt x="149658" y="235170"/>
                  </a:lnTo>
                  <a:lnTo>
                    <a:pt x="182588" y="207455"/>
                  </a:lnTo>
                  <a:lnTo>
                    <a:pt x="218299" y="181114"/>
                  </a:lnTo>
                  <a:lnTo>
                    <a:pt x="256662" y="156229"/>
                  </a:lnTo>
                  <a:lnTo>
                    <a:pt x="297545" y="132878"/>
                  </a:lnTo>
                  <a:lnTo>
                    <a:pt x="340819" y="111140"/>
                  </a:lnTo>
                  <a:lnTo>
                    <a:pt x="386352" y="91096"/>
                  </a:lnTo>
                  <a:lnTo>
                    <a:pt x="434014" y="72824"/>
                  </a:lnTo>
                  <a:lnTo>
                    <a:pt x="483675" y="56405"/>
                  </a:lnTo>
                  <a:lnTo>
                    <a:pt x="535204" y="41917"/>
                  </a:lnTo>
                  <a:lnTo>
                    <a:pt x="588471" y="29440"/>
                  </a:lnTo>
                  <a:lnTo>
                    <a:pt x="643345" y="19053"/>
                  </a:lnTo>
                  <a:lnTo>
                    <a:pt x="699695" y="10836"/>
                  </a:lnTo>
                  <a:lnTo>
                    <a:pt x="757391" y="4869"/>
                  </a:lnTo>
                  <a:lnTo>
                    <a:pt x="816303" y="1230"/>
                  </a:lnTo>
                  <a:lnTo>
                    <a:pt x="876300" y="0"/>
                  </a:lnTo>
                  <a:lnTo>
                    <a:pt x="936297" y="1230"/>
                  </a:lnTo>
                  <a:lnTo>
                    <a:pt x="995209" y="4869"/>
                  </a:lnTo>
                  <a:lnTo>
                    <a:pt x="1052905" y="10836"/>
                  </a:lnTo>
                  <a:lnTo>
                    <a:pt x="1109255" y="19053"/>
                  </a:lnTo>
                  <a:lnTo>
                    <a:pt x="1164129" y="29440"/>
                  </a:lnTo>
                  <a:lnTo>
                    <a:pt x="1217396" y="41917"/>
                  </a:lnTo>
                  <a:lnTo>
                    <a:pt x="1268925" y="56405"/>
                  </a:lnTo>
                  <a:lnTo>
                    <a:pt x="1318586" y="72824"/>
                  </a:lnTo>
                  <a:lnTo>
                    <a:pt x="1366248" y="91096"/>
                  </a:lnTo>
                  <a:lnTo>
                    <a:pt x="1411781" y="111140"/>
                  </a:lnTo>
                  <a:lnTo>
                    <a:pt x="1455055" y="132878"/>
                  </a:lnTo>
                  <a:lnTo>
                    <a:pt x="1495938" y="156229"/>
                  </a:lnTo>
                  <a:lnTo>
                    <a:pt x="1534301" y="181114"/>
                  </a:lnTo>
                  <a:lnTo>
                    <a:pt x="1570012" y="207455"/>
                  </a:lnTo>
                  <a:lnTo>
                    <a:pt x="1602942" y="235170"/>
                  </a:lnTo>
                  <a:lnTo>
                    <a:pt x="1632960" y="264182"/>
                  </a:lnTo>
                  <a:lnTo>
                    <a:pt x="1659935" y="294411"/>
                  </a:lnTo>
                  <a:lnTo>
                    <a:pt x="1683736" y="325776"/>
                  </a:lnTo>
                  <a:lnTo>
                    <a:pt x="1704234" y="358199"/>
                  </a:lnTo>
                  <a:lnTo>
                    <a:pt x="1734797" y="425901"/>
                  </a:lnTo>
                  <a:lnTo>
                    <a:pt x="1750579" y="496880"/>
                  </a:lnTo>
                  <a:lnTo>
                    <a:pt x="1752600" y="533400"/>
                  </a:lnTo>
                  <a:lnTo>
                    <a:pt x="1750579" y="569920"/>
                  </a:lnTo>
                  <a:lnTo>
                    <a:pt x="1734797" y="640899"/>
                  </a:lnTo>
                  <a:lnTo>
                    <a:pt x="1704234" y="708600"/>
                  </a:lnTo>
                  <a:lnTo>
                    <a:pt x="1683736" y="741023"/>
                  </a:lnTo>
                  <a:lnTo>
                    <a:pt x="1659935" y="772389"/>
                  </a:lnTo>
                  <a:lnTo>
                    <a:pt x="1632960" y="802617"/>
                  </a:lnTo>
                  <a:lnTo>
                    <a:pt x="1602942" y="831629"/>
                  </a:lnTo>
                  <a:lnTo>
                    <a:pt x="1570012" y="859345"/>
                  </a:lnTo>
                  <a:lnTo>
                    <a:pt x="1534301" y="885685"/>
                  </a:lnTo>
                  <a:lnTo>
                    <a:pt x="1495938" y="910571"/>
                  </a:lnTo>
                  <a:lnTo>
                    <a:pt x="1455055" y="933922"/>
                  </a:lnTo>
                  <a:lnTo>
                    <a:pt x="1411781" y="955660"/>
                  </a:lnTo>
                  <a:lnTo>
                    <a:pt x="1366248" y="975704"/>
                  </a:lnTo>
                  <a:lnTo>
                    <a:pt x="1318586" y="993975"/>
                  </a:lnTo>
                  <a:lnTo>
                    <a:pt x="1268925" y="1010395"/>
                  </a:lnTo>
                  <a:lnTo>
                    <a:pt x="1217396" y="1024883"/>
                  </a:lnTo>
                  <a:lnTo>
                    <a:pt x="1164129" y="1037360"/>
                  </a:lnTo>
                  <a:lnTo>
                    <a:pt x="1109255" y="1047747"/>
                  </a:lnTo>
                  <a:lnTo>
                    <a:pt x="1052905" y="1055963"/>
                  </a:lnTo>
                  <a:lnTo>
                    <a:pt x="995209" y="1061931"/>
                  </a:lnTo>
                  <a:lnTo>
                    <a:pt x="936297" y="1065570"/>
                  </a:lnTo>
                  <a:lnTo>
                    <a:pt x="876300" y="1066800"/>
                  </a:lnTo>
                  <a:lnTo>
                    <a:pt x="816303" y="1065570"/>
                  </a:lnTo>
                  <a:lnTo>
                    <a:pt x="757391" y="1061931"/>
                  </a:lnTo>
                  <a:lnTo>
                    <a:pt x="699695" y="1055963"/>
                  </a:lnTo>
                  <a:lnTo>
                    <a:pt x="643345" y="1047747"/>
                  </a:lnTo>
                  <a:lnTo>
                    <a:pt x="588471" y="1037360"/>
                  </a:lnTo>
                  <a:lnTo>
                    <a:pt x="535204" y="1024883"/>
                  </a:lnTo>
                  <a:lnTo>
                    <a:pt x="483675" y="1010395"/>
                  </a:lnTo>
                  <a:lnTo>
                    <a:pt x="434014" y="993975"/>
                  </a:lnTo>
                  <a:lnTo>
                    <a:pt x="386352" y="975704"/>
                  </a:lnTo>
                  <a:lnTo>
                    <a:pt x="340819" y="955660"/>
                  </a:lnTo>
                  <a:lnTo>
                    <a:pt x="297545" y="933922"/>
                  </a:lnTo>
                  <a:lnTo>
                    <a:pt x="256662" y="910571"/>
                  </a:lnTo>
                  <a:lnTo>
                    <a:pt x="218299" y="885685"/>
                  </a:lnTo>
                  <a:lnTo>
                    <a:pt x="182588" y="859345"/>
                  </a:lnTo>
                  <a:lnTo>
                    <a:pt x="149658" y="831629"/>
                  </a:lnTo>
                  <a:lnTo>
                    <a:pt x="119640" y="802617"/>
                  </a:lnTo>
                  <a:lnTo>
                    <a:pt x="92665" y="772389"/>
                  </a:lnTo>
                  <a:lnTo>
                    <a:pt x="68864" y="741023"/>
                  </a:lnTo>
                  <a:lnTo>
                    <a:pt x="48366" y="708600"/>
                  </a:lnTo>
                  <a:lnTo>
                    <a:pt x="17803" y="640899"/>
                  </a:lnTo>
                  <a:lnTo>
                    <a:pt x="2021" y="569920"/>
                  </a:lnTo>
                  <a:lnTo>
                    <a:pt x="0" y="5334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91399" y="5413933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876300" y="0"/>
                  </a:moveTo>
                  <a:lnTo>
                    <a:pt x="816302" y="1230"/>
                  </a:lnTo>
                  <a:lnTo>
                    <a:pt x="757390" y="4869"/>
                  </a:lnTo>
                  <a:lnTo>
                    <a:pt x="699693" y="10836"/>
                  </a:lnTo>
                  <a:lnTo>
                    <a:pt x="643343" y="19053"/>
                  </a:lnTo>
                  <a:lnTo>
                    <a:pt x="588469" y="29440"/>
                  </a:lnTo>
                  <a:lnTo>
                    <a:pt x="535202" y="41917"/>
                  </a:lnTo>
                  <a:lnTo>
                    <a:pt x="483673" y="56405"/>
                  </a:lnTo>
                  <a:lnTo>
                    <a:pt x="434012" y="72825"/>
                  </a:lnTo>
                  <a:lnTo>
                    <a:pt x="386350" y="91097"/>
                  </a:lnTo>
                  <a:lnTo>
                    <a:pt x="340817" y="111141"/>
                  </a:lnTo>
                  <a:lnTo>
                    <a:pt x="297543" y="132879"/>
                  </a:lnTo>
                  <a:lnTo>
                    <a:pt x="256660" y="156230"/>
                  </a:lnTo>
                  <a:lnTo>
                    <a:pt x="218298" y="181116"/>
                  </a:lnTo>
                  <a:lnTo>
                    <a:pt x="182586" y="207457"/>
                  </a:lnTo>
                  <a:lnTo>
                    <a:pt x="149657" y="235173"/>
                  </a:lnTo>
                  <a:lnTo>
                    <a:pt x="119639" y="264185"/>
                  </a:lnTo>
                  <a:lnTo>
                    <a:pt x="92664" y="294413"/>
                  </a:lnTo>
                  <a:lnTo>
                    <a:pt x="68863" y="325779"/>
                  </a:lnTo>
                  <a:lnTo>
                    <a:pt x="48365" y="358202"/>
                  </a:lnTo>
                  <a:lnTo>
                    <a:pt x="17803" y="425903"/>
                  </a:lnTo>
                  <a:lnTo>
                    <a:pt x="2021" y="496882"/>
                  </a:lnTo>
                  <a:lnTo>
                    <a:pt x="0" y="533402"/>
                  </a:lnTo>
                  <a:lnTo>
                    <a:pt x="2021" y="569922"/>
                  </a:lnTo>
                  <a:lnTo>
                    <a:pt x="17803" y="640901"/>
                  </a:lnTo>
                  <a:lnTo>
                    <a:pt x="48365" y="708602"/>
                  </a:lnTo>
                  <a:lnTo>
                    <a:pt x="68863" y="741026"/>
                  </a:lnTo>
                  <a:lnTo>
                    <a:pt x="92664" y="772391"/>
                  </a:lnTo>
                  <a:lnTo>
                    <a:pt x="119639" y="802619"/>
                  </a:lnTo>
                  <a:lnTo>
                    <a:pt x="149657" y="831631"/>
                  </a:lnTo>
                  <a:lnTo>
                    <a:pt x="182586" y="859347"/>
                  </a:lnTo>
                  <a:lnTo>
                    <a:pt x="218298" y="885687"/>
                  </a:lnTo>
                  <a:lnTo>
                    <a:pt x="256660" y="910573"/>
                  </a:lnTo>
                  <a:lnTo>
                    <a:pt x="297543" y="933924"/>
                  </a:lnTo>
                  <a:lnTo>
                    <a:pt x="340817" y="955662"/>
                  </a:lnTo>
                  <a:lnTo>
                    <a:pt x="386350" y="975706"/>
                  </a:lnTo>
                  <a:lnTo>
                    <a:pt x="434012" y="993977"/>
                  </a:lnTo>
                  <a:lnTo>
                    <a:pt x="483673" y="1010397"/>
                  </a:lnTo>
                  <a:lnTo>
                    <a:pt x="535202" y="1024885"/>
                  </a:lnTo>
                  <a:lnTo>
                    <a:pt x="588469" y="1037362"/>
                  </a:lnTo>
                  <a:lnTo>
                    <a:pt x="643343" y="1047749"/>
                  </a:lnTo>
                  <a:lnTo>
                    <a:pt x="699693" y="1055965"/>
                  </a:lnTo>
                  <a:lnTo>
                    <a:pt x="757390" y="1061933"/>
                  </a:lnTo>
                  <a:lnTo>
                    <a:pt x="816302" y="1065571"/>
                  </a:lnTo>
                  <a:lnTo>
                    <a:pt x="876300" y="1066802"/>
                  </a:lnTo>
                  <a:lnTo>
                    <a:pt x="936297" y="1065571"/>
                  </a:lnTo>
                  <a:lnTo>
                    <a:pt x="995209" y="1061933"/>
                  </a:lnTo>
                  <a:lnTo>
                    <a:pt x="1052906" y="1055965"/>
                  </a:lnTo>
                  <a:lnTo>
                    <a:pt x="1109256" y="1047749"/>
                  </a:lnTo>
                  <a:lnTo>
                    <a:pt x="1164130" y="1037362"/>
                  </a:lnTo>
                  <a:lnTo>
                    <a:pt x="1217397" y="1024885"/>
                  </a:lnTo>
                  <a:lnTo>
                    <a:pt x="1268926" y="1010397"/>
                  </a:lnTo>
                  <a:lnTo>
                    <a:pt x="1318587" y="993977"/>
                  </a:lnTo>
                  <a:lnTo>
                    <a:pt x="1366249" y="975706"/>
                  </a:lnTo>
                  <a:lnTo>
                    <a:pt x="1411782" y="955662"/>
                  </a:lnTo>
                  <a:lnTo>
                    <a:pt x="1455056" y="933924"/>
                  </a:lnTo>
                  <a:lnTo>
                    <a:pt x="1495939" y="910573"/>
                  </a:lnTo>
                  <a:lnTo>
                    <a:pt x="1534301" y="885687"/>
                  </a:lnTo>
                  <a:lnTo>
                    <a:pt x="1570013" y="859347"/>
                  </a:lnTo>
                  <a:lnTo>
                    <a:pt x="1602942" y="831631"/>
                  </a:lnTo>
                  <a:lnTo>
                    <a:pt x="1632960" y="802619"/>
                  </a:lnTo>
                  <a:lnTo>
                    <a:pt x="1659935" y="772391"/>
                  </a:lnTo>
                  <a:lnTo>
                    <a:pt x="1683736" y="741026"/>
                  </a:lnTo>
                  <a:lnTo>
                    <a:pt x="1704234" y="708602"/>
                  </a:lnTo>
                  <a:lnTo>
                    <a:pt x="1734796" y="640901"/>
                  </a:lnTo>
                  <a:lnTo>
                    <a:pt x="1750578" y="569922"/>
                  </a:lnTo>
                  <a:lnTo>
                    <a:pt x="1752600" y="533402"/>
                  </a:lnTo>
                  <a:lnTo>
                    <a:pt x="1750578" y="496882"/>
                  </a:lnTo>
                  <a:lnTo>
                    <a:pt x="1734796" y="425903"/>
                  </a:lnTo>
                  <a:lnTo>
                    <a:pt x="1704234" y="358202"/>
                  </a:lnTo>
                  <a:lnTo>
                    <a:pt x="1683736" y="325779"/>
                  </a:lnTo>
                  <a:lnTo>
                    <a:pt x="1659935" y="294413"/>
                  </a:lnTo>
                  <a:lnTo>
                    <a:pt x="1632960" y="264185"/>
                  </a:lnTo>
                  <a:lnTo>
                    <a:pt x="1602942" y="235173"/>
                  </a:lnTo>
                  <a:lnTo>
                    <a:pt x="1570013" y="207457"/>
                  </a:lnTo>
                  <a:lnTo>
                    <a:pt x="1534301" y="181116"/>
                  </a:lnTo>
                  <a:lnTo>
                    <a:pt x="1495939" y="156230"/>
                  </a:lnTo>
                  <a:lnTo>
                    <a:pt x="1455056" y="132879"/>
                  </a:lnTo>
                  <a:lnTo>
                    <a:pt x="1411782" y="111141"/>
                  </a:lnTo>
                  <a:lnTo>
                    <a:pt x="1366249" y="91097"/>
                  </a:lnTo>
                  <a:lnTo>
                    <a:pt x="1318587" y="72825"/>
                  </a:lnTo>
                  <a:lnTo>
                    <a:pt x="1268926" y="56405"/>
                  </a:lnTo>
                  <a:lnTo>
                    <a:pt x="1217397" y="41917"/>
                  </a:lnTo>
                  <a:lnTo>
                    <a:pt x="1164130" y="29440"/>
                  </a:lnTo>
                  <a:lnTo>
                    <a:pt x="1109256" y="19053"/>
                  </a:lnTo>
                  <a:lnTo>
                    <a:pt x="1052906" y="10836"/>
                  </a:lnTo>
                  <a:lnTo>
                    <a:pt x="995209" y="4869"/>
                  </a:lnTo>
                  <a:lnTo>
                    <a:pt x="936297" y="123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3B3838">
                <a:alpha val="631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1399" y="5413933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0" y="533400"/>
                  </a:moveTo>
                  <a:lnTo>
                    <a:pt x="7999" y="461020"/>
                  </a:lnTo>
                  <a:lnTo>
                    <a:pt x="31302" y="391601"/>
                  </a:lnTo>
                  <a:lnTo>
                    <a:pt x="68864" y="325776"/>
                  </a:lnTo>
                  <a:lnTo>
                    <a:pt x="92665" y="294411"/>
                  </a:lnTo>
                  <a:lnTo>
                    <a:pt x="119640" y="264182"/>
                  </a:lnTo>
                  <a:lnTo>
                    <a:pt x="149658" y="235170"/>
                  </a:lnTo>
                  <a:lnTo>
                    <a:pt x="182588" y="207455"/>
                  </a:lnTo>
                  <a:lnTo>
                    <a:pt x="218299" y="181114"/>
                  </a:lnTo>
                  <a:lnTo>
                    <a:pt x="256662" y="156229"/>
                  </a:lnTo>
                  <a:lnTo>
                    <a:pt x="297545" y="132878"/>
                  </a:lnTo>
                  <a:lnTo>
                    <a:pt x="340819" y="111140"/>
                  </a:lnTo>
                  <a:lnTo>
                    <a:pt x="386352" y="91096"/>
                  </a:lnTo>
                  <a:lnTo>
                    <a:pt x="434014" y="72824"/>
                  </a:lnTo>
                  <a:lnTo>
                    <a:pt x="483675" y="56405"/>
                  </a:lnTo>
                  <a:lnTo>
                    <a:pt x="535204" y="41917"/>
                  </a:lnTo>
                  <a:lnTo>
                    <a:pt x="588471" y="29440"/>
                  </a:lnTo>
                  <a:lnTo>
                    <a:pt x="643345" y="19053"/>
                  </a:lnTo>
                  <a:lnTo>
                    <a:pt x="699695" y="10836"/>
                  </a:lnTo>
                  <a:lnTo>
                    <a:pt x="757391" y="4869"/>
                  </a:lnTo>
                  <a:lnTo>
                    <a:pt x="816303" y="1230"/>
                  </a:lnTo>
                  <a:lnTo>
                    <a:pt x="876300" y="0"/>
                  </a:lnTo>
                  <a:lnTo>
                    <a:pt x="936297" y="1230"/>
                  </a:lnTo>
                  <a:lnTo>
                    <a:pt x="995209" y="4869"/>
                  </a:lnTo>
                  <a:lnTo>
                    <a:pt x="1052905" y="10836"/>
                  </a:lnTo>
                  <a:lnTo>
                    <a:pt x="1109255" y="19053"/>
                  </a:lnTo>
                  <a:lnTo>
                    <a:pt x="1164129" y="29440"/>
                  </a:lnTo>
                  <a:lnTo>
                    <a:pt x="1217396" y="41917"/>
                  </a:lnTo>
                  <a:lnTo>
                    <a:pt x="1268925" y="56405"/>
                  </a:lnTo>
                  <a:lnTo>
                    <a:pt x="1318586" y="72824"/>
                  </a:lnTo>
                  <a:lnTo>
                    <a:pt x="1366248" y="91096"/>
                  </a:lnTo>
                  <a:lnTo>
                    <a:pt x="1411781" y="111140"/>
                  </a:lnTo>
                  <a:lnTo>
                    <a:pt x="1455055" y="132878"/>
                  </a:lnTo>
                  <a:lnTo>
                    <a:pt x="1495938" y="156229"/>
                  </a:lnTo>
                  <a:lnTo>
                    <a:pt x="1534301" y="181114"/>
                  </a:lnTo>
                  <a:lnTo>
                    <a:pt x="1570012" y="207455"/>
                  </a:lnTo>
                  <a:lnTo>
                    <a:pt x="1602942" y="235170"/>
                  </a:lnTo>
                  <a:lnTo>
                    <a:pt x="1632960" y="264182"/>
                  </a:lnTo>
                  <a:lnTo>
                    <a:pt x="1659935" y="294411"/>
                  </a:lnTo>
                  <a:lnTo>
                    <a:pt x="1683736" y="325776"/>
                  </a:lnTo>
                  <a:lnTo>
                    <a:pt x="1704234" y="358199"/>
                  </a:lnTo>
                  <a:lnTo>
                    <a:pt x="1734797" y="425901"/>
                  </a:lnTo>
                  <a:lnTo>
                    <a:pt x="1750579" y="496880"/>
                  </a:lnTo>
                  <a:lnTo>
                    <a:pt x="1752600" y="533400"/>
                  </a:lnTo>
                  <a:lnTo>
                    <a:pt x="1750579" y="569920"/>
                  </a:lnTo>
                  <a:lnTo>
                    <a:pt x="1734797" y="640899"/>
                  </a:lnTo>
                  <a:lnTo>
                    <a:pt x="1704234" y="708600"/>
                  </a:lnTo>
                  <a:lnTo>
                    <a:pt x="1683736" y="741023"/>
                  </a:lnTo>
                  <a:lnTo>
                    <a:pt x="1659935" y="772389"/>
                  </a:lnTo>
                  <a:lnTo>
                    <a:pt x="1632960" y="802617"/>
                  </a:lnTo>
                  <a:lnTo>
                    <a:pt x="1602942" y="831629"/>
                  </a:lnTo>
                  <a:lnTo>
                    <a:pt x="1570012" y="859345"/>
                  </a:lnTo>
                  <a:lnTo>
                    <a:pt x="1534301" y="885685"/>
                  </a:lnTo>
                  <a:lnTo>
                    <a:pt x="1495938" y="910571"/>
                  </a:lnTo>
                  <a:lnTo>
                    <a:pt x="1455055" y="933922"/>
                  </a:lnTo>
                  <a:lnTo>
                    <a:pt x="1411781" y="955660"/>
                  </a:lnTo>
                  <a:lnTo>
                    <a:pt x="1366248" y="975704"/>
                  </a:lnTo>
                  <a:lnTo>
                    <a:pt x="1318586" y="993975"/>
                  </a:lnTo>
                  <a:lnTo>
                    <a:pt x="1268925" y="1010395"/>
                  </a:lnTo>
                  <a:lnTo>
                    <a:pt x="1217396" y="1024883"/>
                  </a:lnTo>
                  <a:lnTo>
                    <a:pt x="1164129" y="1037360"/>
                  </a:lnTo>
                  <a:lnTo>
                    <a:pt x="1109255" y="1047747"/>
                  </a:lnTo>
                  <a:lnTo>
                    <a:pt x="1052905" y="1055963"/>
                  </a:lnTo>
                  <a:lnTo>
                    <a:pt x="995209" y="1061931"/>
                  </a:lnTo>
                  <a:lnTo>
                    <a:pt x="936297" y="1065570"/>
                  </a:lnTo>
                  <a:lnTo>
                    <a:pt x="876300" y="1066800"/>
                  </a:lnTo>
                  <a:lnTo>
                    <a:pt x="816303" y="1065570"/>
                  </a:lnTo>
                  <a:lnTo>
                    <a:pt x="757391" y="1061931"/>
                  </a:lnTo>
                  <a:lnTo>
                    <a:pt x="699695" y="1055963"/>
                  </a:lnTo>
                  <a:lnTo>
                    <a:pt x="643345" y="1047747"/>
                  </a:lnTo>
                  <a:lnTo>
                    <a:pt x="588471" y="1037360"/>
                  </a:lnTo>
                  <a:lnTo>
                    <a:pt x="535204" y="1024883"/>
                  </a:lnTo>
                  <a:lnTo>
                    <a:pt x="483675" y="1010395"/>
                  </a:lnTo>
                  <a:lnTo>
                    <a:pt x="434014" y="993975"/>
                  </a:lnTo>
                  <a:lnTo>
                    <a:pt x="386352" y="975704"/>
                  </a:lnTo>
                  <a:lnTo>
                    <a:pt x="340819" y="955660"/>
                  </a:lnTo>
                  <a:lnTo>
                    <a:pt x="297545" y="933922"/>
                  </a:lnTo>
                  <a:lnTo>
                    <a:pt x="256662" y="910571"/>
                  </a:lnTo>
                  <a:lnTo>
                    <a:pt x="218299" y="885685"/>
                  </a:lnTo>
                  <a:lnTo>
                    <a:pt x="182588" y="859345"/>
                  </a:lnTo>
                  <a:lnTo>
                    <a:pt x="149658" y="831629"/>
                  </a:lnTo>
                  <a:lnTo>
                    <a:pt x="119640" y="802617"/>
                  </a:lnTo>
                  <a:lnTo>
                    <a:pt x="92665" y="772389"/>
                  </a:lnTo>
                  <a:lnTo>
                    <a:pt x="68864" y="741023"/>
                  </a:lnTo>
                  <a:lnTo>
                    <a:pt x="48366" y="708600"/>
                  </a:lnTo>
                  <a:lnTo>
                    <a:pt x="17803" y="640899"/>
                  </a:lnTo>
                  <a:lnTo>
                    <a:pt x="2021" y="569920"/>
                  </a:lnTo>
                  <a:lnTo>
                    <a:pt x="0" y="5334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141"/>
            <a:ext cx="553829" cy="5382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8408" y="2154935"/>
            <a:ext cx="582295" cy="1017269"/>
          </a:xfrm>
          <a:custGeom>
            <a:avLst/>
            <a:gdLst/>
            <a:ahLst/>
            <a:cxnLst/>
            <a:rect l="l" t="t" r="r" b="b"/>
            <a:pathLst>
              <a:path w="582294" h="1017269">
                <a:moveTo>
                  <a:pt x="582167" y="0"/>
                </a:moveTo>
                <a:lnTo>
                  <a:pt x="0" y="0"/>
                </a:lnTo>
                <a:lnTo>
                  <a:pt x="0" y="1016914"/>
                </a:lnTo>
                <a:lnTo>
                  <a:pt x="582167" y="1016914"/>
                </a:lnTo>
                <a:lnTo>
                  <a:pt x="582167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9072" y="1731264"/>
            <a:ext cx="582295" cy="1440815"/>
          </a:xfrm>
          <a:custGeom>
            <a:avLst/>
            <a:gdLst/>
            <a:ahLst/>
            <a:cxnLst/>
            <a:rect l="l" t="t" r="r" b="b"/>
            <a:pathLst>
              <a:path w="582294" h="1440814">
                <a:moveTo>
                  <a:pt x="582167" y="0"/>
                </a:moveTo>
                <a:lnTo>
                  <a:pt x="0" y="0"/>
                </a:lnTo>
                <a:lnTo>
                  <a:pt x="0" y="1440586"/>
                </a:lnTo>
                <a:lnTo>
                  <a:pt x="582167" y="1440586"/>
                </a:lnTo>
                <a:lnTo>
                  <a:pt x="582167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894901" y="1670304"/>
            <a:ext cx="4448175" cy="1506855"/>
            <a:chOff x="894901" y="1670304"/>
            <a:chExt cx="4448175" cy="1506855"/>
          </a:xfrm>
        </p:grpSpPr>
        <p:sp>
          <p:nvSpPr>
            <p:cNvPr id="6" name="object 6"/>
            <p:cNvSpPr/>
            <p:nvPr/>
          </p:nvSpPr>
          <p:spPr>
            <a:xfrm>
              <a:off x="3938015" y="1670304"/>
              <a:ext cx="582295" cy="1501775"/>
            </a:xfrm>
            <a:custGeom>
              <a:avLst/>
              <a:gdLst/>
              <a:ahLst/>
              <a:cxnLst/>
              <a:rect l="l" t="t" r="r" b="b"/>
              <a:pathLst>
                <a:path w="582295" h="1501775">
                  <a:moveTo>
                    <a:pt x="582168" y="0"/>
                  </a:moveTo>
                  <a:lnTo>
                    <a:pt x="0" y="0"/>
                  </a:lnTo>
                  <a:lnTo>
                    <a:pt x="0" y="1501546"/>
                  </a:lnTo>
                  <a:lnTo>
                    <a:pt x="582168" y="1501546"/>
                  </a:lnTo>
                  <a:lnTo>
                    <a:pt x="582168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9664" y="3171850"/>
              <a:ext cx="4438650" cy="0"/>
            </a:xfrm>
            <a:custGeom>
              <a:avLst/>
              <a:gdLst/>
              <a:ahLst/>
              <a:cxnLst/>
              <a:rect l="l" t="t" r="r" b="b"/>
              <a:pathLst>
                <a:path w="4438650">
                  <a:moveTo>
                    <a:pt x="0" y="0"/>
                  </a:moveTo>
                  <a:lnTo>
                    <a:pt x="4438174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8408" y="2954528"/>
            <a:ext cx="582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1625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9072" y="2954528"/>
            <a:ext cx="582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FFFFFF"/>
                </a:solidFill>
                <a:latin typeface="Trebuchet MS"/>
                <a:cs typeface="Trebuchet MS"/>
              </a:rPr>
              <a:t>2300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6688" y="1731264"/>
            <a:ext cx="582295" cy="1436370"/>
          </a:xfrm>
          <a:prstGeom prst="rect">
            <a:avLst/>
          </a:prstGeom>
          <a:solidFill>
            <a:srgbClr val="31313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60020">
              <a:lnSpc>
                <a:spcPct val="100000"/>
              </a:lnSpc>
            </a:pPr>
            <a:r>
              <a:rPr sz="900" spc="45" dirty="0">
                <a:solidFill>
                  <a:srgbClr val="FFFFFF"/>
                </a:solidFill>
                <a:latin typeface="Trebuchet MS"/>
                <a:cs typeface="Trebuchet MS"/>
              </a:rPr>
              <a:t>2300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7351" y="1670304"/>
            <a:ext cx="582295" cy="1497330"/>
          </a:xfrm>
          <a:prstGeom prst="rect">
            <a:avLst/>
          </a:prstGeom>
          <a:solidFill>
            <a:srgbClr val="31313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58115">
              <a:lnSpc>
                <a:spcPct val="100000"/>
              </a:lnSpc>
            </a:pPr>
            <a:r>
              <a:rPr sz="900" spc="45" dirty="0">
                <a:solidFill>
                  <a:srgbClr val="FFFFFF"/>
                </a:solidFill>
                <a:latin typeface="Trebuchet MS"/>
                <a:cs typeface="Trebuchet MS"/>
              </a:rPr>
              <a:t>2400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8015" y="2954528"/>
            <a:ext cx="582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FFFFFF"/>
                </a:solidFill>
                <a:latin typeface="Trebuchet MS"/>
                <a:cs typeface="Trebuchet MS"/>
              </a:rPr>
              <a:t>2400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5632" y="1417319"/>
            <a:ext cx="582295" cy="1750060"/>
          </a:xfrm>
          <a:prstGeom prst="rect">
            <a:avLst/>
          </a:prstGeom>
          <a:solidFill>
            <a:srgbClr val="31313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  <a:spcBef>
                <a:spcPts val="705"/>
              </a:spcBef>
            </a:pPr>
            <a:r>
              <a:rPr sz="900" spc="55" dirty="0">
                <a:solidFill>
                  <a:srgbClr val="FFFFFF"/>
                </a:solidFill>
                <a:latin typeface="Trebuchet MS"/>
                <a:cs typeface="Trebuchet MS"/>
              </a:rPr>
              <a:t>2800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893" y="3073400"/>
            <a:ext cx="95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1115" y="2759455"/>
            <a:ext cx="222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122" y="2445511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680" y="2134615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-20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406" y="1820671"/>
            <a:ext cx="299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9964" y="1506728"/>
            <a:ext cx="286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1835" y="1195832"/>
            <a:ext cx="299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3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2170" y="3216655"/>
            <a:ext cx="2083435" cy="4552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95275" marR="5080" indent="-38735">
              <a:lnSpc>
                <a:spcPts val="1060"/>
              </a:lnSpc>
              <a:spcBef>
                <a:spcPts val="150"/>
              </a:spcBef>
              <a:tabLst>
                <a:tab pos="1085215" algn="l"/>
                <a:tab pos="1830705" algn="l"/>
              </a:tabLst>
            </a:pP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900" spc="-5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-55" dirty="0">
                <a:solidFill>
                  <a:srgbClr val="595959"/>
                </a:solidFill>
                <a:latin typeface="Trebuchet MS"/>
                <a:cs typeface="Trebuchet MS"/>
              </a:rPr>
              <a:t>k</a:t>
            </a:r>
            <a:r>
              <a:rPr sz="900" spc="10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	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G</a:t>
            </a:r>
            <a:r>
              <a:rPr sz="900" spc="9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-4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	</a:t>
            </a:r>
            <a:r>
              <a:rPr sz="900" spc="90" dirty="0">
                <a:solidFill>
                  <a:srgbClr val="595959"/>
                </a:solidFill>
                <a:latin typeface="Trebuchet MS"/>
                <a:cs typeface="Trebuchet MS"/>
              </a:rPr>
              <a:t>P</a:t>
            </a: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-5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k  </a:t>
            </a: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Broiler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Market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Visit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Jan 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5947" y="3216655"/>
            <a:ext cx="280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10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595959"/>
                </a:solidFill>
                <a:latin typeface="Trebuchet MS"/>
                <a:cs typeface="Trebuchet MS"/>
              </a:rPr>
              <a:t>f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49611" y="3216655"/>
            <a:ext cx="754380" cy="2971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5420" marR="5080" indent="-173355">
              <a:lnSpc>
                <a:spcPts val="1060"/>
              </a:lnSpc>
              <a:spcBef>
                <a:spcPts val="150"/>
              </a:spcBef>
            </a:pPr>
            <a:r>
              <a:rPr sz="900" spc="-25" dirty="0">
                <a:solidFill>
                  <a:srgbClr val="595959"/>
                </a:solidFill>
                <a:latin typeface="Trebuchet MS"/>
                <a:cs typeface="Trebuchet MS"/>
              </a:rPr>
              <a:t>F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13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900" spc="-10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595959"/>
                </a:solidFill>
                <a:latin typeface="Trebuchet MS"/>
                <a:cs typeface="Trebuchet MS"/>
              </a:rPr>
              <a:t>(</a:t>
            </a: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900" spc="145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o  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Tilapia)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25034" y="3216655"/>
            <a:ext cx="461645" cy="2971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80645" marR="5080" indent="-68580">
              <a:lnSpc>
                <a:spcPts val="1060"/>
              </a:lnSpc>
              <a:spcBef>
                <a:spcPts val="150"/>
              </a:spcBef>
            </a:pP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900" spc="-5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-1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-55" dirty="0">
                <a:solidFill>
                  <a:srgbClr val="595959"/>
                </a:solidFill>
                <a:latin typeface="Trebuchet MS"/>
                <a:cs typeface="Trebuchet MS"/>
              </a:rPr>
              <a:t>k</a:t>
            </a:r>
            <a:r>
              <a:rPr sz="900" spc="10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n  </a:t>
            </a: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Local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96389" y="940308"/>
            <a:ext cx="2701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595959"/>
                </a:solidFill>
                <a:latin typeface="Trebuchet MS"/>
                <a:cs typeface="Trebuchet MS"/>
              </a:rPr>
              <a:t>Local</a:t>
            </a:r>
            <a:r>
              <a:rPr sz="14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595959"/>
                </a:solidFill>
                <a:latin typeface="Trebuchet MS"/>
                <a:cs typeface="Trebuchet MS"/>
              </a:rPr>
              <a:t>market</a:t>
            </a:r>
            <a:r>
              <a:rPr sz="14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Trebuchet MS"/>
                <a:cs typeface="Trebuchet MS"/>
              </a:rPr>
              <a:t>price</a:t>
            </a:r>
            <a:r>
              <a:rPr sz="14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595959"/>
                </a:solidFill>
                <a:latin typeface="Trebuchet MS"/>
                <a:cs typeface="Trebuchet MS"/>
              </a:rPr>
              <a:t>per</a:t>
            </a:r>
            <a:r>
              <a:rPr sz="14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Trebuchet MS"/>
                <a:cs typeface="Trebuchet MS"/>
              </a:rPr>
              <a:t>kg,</a:t>
            </a:r>
            <a:r>
              <a:rPr sz="14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200" dirty="0">
                <a:solidFill>
                  <a:srgbClr val="595959"/>
                </a:solidFill>
                <a:latin typeface="Trebuchet MS"/>
                <a:cs typeface="Trebuchet MS"/>
              </a:rPr>
              <a:t>MKW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7891" y="550367"/>
            <a:ext cx="5661025" cy="3079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Lowest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Cost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Protein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598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595959"/>
                </a:solidFill>
              </a:rPr>
              <a:t>A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market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future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with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40" dirty="0">
                <a:solidFill>
                  <a:srgbClr val="595959"/>
                </a:solidFill>
              </a:rPr>
              <a:t>good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commercial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prospects</a:t>
            </a:r>
            <a:endParaRPr sz="1800"/>
          </a:p>
        </p:txBody>
      </p:sp>
      <p:sp>
        <p:nvSpPr>
          <p:cNvPr id="28" name="object 2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05243" y="2901289"/>
            <a:ext cx="3743960" cy="0"/>
          </a:xfrm>
          <a:custGeom>
            <a:avLst/>
            <a:gdLst/>
            <a:ahLst/>
            <a:cxnLst/>
            <a:rect l="l" t="t" r="r" b="b"/>
            <a:pathLst>
              <a:path w="3743959">
                <a:moveTo>
                  <a:pt x="0" y="0"/>
                </a:moveTo>
                <a:lnTo>
                  <a:pt x="3743890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63840" y="2221995"/>
            <a:ext cx="421005" cy="67500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4254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335"/>
              </a:spcBef>
            </a:pP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16.9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36785" y="2016175"/>
            <a:ext cx="419734" cy="880744"/>
          </a:xfrm>
          <a:prstGeom prst="rect">
            <a:avLst/>
          </a:prstGeom>
          <a:solidFill>
            <a:srgbClr val="313131"/>
          </a:solidFill>
        </p:spPr>
        <p:txBody>
          <a:bodyPr vert="horz" wrap="square" lIns="0" tIns="4381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345"/>
              </a:spcBef>
            </a:pP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22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97240" y="1806665"/>
            <a:ext cx="421005" cy="109029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3746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295"/>
              </a:spcBef>
            </a:pPr>
            <a:r>
              <a:rPr sz="1200" spc="-40" dirty="0">
                <a:solidFill>
                  <a:srgbClr val="FFFFFF"/>
                </a:solidFill>
                <a:latin typeface="Trebuchet MS"/>
                <a:cs typeface="Trebuchet MS"/>
              </a:rPr>
              <a:t>27.4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69816" y="1806665"/>
            <a:ext cx="419734" cy="1090295"/>
          </a:xfrm>
          <a:prstGeom prst="rect">
            <a:avLst/>
          </a:prstGeom>
          <a:solidFill>
            <a:srgbClr val="313131"/>
          </a:solidFill>
        </p:spPr>
        <p:txBody>
          <a:bodyPr vert="horz" wrap="square" lIns="0" tIns="52704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414"/>
              </a:spcBef>
            </a:pP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27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80250" y="1553971"/>
            <a:ext cx="201295" cy="14338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R="16510" algn="r">
              <a:lnSpc>
                <a:spcPct val="100000"/>
              </a:lnSpc>
              <a:spcBef>
                <a:spcPts val="244"/>
              </a:spcBef>
            </a:pPr>
            <a:r>
              <a:rPr sz="1200" spc="10" dirty="0">
                <a:solidFill>
                  <a:srgbClr val="595959"/>
                </a:solidFill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  <a:p>
            <a:pPr marR="15240" algn="r">
              <a:lnSpc>
                <a:spcPct val="100000"/>
              </a:lnSpc>
              <a:spcBef>
                <a:spcPts val="140"/>
              </a:spcBef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25</a:t>
            </a:r>
            <a:endParaRPr sz="1200">
              <a:latin typeface="Trebuchet MS"/>
              <a:cs typeface="Trebuchet MS"/>
            </a:endParaRPr>
          </a:p>
          <a:p>
            <a:pPr marR="15240" algn="r">
              <a:lnSpc>
                <a:spcPct val="100000"/>
              </a:lnSpc>
              <a:spcBef>
                <a:spcPts val="145"/>
              </a:spcBef>
            </a:pPr>
            <a:r>
              <a:rPr sz="1200" spc="15" dirty="0">
                <a:solidFill>
                  <a:srgbClr val="595959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  <a:p>
            <a:pPr marR="14604" algn="r">
              <a:lnSpc>
                <a:spcPct val="100000"/>
              </a:lnSpc>
              <a:spcBef>
                <a:spcPts val="145"/>
              </a:spcBef>
            </a:pPr>
            <a:r>
              <a:rPr sz="1200" spc="-75" dirty="0">
                <a:solidFill>
                  <a:srgbClr val="595959"/>
                </a:solidFill>
                <a:latin typeface="Trebuchet MS"/>
                <a:cs typeface="Trebuchet MS"/>
              </a:rPr>
              <a:t>15</a:t>
            </a:r>
            <a:endParaRPr sz="1200">
              <a:latin typeface="Trebuchet MS"/>
              <a:cs typeface="Trebuchet MS"/>
            </a:endParaRPr>
          </a:p>
          <a:p>
            <a:pPr marR="14604" algn="r">
              <a:lnSpc>
                <a:spcPct val="100000"/>
              </a:lnSpc>
              <a:spcBef>
                <a:spcPts val="145"/>
              </a:spcBef>
            </a:pP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45"/>
              </a:spcBef>
            </a:pPr>
            <a:r>
              <a:rPr sz="1200" spc="25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40"/>
              </a:spcBef>
            </a:pPr>
            <a:r>
              <a:rPr sz="1200" spc="10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2285" y="2971291"/>
            <a:ext cx="598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595959"/>
                </a:solidFill>
                <a:latin typeface="Trebuchet MS"/>
                <a:cs typeface="Trebuchet MS"/>
              </a:rPr>
              <a:t>Chicken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02811" y="2971291"/>
            <a:ext cx="38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1200" spc="160" dirty="0">
                <a:solidFill>
                  <a:srgbClr val="595959"/>
                </a:solidFill>
                <a:latin typeface="Trebuchet MS"/>
                <a:cs typeface="Trebuchet MS"/>
              </a:rPr>
              <a:t>g</a:t>
            </a:r>
            <a:r>
              <a:rPr sz="1200" spc="95" dirty="0">
                <a:solidFill>
                  <a:srgbClr val="595959"/>
                </a:solidFill>
                <a:latin typeface="Trebuchet MS"/>
                <a:cs typeface="Trebuchet MS"/>
              </a:rPr>
              <a:t>g</a:t>
            </a:r>
            <a:r>
              <a:rPr sz="1200" spc="10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79981" y="1139444"/>
            <a:ext cx="273939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490855" marR="5080" indent="-478790">
              <a:lnSpc>
                <a:spcPts val="1390"/>
              </a:lnSpc>
              <a:spcBef>
                <a:spcPts val="185"/>
              </a:spcBef>
            </a:pPr>
            <a:r>
              <a:rPr sz="1200" spc="20" dirty="0">
                <a:solidFill>
                  <a:srgbClr val="595959"/>
                </a:solidFill>
                <a:latin typeface="Trebuchet MS"/>
                <a:cs typeface="Trebuchet MS"/>
              </a:rPr>
              <a:t>Poultry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rebuchet MS"/>
                <a:cs typeface="Trebuchet MS"/>
              </a:rPr>
              <a:t>and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110" dirty="0">
                <a:solidFill>
                  <a:srgbClr val="595959"/>
                </a:solidFill>
                <a:latin typeface="Trebuchet MS"/>
                <a:cs typeface="Trebuchet MS"/>
              </a:rPr>
              <a:t>egg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Trebuchet MS"/>
                <a:cs typeface="Trebuchet MS"/>
              </a:rPr>
              <a:t>Consumption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595959"/>
                </a:solidFill>
                <a:latin typeface="Trebuchet MS"/>
                <a:cs typeface="Trebuchet MS"/>
              </a:rPr>
              <a:t>Malawi, </a:t>
            </a:r>
            <a:r>
              <a:rPr sz="1200" spc="-35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595959"/>
                </a:solidFill>
                <a:latin typeface="Trebuchet MS"/>
                <a:cs typeface="Trebuchet MS"/>
              </a:rPr>
              <a:t>2016/2017</a:t>
            </a:r>
            <a:r>
              <a:rPr sz="12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595959"/>
                </a:solidFill>
                <a:latin typeface="Trebuchet MS"/>
                <a:cs typeface="Trebuchet MS"/>
              </a:rPr>
              <a:t>vs</a:t>
            </a:r>
            <a:r>
              <a:rPr sz="12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595959"/>
                </a:solidFill>
                <a:latin typeface="Trebuchet MS"/>
                <a:cs typeface="Trebuchet MS"/>
              </a:rPr>
              <a:t>2018/2019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924539" y="916720"/>
            <a:ext cx="4253230" cy="1308735"/>
            <a:chOff x="924539" y="916720"/>
            <a:chExt cx="4253230" cy="1308735"/>
          </a:xfrm>
        </p:grpSpPr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4539" y="1576326"/>
              <a:ext cx="687642" cy="64872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1025102"/>
              <a:ext cx="672566" cy="6725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2088" y="1099306"/>
              <a:ext cx="609841" cy="60984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7180" y="1119475"/>
              <a:ext cx="633869" cy="63387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8304" y="1238732"/>
              <a:ext cx="535139" cy="53513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041" y="916720"/>
              <a:ext cx="450189" cy="450193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6229997" y="550367"/>
            <a:ext cx="0" cy="2498090"/>
          </a:xfrm>
          <a:custGeom>
            <a:avLst/>
            <a:gdLst/>
            <a:ahLst/>
            <a:cxnLst/>
            <a:rect l="l" t="t" r="r" b="b"/>
            <a:pathLst>
              <a:path h="2498090">
                <a:moveTo>
                  <a:pt x="0" y="0"/>
                </a:moveTo>
                <a:lnTo>
                  <a:pt x="1" y="249763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504127" y="589457"/>
            <a:ext cx="5379085" cy="3079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Growing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Consumption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capita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141"/>
            <a:ext cx="553829" cy="53822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161" y="4195800"/>
            <a:ext cx="968164" cy="968159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7347216" y="5042916"/>
            <a:ext cx="4533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767171"/>
                </a:solidFill>
                <a:latin typeface="Trebuchet MS"/>
                <a:cs typeface="Trebuchet MS"/>
              </a:rPr>
              <a:t>1</a:t>
            </a:r>
            <a:r>
              <a:rPr sz="1400" spc="-140" dirty="0">
                <a:solidFill>
                  <a:srgbClr val="767171"/>
                </a:solidFill>
                <a:latin typeface="Trebuchet MS"/>
                <a:cs typeface="Trebuchet MS"/>
              </a:rPr>
              <a:t>.</a:t>
            </a:r>
            <a:r>
              <a:rPr sz="1400" spc="100" dirty="0">
                <a:solidFill>
                  <a:srgbClr val="767171"/>
                </a:solidFill>
                <a:latin typeface="Trebuchet MS"/>
                <a:cs typeface="Trebuchet MS"/>
              </a:rPr>
              <a:t>8kg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79391" y="4319015"/>
            <a:ext cx="707136" cy="707136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4360049" y="5012435"/>
            <a:ext cx="471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767171"/>
                </a:solidFill>
                <a:latin typeface="Trebuchet MS"/>
                <a:cs typeface="Trebuchet MS"/>
              </a:rPr>
              <a:t>3</a:t>
            </a:r>
            <a:r>
              <a:rPr sz="1400" spc="-85" dirty="0">
                <a:solidFill>
                  <a:srgbClr val="767171"/>
                </a:solidFill>
                <a:latin typeface="Trebuchet MS"/>
                <a:cs typeface="Trebuchet MS"/>
              </a:rPr>
              <a:t>.</a:t>
            </a:r>
            <a:r>
              <a:rPr sz="1400" spc="110" dirty="0">
                <a:solidFill>
                  <a:srgbClr val="767171"/>
                </a:solidFill>
                <a:latin typeface="Trebuchet MS"/>
                <a:cs typeface="Trebuchet MS"/>
              </a:rPr>
              <a:t>6</a:t>
            </a:r>
            <a:r>
              <a:rPr sz="1400" spc="40" dirty="0">
                <a:solidFill>
                  <a:srgbClr val="767171"/>
                </a:solidFill>
                <a:latin typeface="Trebuchet MS"/>
                <a:cs typeface="Trebuchet MS"/>
              </a:rPr>
              <a:t>k</a:t>
            </a:r>
            <a:r>
              <a:rPr sz="1400" spc="170" dirty="0">
                <a:solidFill>
                  <a:srgbClr val="767171"/>
                </a:solidFill>
                <a:latin typeface="Trebuchet MS"/>
                <a:cs typeface="Trebuchet MS"/>
              </a:rPr>
              <a:t>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720734" y="5052060"/>
            <a:ext cx="542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" dirty="0">
                <a:solidFill>
                  <a:srgbClr val="767171"/>
                </a:solidFill>
                <a:latin typeface="Trebuchet MS"/>
                <a:cs typeface="Trebuchet MS"/>
              </a:rPr>
              <a:t>FC</a:t>
            </a:r>
            <a:r>
              <a:rPr sz="1400" spc="105" dirty="0">
                <a:solidFill>
                  <a:srgbClr val="767171"/>
                </a:solidFill>
                <a:latin typeface="Trebuchet MS"/>
                <a:cs typeface="Trebuchet MS"/>
              </a:rPr>
              <a:t>R</a:t>
            </a:r>
            <a:r>
              <a:rPr sz="1400" spc="-235" dirty="0">
                <a:solidFill>
                  <a:srgbClr val="767171"/>
                </a:solidFill>
                <a:latin typeface="Trebuchet MS"/>
                <a:cs typeface="Trebuchet MS"/>
              </a:rPr>
              <a:t>:</a:t>
            </a:r>
            <a:r>
              <a:rPr sz="1400" spc="-70" dirty="0">
                <a:solidFill>
                  <a:srgbClr val="767171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767171"/>
                </a:solid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43000" y="3827830"/>
            <a:ext cx="9220200" cy="3079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3019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259"/>
              </a:spcBef>
            </a:pP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Opportunity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create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rebuchet MS"/>
                <a:cs typeface="Trebuchet MS"/>
              </a:rPr>
              <a:t>efficient,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competitive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improve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affordability.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25213" y="5490972"/>
            <a:ext cx="463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767171"/>
                </a:solidFill>
                <a:latin typeface="Trebuchet MS"/>
                <a:cs typeface="Trebuchet MS"/>
              </a:rPr>
              <a:t>4</a:t>
            </a:r>
            <a:r>
              <a:rPr sz="1400" spc="-75" dirty="0">
                <a:solidFill>
                  <a:srgbClr val="767171"/>
                </a:solidFill>
                <a:latin typeface="Trebuchet MS"/>
                <a:cs typeface="Trebuchet MS"/>
              </a:rPr>
              <a:t>.</a:t>
            </a:r>
            <a:r>
              <a:rPr sz="1400" spc="25" dirty="0">
                <a:solidFill>
                  <a:srgbClr val="767171"/>
                </a:solidFill>
                <a:latin typeface="Trebuchet MS"/>
                <a:cs typeface="Trebuchet MS"/>
              </a:rPr>
              <a:t>5</a:t>
            </a:r>
            <a:r>
              <a:rPr sz="1400" spc="40" dirty="0">
                <a:solidFill>
                  <a:srgbClr val="767171"/>
                </a:solidFill>
                <a:latin typeface="Trebuchet MS"/>
                <a:cs typeface="Trebuchet MS"/>
              </a:rPr>
              <a:t>k</a:t>
            </a:r>
            <a:r>
              <a:rPr sz="1400" spc="170" dirty="0">
                <a:solidFill>
                  <a:srgbClr val="767171"/>
                </a:solidFill>
                <a:latin typeface="Trebuchet MS"/>
                <a:cs typeface="Trebuchet MS"/>
              </a:rPr>
              <a:t>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10805" y="5518404"/>
            <a:ext cx="4533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solidFill>
                  <a:srgbClr val="767171"/>
                </a:solidFill>
                <a:latin typeface="Trebuchet MS"/>
                <a:cs typeface="Trebuchet MS"/>
              </a:rPr>
              <a:t>1</a:t>
            </a:r>
            <a:r>
              <a:rPr sz="1400" spc="-140" dirty="0">
                <a:solidFill>
                  <a:srgbClr val="767171"/>
                </a:solidFill>
                <a:latin typeface="Trebuchet MS"/>
                <a:cs typeface="Trebuchet MS"/>
              </a:rPr>
              <a:t>.</a:t>
            </a:r>
            <a:r>
              <a:rPr sz="1400" spc="100" dirty="0">
                <a:solidFill>
                  <a:srgbClr val="767171"/>
                </a:solidFill>
                <a:latin typeface="Trebuchet MS"/>
                <a:cs typeface="Trebuchet MS"/>
              </a:rPr>
              <a:t>8kg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189171" y="4537811"/>
            <a:ext cx="5591175" cy="1214120"/>
            <a:chOff x="4189171" y="4537811"/>
            <a:chExt cx="5591175" cy="1214120"/>
          </a:xfrm>
        </p:grpSpPr>
        <p:sp>
          <p:nvSpPr>
            <p:cNvPr id="57" name="object 57"/>
            <p:cNvSpPr/>
            <p:nvPr/>
          </p:nvSpPr>
          <p:spPr>
            <a:xfrm>
              <a:off x="4189171" y="5398054"/>
              <a:ext cx="5591175" cy="0"/>
            </a:xfrm>
            <a:custGeom>
              <a:avLst/>
              <a:gdLst/>
              <a:ahLst/>
              <a:cxnLst/>
              <a:rect l="l" t="t" r="r" b="b"/>
              <a:pathLst>
                <a:path w="5591175">
                  <a:moveTo>
                    <a:pt x="0" y="0"/>
                  </a:moveTo>
                  <a:lnTo>
                    <a:pt x="1452067" y="0"/>
                  </a:lnTo>
                </a:path>
                <a:path w="5591175">
                  <a:moveTo>
                    <a:pt x="2236012" y="0"/>
                  </a:moveTo>
                  <a:lnTo>
                    <a:pt x="5591032" y="0"/>
                  </a:lnTo>
                </a:path>
              </a:pathLst>
            </a:custGeom>
            <a:ln w="84972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79402" y="4537811"/>
              <a:ext cx="1219200" cy="1214120"/>
            </a:xfrm>
            <a:custGeom>
              <a:avLst/>
              <a:gdLst/>
              <a:ahLst/>
              <a:cxnLst/>
              <a:rect l="l" t="t" r="r" b="b"/>
              <a:pathLst>
                <a:path w="1219200" h="1214120">
                  <a:moveTo>
                    <a:pt x="609600" y="0"/>
                  </a:moveTo>
                  <a:lnTo>
                    <a:pt x="561959" y="1825"/>
                  </a:lnTo>
                  <a:lnTo>
                    <a:pt x="515322" y="7212"/>
                  </a:lnTo>
                  <a:lnTo>
                    <a:pt x="469822" y="16025"/>
                  </a:lnTo>
                  <a:lnTo>
                    <a:pt x="425597" y="28130"/>
                  </a:lnTo>
                  <a:lnTo>
                    <a:pt x="382782" y="43391"/>
                  </a:lnTo>
                  <a:lnTo>
                    <a:pt x="341511" y="61674"/>
                  </a:lnTo>
                  <a:lnTo>
                    <a:pt x="301921" y="82843"/>
                  </a:lnTo>
                  <a:lnTo>
                    <a:pt x="264147" y="106765"/>
                  </a:lnTo>
                  <a:lnTo>
                    <a:pt x="228324" y="133304"/>
                  </a:lnTo>
                  <a:lnTo>
                    <a:pt x="194588" y="162324"/>
                  </a:lnTo>
                  <a:lnTo>
                    <a:pt x="163075" y="193692"/>
                  </a:lnTo>
                  <a:lnTo>
                    <a:pt x="133920" y="227272"/>
                  </a:lnTo>
                  <a:lnTo>
                    <a:pt x="107259" y="262930"/>
                  </a:lnTo>
                  <a:lnTo>
                    <a:pt x="83227" y="300530"/>
                  </a:lnTo>
                  <a:lnTo>
                    <a:pt x="61959" y="339938"/>
                  </a:lnTo>
                  <a:lnTo>
                    <a:pt x="43592" y="381019"/>
                  </a:lnTo>
                  <a:lnTo>
                    <a:pt x="28260" y="423638"/>
                  </a:lnTo>
                  <a:lnTo>
                    <a:pt x="16099" y="467659"/>
                  </a:lnTo>
                  <a:lnTo>
                    <a:pt x="7245" y="512949"/>
                  </a:lnTo>
                  <a:lnTo>
                    <a:pt x="1834" y="559372"/>
                  </a:lnTo>
                  <a:lnTo>
                    <a:pt x="0" y="606793"/>
                  </a:lnTo>
                  <a:lnTo>
                    <a:pt x="1834" y="654212"/>
                  </a:lnTo>
                  <a:lnTo>
                    <a:pt x="7245" y="700634"/>
                  </a:lnTo>
                  <a:lnTo>
                    <a:pt x="16099" y="745922"/>
                  </a:lnTo>
                  <a:lnTo>
                    <a:pt x="28260" y="789943"/>
                  </a:lnTo>
                  <a:lnTo>
                    <a:pt x="43592" y="832560"/>
                  </a:lnTo>
                  <a:lnTo>
                    <a:pt x="61959" y="873640"/>
                  </a:lnTo>
                  <a:lnTo>
                    <a:pt x="83227" y="913048"/>
                  </a:lnTo>
                  <a:lnTo>
                    <a:pt x="107259" y="950647"/>
                  </a:lnTo>
                  <a:lnTo>
                    <a:pt x="133920" y="986305"/>
                  </a:lnTo>
                  <a:lnTo>
                    <a:pt x="163075" y="1019885"/>
                  </a:lnTo>
                  <a:lnTo>
                    <a:pt x="194588" y="1051253"/>
                  </a:lnTo>
                  <a:lnTo>
                    <a:pt x="228324" y="1080273"/>
                  </a:lnTo>
                  <a:lnTo>
                    <a:pt x="264147" y="1106812"/>
                  </a:lnTo>
                  <a:lnTo>
                    <a:pt x="301921" y="1130734"/>
                  </a:lnTo>
                  <a:lnTo>
                    <a:pt x="341511" y="1151903"/>
                  </a:lnTo>
                  <a:lnTo>
                    <a:pt x="382782" y="1170186"/>
                  </a:lnTo>
                  <a:lnTo>
                    <a:pt x="425597" y="1185448"/>
                  </a:lnTo>
                  <a:lnTo>
                    <a:pt x="469822" y="1197553"/>
                  </a:lnTo>
                  <a:lnTo>
                    <a:pt x="515322" y="1206366"/>
                  </a:lnTo>
                  <a:lnTo>
                    <a:pt x="561959" y="1211753"/>
                  </a:lnTo>
                  <a:lnTo>
                    <a:pt x="609600" y="1213578"/>
                  </a:lnTo>
                  <a:lnTo>
                    <a:pt x="657240" y="1211753"/>
                  </a:lnTo>
                  <a:lnTo>
                    <a:pt x="703877" y="1206366"/>
                  </a:lnTo>
                  <a:lnTo>
                    <a:pt x="749377" y="1197553"/>
                  </a:lnTo>
                  <a:lnTo>
                    <a:pt x="793602" y="1185448"/>
                  </a:lnTo>
                  <a:lnTo>
                    <a:pt x="836417" y="1170186"/>
                  </a:lnTo>
                  <a:lnTo>
                    <a:pt x="877688" y="1151903"/>
                  </a:lnTo>
                  <a:lnTo>
                    <a:pt x="917278" y="1130734"/>
                  </a:lnTo>
                  <a:lnTo>
                    <a:pt x="955052" y="1106812"/>
                  </a:lnTo>
                  <a:lnTo>
                    <a:pt x="990875" y="1080273"/>
                  </a:lnTo>
                  <a:lnTo>
                    <a:pt x="1024611" y="1051253"/>
                  </a:lnTo>
                  <a:lnTo>
                    <a:pt x="1056124" y="1019885"/>
                  </a:lnTo>
                  <a:lnTo>
                    <a:pt x="1085279" y="986305"/>
                  </a:lnTo>
                  <a:lnTo>
                    <a:pt x="1111940" y="950647"/>
                  </a:lnTo>
                  <a:lnTo>
                    <a:pt x="1135972" y="913048"/>
                  </a:lnTo>
                  <a:lnTo>
                    <a:pt x="1157240" y="873640"/>
                  </a:lnTo>
                  <a:lnTo>
                    <a:pt x="1175607" y="832560"/>
                  </a:lnTo>
                  <a:lnTo>
                    <a:pt x="1190939" y="789943"/>
                  </a:lnTo>
                  <a:lnTo>
                    <a:pt x="1203100" y="745922"/>
                  </a:lnTo>
                  <a:lnTo>
                    <a:pt x="1211954" y="700634"/>
                  </a:lnTo>
                  <a:lnTo>
                    <a:pt x="1217365" y="654212"/>
                  </a:lnTo>
                  <a:lnTo>
                    <a:pt x="1219200" y="606793"/>
                  </a:lnTo>
                  <a:lnTo>
                    <a:pt x="1217365" y="559372"/>
                  </a:lnTo>
                  <a:lnTo>
                    <a:pt x="1211954" y="512949"/>
                  </a:lnTo>
                  <a:lnTo>
                    <a:pt x="1203100" y="467659"/>
                  </a:lnTo>
                  <a:lnTo>
                    <a:pt x="1190939" y="423638"/>
                  </a:lnTo>
                  <a:lnTo>
                    <a:pt x="1175607" y="381019"/>
                  </a:lnTo>
                  <a:lnTo>
                    <a:pt x="1157240" y="339938"/>
                  </a:lnTo>
                  <a:lnTo>
                    <a:pt x="1135972" y="300530"/>
                  </a:lnTo>
                  <a:lnTo>
                    <a:pt x="1111940" y="262930"/>
                  </a:lnTo>
                  <a:lnTo>
                    <a:pt x="1085279" y="227272"/>
                  </a:lnTo>
                  <a:lnTo>
                    <a:pt x="1056124" y="193692"/>
                  </a:lnTo>
                  <a:lnTo>
                    <a:pt x="1024611" y="162324"/>
                  </a:lnTo>
                  <a:lnTo>
                    <a:pt x="990875" y="133304"/>
                  </a:lnTo>
                  <a:lnTo>
                    <a:pt x="955052" y="106765"/>
                  </a:lnTo>
                  <a:lnTo>
                    <a:pt x="917278" y="82843"/>
                  </a:lnTo>
                  <a:lnTo>
                    <a:pt x="877688" y="61674"/>
                  </a:lnTo>
                  <a:lnTo>
                    <a:pt x="836417" y="43391"/>
                  </a:lnTo>
                  <a:lnTo>
                    <a:pt x="793602" y="28130"/>
                  </a:lnTo>
                  <a:lnTo>
                    <a:pt x="749377" y="16025"/>
                  </a:lnTo>
                  <a:lnTo>
                    <a:pt x="703877" y="7212"/>
                  </a:lnTo>
                  <a:lnTo>
                    <a:pt x="657240" y="1825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41238" y="4779861"/>
              <a:ext cx="783945" cy="746455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8712682" y="5527548"/>
            <a:ext cx="676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" dirty="0">
                <a:solidFill>
                  <a:srgbClr val="767171"/>
                </a:solidFill>
                <a:latin typeface="Trebuchet MS"/>
                <a:cs typeface="Trebuchet MS"/>
              </a:rPr>
              <a:t>FC</a:t>
            </a:r>
            <a:r>
              <a:rPr sz="1400" spc="105" dirty="0">
                <a:solidFill>
                  <a:srgbClr val="767171"/>
                </a:solidFill>
                <a:latin typeface="Trebuchet MS"/>
                <a:cs typeface="Trebuchet MS"/>
              </a:rPr>
              <a:t>R</a:t>
            </a:r>
            <a:r>
              <a:rPr sz="1400" spc="-235" dirty="0">
                <a:solidFill>
                  <a:srgbClr val="767171"/>
                </a:solidFill>
                <a:latin typeface="Trebuchet MS"/>
                <a:cs typeface="Trebuchet MS"/>
              </a:rPr>
              <a:t>:</a:t>
            </a:r>
            <a:r>
              <a:rPr sz="1400" spc="-70" dirty="0">
                <a:solidFill>
                  <a:srgbClr val="767171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767171"/>
                </a:solidFill>
                <a:latin typeface="Trebuchet MS"/>
                <a:cs typeface="Trebuchet MS"/>
              </a:rPr>
              <a:t>2</a:t>
            </a:r>
            <a:r>
              <a:rPr sz="1400" spc="-235" dirty="0">
                <a:solidFill>
                  <a:srgbClr val="767171"/>
                </a:solidFill>
                <a:latin typeface="Trebuchet MS"/>
                <a:cs typeface="Trebuchet MS"/>
              </a:rPr>
              <a:t>.</a:t>
            </a:r>
            <a:r>
              <a:rPr sz="1400" spc="30" dirty="0">
                <a:solidFill>
                  <a:srgbClr val="767171"/>
                </a:solidFill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748434" y="4466844"/>
            <a:ext cx="17075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3B3838"/>
                </a:solidFill>
                <a:latin typeface="Trebuchet MS"/>
                <a:cs typeface="Trebuchet MS"/>
              </a:rPr>
              <a:t>In</a:t>
            </a:r>
            <a:r>
              <a:rPr sz="1400" spc="-20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400" spc="55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400" spc="170" dirty="0">
                <a:solidFill>
                  <a:srgbClr val="3B3838"/>
                </a:solidFill>
                <a:latin typeface="Trebuchet MS"/>
                <a:cs typeface="Trebuchet MS"/>
              </a:rPr>
              <a:t>g</a:t>
            </a:r>
            <a:r>
              <a:rPr sz="1400" spc="-40" dirty="0">
                <a:solidFill>
                  <a:srgbClr val="3B3838"/>
                </a:solidFill>
                <a:latin typeface="Trebuchet MS"/>
                <a:cs typeface="Trebuchet MS"/>
              </a:rPr>
              <a:t>r</a:t>
            </a:r>
            <a:r>
              <a:rPr sz="1400" spc="3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400" spc="-7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400" spc="55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400" spc="100" dirty="0">
                <a:solidFill>
                  <a:srgbClr val="3B3838"/>
                </a:solidFill>
                <a:latin typeface="Trebuchet MS"/>
                <a:cs typeface="Trebuchet MS"/>
              </a:rPr>
              <a:t>d</a:t>
            </a:r>
            <a:r>
              <a:rPr sz="1400" spc="-8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3B3838"/>
                </a:solidFill>
                <a:latin typeface="Trebuchet MS"/>
                <a:cs typeface="Trebuchet MS"/>
              </a:rPr>
              <a:t>p</a:t>
            </a:r>
            <a:r>
              <a:rPr sz="1400" spc="-40" dirty="0">
                <a:solidFill>
                  <a:srgbClr val="3B3838"/>
                </a:solidFill>
                <a:latin typeface="Trebuchet MS"/>
                <a:cs typeface="Trebuchet MS"/>
              </a:rPr>
              <a:t>r</a:t>
            </a:r>
            <a:r>
              <a:rPr sz="1400" spc="85" dirty="0">
                <a:solidFill>
                  <a:srgbClr val="3B3838"/>
                </a:solidFill>
                <a:latin typeface="Trebuchet MS"/>
                <a:cs typeface="Trebuchet MS"/>
              </a:rPr>
              <a:t>od</a:t>
            </a:r>
            <a:r>
              <a:rPr sz="1400" spc="70" dirty="0">
                <a:solidFill>
                  <a:srgbClr val="3B3838"/>
                </a:solidFill>
                <a:latin typeface="Trebuchet MS"/>
                <a:cs typeface="Trebuchet MS"/>
              </a:rPr>
              <a:t>u</a:t>
            </a:r>
            <a:r>
              <a:rPr sz="1400" spc="75" dirty="0">
                <a:solidFill>
                  <a:srgbClr val="3B3838"/>
                </a:solidFill>
                <a:latin typeface="Trebuchet MS"/>
                <a:cs typeface="Trebuchet MS"/>
              </a:rPr>
              <a:t>c</a:t>
            </a:r>
            <a:r>
              <a:rPr sz="1400" spc="55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3B3838"/>
                </a:solidFill>
                <a:latin typeface="Trebuchet MS"/>
                <a:cs typeface="Trebuchet MS"/>
              </a:rPr>
              <a:t>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77860" y="5457444"/>
            <a:ext cx="15322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5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r>
              <a:rPr sz="1400" spc="185" dirty="0">
                <a:solidFill>
                  <a:srgbClr val="3B3838"/>
                </a:solidFill>
                <a:latin typeface="Trebuchet MS"/>
                <a:cs typeface="Trebuchet MS"/>
              </a:rPr>
              <a:t>m</a:t>
            </a:r>
            <a:r>
              <a:rPr sz="1400" spc="40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400" spc="-15" dirty="0">
                <a:solidFill>
                  <a:srgbClr val="3B3838"/>
                </a:solidFill>
                <a:latin typeface="Trebuchet MS"/>
                <a:cs typeface="Trebuchet MS"/>
              </a:rPr>
              <a:t>ll</a:t>
            </a:r>
            <a:r>
              <a:rPr sz="1400" spc="-7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3B3838"/>
                </a:solidFill>
                <a:latin typeface="Trebuchet MS"/>
                <a:cs typeface="Trebuchet MS"/>
              </a:rPr>
              <a:t>co</a:t>
            </a:r>
            <a:r>
              <a:rPr sz="1400" spc="120" dirty="0">
                <a:solidFill>
                  <a:srgbClr val="3B3838"/>
                </a:solidFill>
                <a:latin typeface="Trebuchet MS"/>
                <a:cs typeface="Trebuchet MS"/>
              </a:rPr>
              <a:t>mm</a:t>
            </a:r>
            <a:r>
              <a:rPr sz="1400" spc="10" dirty="0">
                <a:solidFill>
                  <a:srgbClr val="3B3838"/>
                </a:solidFill>
                <a:latin typeface="Trebuchet MS"/>
                <a:cs typeface="Trebuchet MS"/>
              </a:rPr>
              <a:t>er</a:t>
            </a:r>
            <a:r>
              <a:rPr sz="1400" spc="80" dirty="0">
                <a:solidFill>
                  <a:srgbClr val="3B3838"/>
                </a:solidFill>
                <a:latin typeface="Trebuchet MS"/>
                <a:cs typeface="Trebuchet MS"/>
              </a:rPr>
              <a:t>c</a:t>
            </a:r>
            <a:r>
              <a:rPr sz="1400" spc="-80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400" spc="40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400" spc="-15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22773" y="6182359"/>
            <a:ext cx="18218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interviews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57570" y="3766286"/>
            <a:ext cx="11598910" cy="15240"/>
          </a:xfrm>
          <a:custGeom>
            <a:avLst/>
            <a:gdLst/>
            <a:ahLst/>
            <a:cxnLst/>
            <a:rect l="l" t="t" r="r" b="b"/>
            <a:pathLst>
              <a:path w="11598910" h="15239">
                <a:moveTo>
                  <a:pt x="11598349" y="0"/>
                </a:moveTo>
                <a:lnTo>
                  <a:pt x="0" y="14785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725157" y="3500120"/>
            <a:ext cx="29127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 sourced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 from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Poultry Sector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Strategy: Malawi;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April</a:t>
            </a:r>
            <a:r>
              <a:rPr sz="900" i="1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18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595959"/>
                </a:solidFill>
              </a:rPr>
              <a:t>A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few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ingredients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80" dirty="0">
                <a:solidFill>
                  <a:srgbClr val="595959"/>
                </a:solidFill>
              </a:rPr>
              <a:t>modern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poultry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sector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present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562800"/>
            <a:ext cx="5554980" cy="3079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In-built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barriers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imports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04686" y="562800"/>
            <a:ext cx="6046470" cy="307975"/>
          </a:xfrm>
          <a:custGeom>
            <a:avLst/>
            <a:gdLst/>
            <a:ahLst/>
            <a:cxnLst/>
            <a:rect l="l" t="t" r="r" b="b"/>
            <a:pathLst>
              <a:path w="6046470" h="307975">
                <a:moveTo>
                  <a:pt x="6046025" y="0"/>
                </a:moveTo>
                <a:lnTo>
                  <a:pt x="0" y="0"/>
                </a:lnTo>
                <a:lnTo>
                  <a:pt x="0" y="307771"/>
                </a:lnTo>
                <a:lnTo>
                  <a:pt x="6046025" y="307771"/>
                </a:lnTo>
                <a:lnTo>
                  <a:pt x="6046025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56143" y="583691"/>
            <a:ext cx="2143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Imported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broiler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genetics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28066" y="1344167"/>
            <a:ext cx="4780280" cy="1797050"/>
            <a:chOff x="6928066" y="1344167"/>
            <a:chExt cx="4780280" cy="1797050"/>
          </a:xfrm>
        </p:grpSpPr>
        <p:sp>
          <p:nvSpPr>
            <p:cNvPr id="9" name="object 9"/>
            <p:cNvSpPr/>
            <p:nvPr/>
          </p:nvSpPr>
          <p:spPr>
            <a:xfrm>
              <a:off x="7034784" y="1344167"/>
              <a:ext cx="4566285" cy="1791970"/>
            </a:xfrm>
            <a:custGeom>
              <a:avLst/>
              <a:gdLst/>
              <a:ahLst/>
              <a:cxnLst/>
              <a:rect l="l" t="t" r="r" b="b"/>
              <a:pathLst>
                <a:path w="4566284" h="1791970">
                  <a:moveTo>
                    <a:pt x="981456" y="0"/>
                  </a:moveTo>
                  <a:lnTo>
                    <a:pt x="0" y="0"/>
                  </a:lnTo>
                  <a:lnTo>
                    <a:pt x="0" y="1791817"/>
                  </a:lnTo>
                  <a:lnTo>
                    <a:pt x="981456" y="1791817"/>
                  </a:lnTo>
                  <a:lnTo>
                    <a:pt x="981456" y="0"/>
                  </a:lnTo>
                  <a:close/>
                </a:path>
                <a:path w="4566284" h="1791970">
                  <a:moveTo>
                    <a:pt x="2176272" y="344424"/>
                  </a:moveTo>
                  <a:lnTo>
                    <a:pt x="1194816" y="344424"/>
                  </a:lnTo>
                  <a:lnTo>
                    <a:pt x="1194816" y="1791817"/>
                  </a:lnTo>
                  <a:lnTo>
                    <a:pt x="2176272" y="1791817"/>
                  </a:lnTo>
                  <a:lnTo>
                    <a:pt x="2176272" y="344424"/>
                  </a:lnTo>
                  <a:close/>
                </a:path>
                <a:path w="4566284" h="1791970">
                  <a:moveTo>
                    <a:pt x="3371088" y="1618488"/>
                  </a:moveTo>
                  <a:lnTo>
                    <a:pt x="2389632" y="1618488"/>
                  </a:lnTo>
                  <a:lnTo>
                    <a:pt x="2389632" y="1791817"/>
                  </a:lnTo>
                  <a:lnTo>
                    <a:pt x="3371088" y="1791817"/>
                  </a:lnTo>
                  <a:lnTo>
                    <a:pt x="3371088" y="1618488"/>
                  </a:lnTo>
                  <a:close/>
                </a:path>
                <a:path w="4566284" h="1791970">
                  <a:moveTo>
                    <a:pt x="4565904" y="1749552"/>
                  </a:moveTo>
                  <a:lnTo>
                    <a:pt x="3584448" y="1749552"/>
                  </a:lnTo>
                  <a:lnTo>
                    <a:pt x="3584448" y="1791817"/>
                  </a:lnTo>
                  <a:lnTo>
                    <a:pt x="4565904" y="1791817"/>
                  </a:lnTo>
                  <a:lnTo>
                    <a:pt x="4565904" y="1749552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8066" y="3135985"/>
              <a:ext cx="4780280" cy="0"/>
            </a:xfrm>
            <a:custGeom>
              <a:avLst/>
              <a:gdLst/>
              <a:ahLst/>
              <a:cxnLst/>
              <a:rect l="l" t="t" r="r" b="b"/>
              <a:pathLst>
                <a:path w="4780280">
                  <a:moveTo>
                    <a:pt x="0" y="0"/>
                  </a:moveTo>
                  <a:lnTo>
                    <a:pt x="4779829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68598" y="2917952"/>
            <a:ext cx="9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0855" y="2741167"/>
            <a:ext cx="147320" cy="45847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620"/>
              </a:spcBef>
            </a:pP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653962" y="1344167"/>
          <a:ext cx="2164078" cy="1413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423">
                <a:tc>
                  <a:txBody>
                    <a:bodyPr/>
                    <a:lstStyle/>
                    <a:p>
                      <a:pPr marL="32384">
                        <a:lnSpc>
                          <a:spcPts val="900"/>
                        </a:lnSpc>
                      </a:pPr>
                      <a:r>
                        <a:rPr sz="900" spc="3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80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6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70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83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43815" marB="0">
                    <a:solidFill>
                      <a:srgbClr val="E0294A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43815" marB="0"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50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08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5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40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88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774">
                <a:tc>
                  <a:txBody>
                    <a:bodyPr/>
                    <a:lstStyle/>
                    <a:p>
                      <a:pPr marL="39370">
                        <a:lnSpc>
                          <a:spcPts val="1010"/>
                        </a:lnSpc>
                        <a:spcBef>
                          <a:spcPts val="254"/>
                        </a:spcBef>
                      </a:pPr>
                      <a:r>
                        <a:rPr sz="900" spc="6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6674980" y="1095247"/>
            <a:ext cx="155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90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09391" y="3183128"/>
            <a:ext cx="386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y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53750" y="3183128"/>
            <a:ext cx="909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65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k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6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900" spc="13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-5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-5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p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3861" y="1051559"/>
            <a:ext cx="18211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marR="5080" indent="-483234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rgbClr val="595959"/>
                </a:solidFill>
                <a:latin typeface="Trebuchet MS"/>
                <a:cs typeface="Trebuchet MS"/>
              </a:rPr>
              <a:t>Chicken</a:t>
            </a:r>
            <a:r>
              <a:rPr sz="11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595959"/>
                </a:solidFill>
                <a:latin typeface="Trebuchet MS"/>
                <a:cs typeface="Trebuchet MS"/>
              </a:rPr>
              <a:t>population</a:t>
            </a:r>
            <a:r>
              <a:rPr sz="11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595959"/>
                </a:solidFill>
                <a:latin typeface="Trebuchet MS"/>
                <a:cs typeface="Trebuchet MS"/>
              </a:rPr>
              <a:t>by</a:t>
            </a:r>
            <a:r>
              <a:rPr sz="11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595959"/>
                </a:solidFill>
                <a:latin typeface="Trebuchet MS"/>
                <a:cs typeface="Trebuchet MS"/>
              </a:rPr>
              <a:t>type, </a:t>
            </a:r>
            <a:r>
              <a:rPr sz="1100" spc="-31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srgbClr val="595959"/>
                </a:solidFill>
                <a:latin typeface="Trebuchet MS"/>
                <a:cs typeface="Trebuchet MS"/>
              </a:rPr>
              <a:t>20</a:t>
            </a:r>
            <a:r>
              <a:rPr sz="1100" spc="-9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1100" spc="55" dirty="0">
                <a:solidFill>
                  <a:srgbClr val="595959"/>
                </a:solidFill>
                <a:latin typeface="Trebuchet MS"/>
                <a:cs typeface="Trebuchet MS"/>
              </a:rPr>
              <a:t>9</a:t>
            </a:r>
            <a:r>
              <a:rPr sz="1100" spc="-17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11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100" spc="80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1100" spc="-7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1100" spc="-20" dirty="0">
                <a:solidFill>
                  <a:srgbClr val="595959"/>
                </a:solidFill>
                <a:latin typeface="Trebuchet MS"/>
                <a:cs typeface="Trebuchet MS"/>
              </a:rPr>
              <a:t>ll</a:t>
            </a:r>
            <a:r>
              <a:rPr sz="1100" spc="-7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1100" spc="5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1100" spc="3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1100" spc="9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64718" y="3183128"/>
            <a:ext cx="291274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930">
              <a:lnSpc>
                <a:spcPct val="100000"/>
              </a:lnSpc>
              <a:spcBef>
                <a:spcPts val="100"/>
              </a:spcBef>
              <a:tabLst>
                <a:tab pos="1643380" algn="l"/>
              </a:tabLst>
            </a:pP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Broiler	</a:t>
            </a: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Indigenous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 sourced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 from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Poultry Sector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Strategy: Malawi;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April</a:t>
            </a:r>
            <a:r>
              <a:rPr sz="900" i="1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8734" y="928090"/>
            <a:ext cx="3901440" cy="2710815"/>
            <a:chOff x="968734" y="928090"/>
            <a:chExt cx="3901440" cy="2710815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734" y="930948"/>
              <a:ext cx="3893058" cy="270793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84559" y="930948"/>
              <a:ext cx="3883025" cy="2681605"/>
            </a:xfrm>
            <a:custGeom>
              <a:avLst/>
              <a:gdLst/>
              <a:ahLst/>
              <a:cxnLst/>
              <a:rect l="l" t="t" r="r" b="b"/>
              <a:pathLst>
                <a:path w="3883025" h="2681604">
                  <a:moveTo>
                    <a:pt x="0" y="2681554"/>
                  </a:moveTo>
                  <a:lnTo>
                    <a:pt x="3882516" y="2681554"/>
                  </a:lnTo>
                  <a:lnTo>
                    <a:pt x="3882516" y="0"/>
                  </a:lnTo>
                  <a:lnTo>
                    <a:pt x="0" y="0"/>
                  </a:lnTo>
                  <a:lnTo>
                    <a:pt x="0" y="2681554"/>
                  </a:lnTo>
                  <a:close/>
                </a:path>
              </a:pathLst>
            </a:custGeom>
            <a:solidFill>
              <a:srgbClr val="93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4559" y="930948"/>
              <a:ext cx="3883025" cy="2681605"/>
            </a:xfrm>
            <a:custGeom>
              <a:avLst/>
              <a:gdLst/>
              <a:ahLst/>
              <a:cxnLst/>
              <a:rect l="l" t="t" r="r" b="b"/>
              <a:pathLst>
                <a:path w="3883025" h="2681604">
                  <a:moveTo>
                    <a:pt x="3882511" y="0"/>
                  </a:moveTo>
                  <a:lnTo>
                    <a:pt x="3882511" y="2681564"/>
                  </a:lnTo>
                  <a:lnTo>
                    <a:pt x="0" y="2681564"/>
                  </a:lnTo>
                  <a:lnTo>
                    <a:pt x="0" y="0"/>
                  </a:lnTo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7494" y="1687061"/>
              <a:ext cx="31650" cy="211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607537" y="1671243"/>
              <a:ext cx="17145" cy="10795"/>
            </a:xfrm>
            <a:custGeom>
              <a:avLst/>
              <a:gdLst/>
              <a:ahLst/>
              <a:cxnLst/>
              <a:rect l="l" t="t" r="r" b="b"/>
              <a:pathLst>
                <a:path w="17145" h="10794">
                  <a:moveTo>
                    <a:pt x="6334" y="0"/>
                  </a:moveTo>
                  <a:lnTo>
                    <a:pt x="792" y="3265"/>
                  </a:lnTo>
                  <a:lnTo>
                    <a:pt x="0" y="6708"/>
                  </a:lnTo>
                  <a:lnTo>
                    <a:pt x="3955" y="9433"/>
                  </a:lnTo>
                  <a:lnTo>
                    <a:pt x="12658" y="10540"/>
                  </a:lnTo>
                  <a:lnTo>
                    <a:pt x="16875" y="6705"/>
                  </a:lnTo>
                  <a:lnTo>
                    <a:pt x="12658" y="2870"/>
                  </a:lnTo>
                  <a:lnTo>
                    <a:pt x="6334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07538" y="1671243"/>
              <a:ext cx="17145" cy="10795"/>
            </a:xfrm>
            <a:custGeom>
              <a:avLst/>
              <a:gdLst/>
              <a:ahLst/>
              <a:cxnLst/>
              <a:rect l="l" t="t" r="r" b="b"/>
              <a:pathLst>
                <a:path w="17145" h="10794">
                  <a:moveTo>
                    <a:pt x="12660" y="10550"/>
                  </a:moveTo>
                  <a:lnTo>
                    <a:pt x="16880" y="6713"/>
                  </a:lnTo>
                  <a:lnTo>
                    <a:pt x="12660" y="2877"/>
                  </a:lnTo>
                  <a:lnTo>
                    <a:pt x="6330" y="0"/>
                  </a:lnTo>
                  <a:lnTo>
                    <a:pt x="791" y="3267"/>
                  </a:lnTo>
                  <a:lnTo>
                    <a:pt x="0" y="6713"/>
                  </a:lnTo>
                  <a:lnTo>
                    <a:pt x="3956" y="9441"/>
                  </a:lnTo>
                  <a:lnTo>
                    <a:pt x="12660" y="10550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3546" y="1971929"/>
              <a:ext cx="21100" cy="4220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21907" y="1956104"/>
              <a:ext cx="8255" cy="31750"/>
            </a:xfrm>
            <a:custGeom>
              <a:avLst/>
              <a:gdLst/>
              <a:ahLst/>
              <a:cxnLst/>
              <a:rect l="l" t="t" r="r" b="b"/>
              <a:pathLst>
                <a:path w="8254" h="31750">
                  <a:moveTo>
                    <a:pt x="8017" y="0"/>
                  </a:moveTo>
                  <a:lnTo>
                    <a:pt x="1944" y="15124"/>
                  </a:lnTo>
                  <a:lnTo>
                    <a:pt x="0" y="23297"/>
                  </a:lnTo>
                  <a:lnTo>
                    <a:pt x="625" y="31648"/>
                  </a:lnTo>
                  <a:lnTo>
                    <a:pt x="2668" y="25448"/>
                  </a:lnTo>
                  <a:lnTo>
                    <a:pt x="4316" y="18380"/>
                  </a:lnTo>
                  <a:lnTo>
                    <a:pt x="5967" y="10963"/>
                  </a:lnTo>
                  <a:lnTo>
                    <a:pt x="8017" y="3721"/>
                  </a:lnTo>
                  <a:lnTo>
                    <a:pt x="8017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1909" y="1956104"/>
              <a:ext cx="8255" cy="31750"/>
            </a:xfrm>
            <a:custGeom>
              <a:avLst/>
              <a:gdLst/>
              <a:ahLst/>
              <a:cxnLst/>
              <a:rect l="l" t="t" r="r" b="b"/>
              <a:pathLst>
                <a:path w="8254" h="31750">
                  <a:moveTo>
                    <a:pt x="626" y="31651"/>
                  </a:moveTo>
                  <a:lnTo>
                    <a:pt x="2670" y="25454"/>
                  </a:lnTo>
                  <a:lnTo>
                    <a:pt x="4319" y="18385"/>
                  </a:lnTo>
                  <a:lnTo>
                    <a:pt x="5967" y="10967"/>
                  </a:lnTo>
                  <a:lnTo>
                    <a:pt x="8011" y="3723"/>
                  </a:lnTo>
                  <a:lnTo>
                    <a:pt x="8011" y="1861"/>
                  </a:lnTo>
                  <a:lnTo>
                    <a:pt x="8011" y="0"/>
                  </a:lnTo>
                  <a:lnTo>
                    <a:pt x="5077" y="7301"/>
                  </a:lnTo>
                  <a:lnTo>
                    <a:pt x="1945" y="15127"/>
                  </a:lnTo>
                  <a:lnTo>
                    <a:pt x="0" y="23301"/>
                  </a:lnTo>
                  <a:lnTo>
                    <a:pt x="626" y="31651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2481" y="2056321"/>
              <a:ext cx="727971" cy="77017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398306" y="2041910"/>
              <a:ext cx="717550" cy="758825"/>
            </a:xfrm>
            <a:custGeom>
              <a:avLst/>
              <a:gdLst/>
              <a:ahLst/>
              <a:cxnLst/>
              <a:rect l="l" t="t" r="r" b="b"/>
              <a:pathLst>
                <a:path w="717550" h="758825">
                  <a:moveTo>
                    <a:pt x="30556" y="350578"/>
                  </a:moveTo>
                  <a:lnTo>
                    <a:pt x="6426" y="350578"/>
                  </a:lnTo>
                  <a:lnTo>
                    <a:pt x="0" y="583725"/>
                  </a:lnTo>
                  <a:lnTo>
                    <a:pt x="6783" y="590050"/>
                  </a:lnTo>
                  <a:lnTo>
                    <a:pt x="14471" y="595952"/>
                  </a:lnTo>
                  <a:lnTo>
                    <a:pt x="22159" y="602134"/>
                  </a:lnTo>
                  <a:lnTo>
                    <a:pt x="41821" y="634868"/>
                  </a:lnTo>
                  <a:lnTo>
                    <a:pt x="45034" y="642399"/>
                  </a:lnTo>
                  <a:lnTo>
                    <a:pt x="46647" y="648406"/>
                  </a:lnTo>
                  <a:lnTo>
                    <a:pt x="49860" y="655937"/>
                  </a:lnTo>
                  <a:lnTo>
                    <a:pt x="49976" y="657742"/>
                  </a:lnTo>
                  <a:lnTo>
                    <a:pt x="54210" y="668950"/>
                  </a:lnTo>
                  <a:lnTo>
                    <a:pt x="56900" y="680748"/>
                  </a:lnTo>
                  <a:lnTo>
                    <a:pt x="56873" y="692549"/>
                  </a:lnTo>
                  <a:lnTo>
                    <a:pt x="53073" y="704070"/>
                  </a:lnTo>
                  <a:lnTo>
                    <a:pt x="49860" y="711588"/>
                  </a:lnTo>
                  <a:lnTo>
                    <a:pt x="43421" y="723615"/>
                  </a:lnTo>
                  <a:lnTo>
                    <a:pt x="43421" y="728137"/>
                  </a:lnTo>
                  <a:lnTo>
                    <a:pt x="41639" y="734949"/>
                  </a:lnTo>
                  <a:lnTo>
                    <a:pt x="41213" y="742046"/>
                  </a:lnTo>
                  <a:lnTo>
                    <a:pt x="42294" y="749711"/>
                  </a:lnTo>
                  <a:lnTo>
                    <a:pt x="45034" y="758223"/>
                  </a:lnTo>
                  <a:lnTo>
                    <a:pt x="49860" y="753702"/>
                  </a:lnTo>
                  <a:lnTo>
                    <a:pt x="54686" y="752203"/>
                  </a:lnTo>
                  <a:lnTo>
                    <a:pt x="123273" y="752203"/>
                  </a:lnTo>
                  <a:lnTo>
                    <a:pt x="125463" y="750692"/>
                  </a:lnTo>
                  <a:lnTo>
                    <a:pt x="128676" y="747695"/>
                  </a:lnTo>
                  <a:lnTo>
                    <a:pt x="127076" y="740163"/>
                  </a:lnTo>
                  <a:lnTo>
                    <a:pt x="131902" y="740163"/>
                  </a:lnTo>
                  <a:lnTo>
                    <a:pt x="133502" y="738665"/>
                  </a:lnTo>
                  <a:lnTo>
                    <a:pt x="141554" y="738665"/>
                  </a:lnTo>
                  <a:lnTo>
                    <a:pt x="143154" y="737154"/>
                  </a:lnTo>
                  <a:lnTo>
                    <a:pt x="144767" y="737154"/>
                  </a:lnTo>
                  <a:lnTo>
                    <a:pt x="146380" y="735655"/>
                  </a:lnTo>
                  <a:lnTo>
                    <a:pt x="154546" y="729472"/>
                  </a:lnTo>
                  <a:lnTo>
                    <a:pt x="161053" y="721174"/>
                  </a:lnTo>
                  <a:lnTo>
                    <a:pt x="167863" y="712595"/>
                  </a:lnTo>
                  <a:lnTo>
                    <a:pt x="176936" y="705569"/>
                  </a:lnTo>
                  <a:lnTo>
                    <a:pt x="186864" y="698686"/>
                  </a:lnTo>
                  <a:lnTo>
                    <a:pt x="194832" y="691095"/>
                  </a:lnTo>
                  <a:lnTo>
                    <a:pt x="200687" y="682092"/>
                  </a:lnTo>
                  <a:lnTo>
                    <a:pt x="204279" y="670974"/>
                  </a:lnTo>
                  <a:lnTo>
                    <a:pt x="206345" y="660235"/>
                  </a:lnTo>
                  <a:lnTo>
                    <a:pt x="208710" y="650481"/>
                  </a:lnTo>
                  <a:lnTo>
                    <a:pt x="212882" y="641572"/>
                  </a:lnTo>
                  <a:lnTo>
                    <a:pt x="220370" y="633369"/>
                  </a:lnTo>
                  <a:lnTo>
                    <a:pt x="226809" y="627349"/>
                  </a:lnTo>
                  <a:lnTo>
                    <a:pt x="230022" y="625851"/>
                  </a:lnTo>
                  <a:lnTo>
                    <a:pt x="233235" y="625851"/>
                  </a:lnTo>
                  <a:lnTo>
                    <a:pt x="239517" y="624181"/>
                  </a:lnTo>
                  <a:lnTo>
                    <a:pt x="246102" y="623781"/>
                  </a:lnTo>
                  <a:lnTo>
                    <a:pt x="435099" y="623781"/>
                  </a:lnTo>
                  <a:lnTo>
                    <a:pt x="437527" y="618332"/>
                  </a:lnTo>
                  <a:lnTo>
                    <a:pt x="440740" y="610801"/>
                  </a:lnTo>
                  <a:lnTo>
                    <a:pt x="442353" y="603283"/>
                  </a:lnTo>
                  <a:lnTo>
                    <a:pt x="443953" y="594253"/>
                  </a:lnTo>
                  <a:lnTo>
                    <a:pt x="444786" y="586621"/>
                  </a:lnTo>
                  <a:lnTo>
                    <a:pt x="444560" y="582791"/>
                  </a:lnTo>
                  <a:lnTo>
                    <a:pt x="446443" y="580934"/>
                  </a:lnTo>
                  <a:lnTo>
                    <a:pt x="453605" y="579216"/>
                  </a:lnTo>
                  <a:lnTo>
                    <a:pt x="462331" y="576888"/>
                  </a:lnTo>
                  <a:lnTo>
                    <a:pt x="473919" y="574138"/>
                  </a:lnTo>
                  <a:lnTo>
                    <a:pt x="484602" y="570542"/>
                  </a:lnTo>
                  <a:lnTo>
                    <a:pt x="490613" y="565678"/>
                  </a:lnTo>
                  <a:lnTo>
                    <a:pt x="497899" y="556699"/>
                  </a:lnTo>
                  <a:lnTo>
                    <a:pt x="515490" y="541561"/>
                  </a:lnTo>
                  <a:lnTo>
                    <a:pt x="522782" y="532582"/>
                  </a:lnTo>
                  <a:lnTo>
                    <a:pt x="526171" y="521304"/>
                  </a:lnTo>
                  <a:lnTo>
                    <a:pt x="528207" y="510025"/>
                  </a:lnTo>
                  <a:lnTo>
                    <a:pt x="531149" y="498744"/>
                  </a:lnTo>
                  <a:lnTo>
                    <a:pt x="537260" y="487459"/>
                  </a:lnTo>
                  <a:lnTo>
                    <a:pt x="544550" y="480365"/>
                  </a:lnTo>
                  <a:lnTo>
                    <a:pt x="552140" y="475807"/>
                  </a:lnTo>
                  <a:lnTo>
                    <a:pt x="560333" y="471810"/>
                  </a:lnTo>
                  <a:lnTo>
                    <a:pt x="569429" y="466402"/>
                  </a:lnTo>
                  <a:lnTo>
                    <a:pt x="606425" y="434817"/>
                  </a:lnTo>
                  <a:lnTo>
                    <a:pt x="618086" y="418645"/>
                  </a:lnTo>
                  <a:lnTo>
                    <a:pt x="624523" y="410702"/>
                  </a:lnTo>
                  <a:lnTo>
                    <a:pt x="632167" y="404731"/>
                  </a:lnTo>
                  <a:lnTo>
                    <a:pt x="635381" y="404731"/>
                  </a:lnTo>
                  <a:lnTo>
                    <a:pt x="638594" y="403220"/>
                  </a:lnTo>
                  <a:lnTo>
                    <a:pt x="643420" y="401721"/>
                  </a:lnTo>
                  <a:lnTo>
                    <a:pt x="646633" y="400210"/>
                  </a:lnTo>
                  <a:lnTo>
                    <a:pt x="652921" y="399062"/>
                  </a:lnTo>
                  <a:lnTo>
                    <a:pt x="659509" y="397773"/>
                  </a:lnTo>
                  <a:lnTo>
                    <a:pt x="666094" y="396200"/>
                  </a:lnTo>
                  <a:lnTo>
                    <a:pt x="672376" y="394203"/>
                  </a:lnTo>
                  <a:lnTo>
                    <a:pt x="683641" y="391193"/>
                  </a:lnTo>
                  <a:lnTo>
                    <a:pt x="683641" y="385173"/>
                  </a:lnTo>
                  <a:lnTo>
                    <a:pt x="690067" y="376143"/>
                  </a:lnTo>
                  <a:lnTo>
                    <a:pt x="695020" y="371539"/>
                  </a:lnTo>
                  <a:lnTo>
                    <a:pt x="701933" y="368627"/>
                  </a:lnTo>
                  <a:lnTo>
                    <a:pt x="709750" y="366840"/>
                  </a:lnTo>
                  <a:lnTo>
                    <a:pt x="717410" y="365615"/>
                  </a:lnTo>
                  <a:lnTo>
                    <a:pt x="717410" y="364116"/>
                  </a:lnTo>
                  <a:lnTo>
                    <a:pt x="712361" y="360380"/>
                  </a:lnTo>
                  <a:lnTo>
                    <a:pt x="708369" y="359040"/>
                  </a:lnTo>
                  <a:lnTo>
                    <a:pt x="704074" y="357980"/>
                  </a:lnTo>
                  <a:lnTo>
                    <a:pt x="698119" y="355087"/>
                  </a:lnTo>
                  <a:lnTo>
                    <a:pt x="695083" y="352077"/>
                  </a:lnTo>
                  <a:lnTo>
                    <a:pt x="75603" y="352077"/>
                  </a:lnTo>
                  <a:lnTo>
                    <a:pt x="30556" y="350578"/>
                  </a:lnTo>
                  <a:close/>
                </a:path>
                <a:path w="717550" h="758825">
                  <a:moveTo>
                    <a:pt x="123273" y="752203"/>
                  </a:moveTo>
                  <a:lnTo>
                    <a:pt x="73990" y="752203"/>
                  </a:lnTo>
                  <a:lnTo>
                    <a:pt x="80429" y="753702"/>
                  </a:lnTo>
                  <a:lnTo>
                    <a:pt x="85255" y="753702"/>
                  </a:lnTo>
                  <a:lnTo>
                    <a:pt x="90081" y="755213"/>
                  </a:lnTo>
                  <a:lnTo>
                    <a:pt x="93294" y="755213"/>
                  </a:lnTo>
                  <a:lnTo>
                    <a:pt x="102842" y="756198"/>
                  </a:lnTo>
                  <a:lnTo>
                    <a:pt x="111788" y="756338"/>
                  </a:lnTo>
                  <a:lnTo>
                    <a:pt x="119529" y="754786"/>
                  </a:lnTo>
                  <a:lnTo>
                    <a:pt x="123273" y="752203"/>
                  </a:lnTo>
                  <a:close/>
                </a:path>
                <a:path w="717550" h="758825">
                  <a:moveTo>
                    <a:pt x="435099" y="623781"/>
                  </a:moveTo>
                  <a:lnTo>
                    <a:pt x="246102" y="623781"/>
                  </a:lnTo>
                  <a:lnTo>
                    <a:pt x="252689" y="624790"/>
                  </a:lnTo>
                  <a:lnTo>
                    <a:pt x="258978" y="627349"/>
                  </a:lnTo>
                  <a:lnTo>
                    <a:pt x="262191" y="627349"/>
                  </a:lnTo>
                  <a:lnTo>
                    <a:pt x="263804" y="630359"/>
                  </a:lnTo>
                  <a:lnTo>
                    <a:pt x="270230" y="633369"/>
                  </a:lnTo>
                  <a:lnTo>
                    <a:pt x="275056" y="637878"/>
                  </a:lnTo>
                  <a:lnTo>
                    <a:pt x="275056" y="639389"/>
                  </a:lnTo>
                  <a:lnTo>
                    <a:pt x="281495" y="643897"/>
                  </a:lnTo>
                  <a:lnTo>
                    <a:pt x="286321" y="649917"/>
                  </a:lnTo>
                  <a:lnTo>
                    <a:pt x="291147" y="652927"/>
                  </a:lnTo>
                  <a:lnTo>
                    <a:pt x="294360" y="652927"/>
                  </a:lnTo>
                  <a:lnTo>
                    <a:pt x="297586" y="654426"/>
                  </a:lnTo>
                  <a:lnTo>
                    <a:pt x="316430" y="657742"/>
                  </a:lnTo>
                  <a:lnTo>
                    <a:pt x="336183" y="665146"/>
                  </a:lnTo>
                  <a:lnTo>
                    <a:pt x="355938" y="669447"/>
                  </a:lnTo>
                  <a:lnTo>
                    <a:pt x="374789" y="663455"/>
                  </a:lnTo>
                  <a:lnTo>
                    <a:pt x="382832" y="660613"/>
                  </a:lnTo>
                  <a:lnTo>
                    <a:pt x="403309" y="660613"/>
                  </a:lnTo>
                  <a:lnTo>
                    <a:pt x="411784" y="657436"/>
                  </a:lnTo>
                  <a:lnTo>
                    <a:pt x="421009" y="649420"/>
                  </a:lnTo>
                  <a:lnTo>
                    <a:pt x="427670" y="639575"/>
                  </a:lnTo>
                  <a:lnTo>
                    <a:pt x="432824" y="628884"/>
                  </a:lnTo>
                  <a:lnTo>
                    <a:pt x="435099" y="623781"/>
                  </a:lnTo>
                  <a:close/>
                </a:path>
                <a:path w="717550" h="758825">
                  <a:moveTo>
                    <a:pt x="403309" y="660613"/>
                  </a:moveTo>
                  <a:lnTo>
                    <a:pt x="382832" y="660613"/>
                  </a:lnTo>
                  <a:lnTo>
                    <a:pt x="392082" y="661012"/>
                  </a:lnTo>
                  <a:lnTo>
                    <a:pt x="401934" y="661128"/>
                  </a:lnTo>
                  <a:lnTo>
                    <a:pt x="403309" y="660613"/>
                  </a:lnTo>
                  <a:close/>
                </a:path>
                <a:path w="717550" h="758825">
                  <a:moveTo>
                    <a:pt x="252539" y="19654"/>
                  </a:moveTo>
                  <a:lnTo>
                    <a:pt x="233437" y="20732"/>
                  </a:lnTo>
                  <a:lnTo>
                    <a:pt x="213131" y="24915"/>
                  </a:lnTo>
                  <a:lnTo>
                    <a:pt x="192824" y="30227"/>
                  </a:lnTo>
                  <a:lnTo>
                    <a:pt x="173723" y="34691"/>
                  </a:lnTo>
                  <a:lnTo>
                    <a:pt x="152434" y="37604"/>
                  </a:lnTo>
                  <a:lnTo>
                    <a:pt x="107443" y="42306"/>
                  </a:lnTo>
                  <a:lnTo>
                    <a:pt x="85255" y="45219"/>
                  </a:lnTo>
                  <a:lnTo>
                    <a:pt x="75603" y="352077"/>
                  </a:lnTo>
                  <a:lnTo>
                    <a:pt x="695083" y="352077"/>
                  </a:lnTo>
                  <a:lnTo>
                    <a:pt x="693996" y="350999"/>
                  </a:lnTo>
                  <a:lnTo>
                    <a:pt x="694096" y="346063"/>
                  </a:lnTo>
                  <a:lnTo>
                    <a:pt x="695400" y="341128"/>
                  </a:lnTo>
                  <a:lnTo>
                    <a:pt x="694893" y="337040"/>
                  </a:lnTo>
                  <a:lnTo>
                    <a:pt x="677350" y="327946"/>
                  </a:lnTo>
                  <a:lnTo>
                    <a:pt x="652268" y="324069"/>
                  </a:lnTo>
                  <a:lnTo>
                    <a:pt x="628392" y="319908"/>
                  </a:lnTo>
                  <a:lnTo>
                    <a:pt x="614464" y="309964"/>
                  </a:lnTo>
                  <a:lnTo>
                    <a:pt x="604413" y="291911"/>
                  </a:lnTo>
                  <a:lnTo>
                    <a:pt x="599989" y="282885"/>
                  </a:lnTo>
                  <a:lnTo>
                    <a:pt x="593559" y="264841"/>
                  </a:lnTo>
                  <a:lnTo>
                    <a:pt x="595160" y="261831"/>
                  </a:lnTo>
                  <a:lnTo>
                    <a:pt x="595160" y="255811"/>
                  </a:lnTo>
                  <a:lnTo>
                    <a:pt x="596773" y="254312"/>
                  </a:lnTo>
                  <a:lnTo>
                    <a:pt x="598385" y="248292"/>
                  </a:lnTo>
                  <a:lnTo>
                    <a:pt x="598385" y="234754"/>
                  </a:lnTo>
                  <a:lnTo>
                    <a:pt x="594209" y="228502"/>
                  </a:lnTo>
                  <a:lnTo>
                    <a:pt x="591198" y="227236"/>
                  </a:lnTo>
                  <a:lnTo>
                    <a:pt x="562991" y="227236"/>
                  </a:lnTo>
                  <a:lnTo>
                    <a:pt x="564603" y="225725"/>
                  </a:lnTo>
                  <a:lnTo>
                    <a:pt x="564603" y="222715"/>
                  </a:lnTo>
                  <a:lnTo>
                    <a:pt x="564853" y="208170"/>
                  </a:lnTo>
                  <a:lnTo>
                    <a:pt x="560581" y="197712"/>
                  </a:lnTo>
                  <a:lnTo>
                    <a:pt x="551484" y="190353"/>
                  </a:lnTo>
                  <a:lnTo>
                    <a:pt x="537260" y="185110"/>
                  </a:lnTo>
                  <a:lnTo>
                    <a:pt x="521677" y="178110"/>
                  </a:lnTo>
                  <a:lnTo>
                    <a:pt x="491115" y="155076"/>
                  </a:lnTo>
                  <a:lnTo>
                    <a:pt x="463057" y="103325"/>
                  </a:lnTo>
                  <a:lnTo>
                    <a:pt x="455390" y="83136"/>
                  </a:lnTo>
                  <a:lnTo>
                    <a:pt x="443953" y="64777"/>
                  </a:lnTo>
                  <a:lnTo>
                    <a:pt x="440328" y="60269"/>
                  </a:lnTo>
                  <a:lnTo>
                    <a:pt x="284708" y="60269"/>
                  </a:lnTo>
                  <a:lnTo>
                    <a:pt x="283108" y="58758"/>
                  </a:lnTo>
                  <a:lnTo>
                    <a:pt x="283108" y="57259"/>
                  </a:lnTo>
                  <a:lnTo>
                    <a:pt x="281495" y="54249"/>
                  </a:lnTo>
                  <a:lnTo>
                    <a:pt x="279882" y="52738"/>
                  </a:lnTo>
                  <a:lnTo>
                    <a:pt x="279882" y="49728"/>
                  </a:lnTo>
                  <a:lnTo>
                    <a:pt x="274708" y="40166"/>
                  </a:lnTo>
                  <a:lnTo>
                    <a:pt x="268625" y="30743"/>
                  </a:lnTo>
                  <a:lnTo>
                    <a:pt x="261335" y="23294"/>
                  </a:lnTo>
                  <a:lnTo>
                    <a:pt x="252539" y="19654"/>
                  </a:lnTo>
                  <a:close/>
                </a:path>
                <a:path w="717550" h="758825">
                  <a:moveTo>
                    <a:pt x="576211" y="225023"/>
                  </a:moveTo>
                  <a:lnTo>
                    <a:pt x="562991" y="227236"/>
                  </a:lnTo>
                  <a:lnTo>
                    <a:pt x="591198" y="227236"/>
                  </a:lnTo>
                  <a:lnTo>
                    <a:pt x="586717" y="225351"/>
                  </a:lnTo>
                  <a:lnTo>
                    <a:pt x="576211" y="225023"/>
                  </a:lnTo>
                  <a:close/>
                </a:path>
                <a:path w="717550" h="758825">
                  <a:moveTo>
                    <a:pt x="350659" y="15133"/>
                  </a:moveTo>
                  <a:lnTo>
                    <a:pt x="341007" y="15133"/>
                  </a:lnTo>
                  <a:lnTo>
                    <a:pt x="325651" y="23457"/>
                  </a:lnTo>
                  <a:lnTo>
                    <a:pt x="309843" y="37701"/>
                  </a:lnTo>
                  <a:lnTo>
                    <a:pt x="295543" y="51945"/>
                  </a:lnTo>
                  <a:lnTo>
                    <a:pt x="284708" y="60269"/>
                  </a:lnTo>
                  <a:lnTo>
                    <a:pt x="440328" y="60269"/>
                  </a:lnTo>
                  <a:lnTo>
                    <a:pt x="437624" y="56906"/>
                  </a:lnTo>
                  <a:lnTo>
                    <a:pt x="429482" y="45789"/>
                  </a:lnTo>
                  <a:lnTo>
                    <a:pt x="421340" y="33261"/>
                  </a:lnTo>
                  <a:lnTo>
                    <a:pt x="415800" y="22664"/>
                  </a:lnTo>
                  <a:lnTo>
                    <a:pt x="360311" y="22664"/>
                  </a:lnTo>
                  <a:lnTo>
                    <a:pt x="355485" y="19654"/>
                  </a:lnTo>
                  <a:lnTo>
                    <a:pt x="350659" y="19654"/>
                  </a:lnTo>
                  <a:lnTo>
                    <a:pt x="350659" y="15133"/>
                  </a:lnTo>
                  <a:close/>
                </a:path>
                <a:path w="717550" h="758825">
                  <a:moveTo>
                    <a:pt x="401105" y="0"/>
                  </a:moveTo>
                  <a:lnTo>
                    <a:pt x="393488" y="1598"/>
                  </a:lnTo>
                  <a:lnTo>
                    <a:pt x="386174" y="4325"/>
                  </a:lnTo>
                  <a:lnTo>
                    <a:pt x="379615" y="7615"/>
                  </a:lnTo>
                  <a:lnTo>
                    <a:pt x="376402" y="7615"/>
                  </a:lnTo>
                  <a:lnTo>
                    <a:pt x="373176" y="10625"/>
                  </a:lnTo>
                  <a:lnTo>
                    <a:pt x="369963" y="12123"/>
                  </a:lnTo>
                  <a:lnTo>
                    <a:pt x="369963" y="13635"/>
                  </a:lnTo>
                  <a:lnTo>
                    <a:pt x="360311" y="22664"/>
                  </a:lnTo>
                  <a:lnTo>
                    <a:pt x="415800" y="22664"/>
                  </a:lnTo>
                  <a:lnTo>
                    <a:pt x="415010" y="21153"/>
                  </a:lnTo>
                  <a:lnTo>
                    <a:pt x="415010" y="19654"/>
                  </a:lnTo>
                  <a:lnTo>
                    <a:pt x="413397" y="18143"/>
                  </a:lnTo>
                  <a:lnTo>
                    <a:pt x="411784" y="12123"/>
                  </a:lnTo>
                  <a:lnTo>
                    <a:pt x="411784" y="7615"/>
                  </a:lnTo>
                  <a:lnTo>
                    <a:pt x="413397" y="4605"/>
                  </a:lnTo>
                  <a:lnTo>
                    <a:pt x="413397" y="3106"/>
                  </a:lnTo>
                  <a:lnTo>
                    <a:pt x="411784" y="3106"/>
                  </a:lnTo>
                  <a:lnTo>
                    <a:pt x="410187" y="1598"/>
                  </a:lnTo>
                  <a:lnTo>
                    <a:pt x="410184" y="96"/>
                  </a:lnTo>
                  <a:lnTo>
                    <a:pt x="408571" y="96"/>
                  </a:lnTo>
                  <a:lnTo>
                    <a:pt x="401105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98306" y="2041906"/>
              <a:ext cx="717550" cy="758825"/>
            </a:xfrm>
            <a:custGeom>
              <a:avLst/>
              <a:gdLst/>
              <a:ahLst/>
              <a:cxnLst/>
              <a:rect l="l" t="t" r="r" b="b"/>
              <a:pathLst>
                <a:path w="717550" h="758825">
                  <a:moveTo>
                    <a:pt x="698117" y="355088"/>
                  </a:moveTo>
                  <a:lnTo>
                    <a:pt x="693995" y="350998"/>
                  </a:lnTo>
                  <a:lnTo>
                    <a:pt x="694096" y="346062"/>
                  </a:lnTo>
                  <a:lnTo>
                    <a:pt x="695403" y="341127"/>
                  </a:lnTo>
                  <a:lnTo>
                    <a:pt x="694901" y="337037"/>
                  </a:lnTo>
                  <a:lnTo>
                    <a:pt x="677357" y="327942"/>
                  </a:lnTo>
                  <a:lnTo>
                    <a:pt x="652273" y="324064"/>
                  </a:lnTo>
                  <a:lnTo>
                    <a:pt x="628396" y="319904"/>
                  </a:lnTo>
                  <a:lnTo>
                    <a:pt x="614471" y="309962"/>
                  </a:lnTo>
                  <a:lnTo>
                    <a:pt x="609445" y="300936"/>
                  </a:lnTo>
                  <a:lnTo>
                    <a:pt x="604418" y="291911"/>
                  </a:lnTo>
                  <a:lnTo>
                    <a:pt x="599995" y="282885"/>
                  </a:lnTo>
                  <a:lnTo>
                    <a:pt x="596778" y="273860"/>
                  </a:lnTo>
                  <a:lnTo>
                    <a:pt x="595169" y="269348"/>
                  </a:lnTo>
                  <a:lnTo>
                    <a:pt x="593560" y="264835"/>
                  </a:lnTo>
                  <a:lnTo>
                    <a:pt x="595169" y="261826"/>
                  </a:lnTo>
                  <a:lnTo>
                    <a:pt x="595169" y="258818"/>
                  </a:lnTo>
                  <a:lnTo>
                    <a:pt x="595169" y="255810"/>
                  </a:lnTo>
                  <a:lnTo>
                    <a:pt x="596778" y="254306"/>
                  </a:lnTo>
                  <a:lnTo>
                    <a:pt x="598386" y="248289"/>
                  </a:lnTo>
                  <a:lnTo>
                    <a:pt x="598386" y="245281"/>
                  </a:lnTo>
                  <a:lnTo>
                    <a:pt x="598386" y="240768"/>
                  </a:lnTo>
                  <a:lnTo>
                    <a:pt x="598386" y="239263"/>
                  </a:lnTo>
                  <a:lnTo>
                    <a:pt x="598386" y="237759"/>
                  </a:lnTo>
                  <a:lnTo>
                    <a:pt x="598386" y="236255"/>
                  </a:lnTo>
                  <a:lnTo>
                    <a:pt x="598386" y="234751"/>
                  </a:lnTo>
                  <a:lnTo>
                    <a:pt x="594214" y="228499"/>
                  </a:lnTo>
                  <a:lnTo>
                    <a:pt x="586724" y="225349"/>
                  </a:lnTo>
                  <a:lnTo>
                    <a:pt x="576218" y="225020"/>
                  </a:lnTo>
                  <a:lnTo>
                    <a:pt x="562998" y="227229"/>
                  </a:lnTo>
                  <a:lnTo>
                    <a:pt x="564606" y="225726"/>
                  </a:lnTo>
                  <a:lnTo>
                    <a:pt x="564606" y="224221"/>
                  </a:lnTo>
                  <a:lnTo>
                    <a:pt x="564606" y="222717"/>
                  </a:lnTo>
                  <a:lnTo>
                    <a:pt x="564857" y="208168"/>
                  </a:lnTo>
                  <a:lnTo>
                    <a:pt x="560585" y="197710"/>
                  </a:lnTo>
                  <a:lnTo>
                    <a:pt x="551486" y="190353"/>
                  </a:lnTo>
                  <a:lnTo>
                    <a:pt x="537261" y="185112"/>
                  </a:lnTo>
                  <a:lnTo>
                    <a:pt x="521678" y="178108"/>
                  </a:lnTo>
                  <a:lnTo>
                    <a:pt x="491115" y="155075"/>
                  </a:lnTo>
                  <a:lnTo>
                    <a:pt x="463066" y="103320"/>
                  </a:lnTo>
                  <a:lnTo>
                    <a:pt x="455400" y="83131"/>
                  </a:lnTo>
                  <a:lnTo>
                    <a:pt x="443964" y="64775"/>
                  </a:lnTo>
                  <a:lnTo>
                    <a:pt x="437630" y="56901"/>
                  </a:lnTo>
                  <a:lnTo>
                    <a:pt x="429487" y="45784"/>
                  </a:lnTo>
                  <a:lnTo>
                    <a:pt x="421343" y="33257"/>
                  </a:lnTo>
                  <a:lnTo>
                    <a:pt x="415009" y="21152"/>
                  </a:lnTo>
                  <a:lnTo>
                    <a:pt x="415009" y="19648"/>
                  </a:lnTo>
                  <a:lnTo>
                    <a:pt x="413401" y="18144"/>
                  </a:lnTo>
                  <a:lnTo>
                    <a:pt x="411793" y="12127"/>
                  </a:lnTo>
                  <a:lnTo>
                    <a:pt x="411793" y="7615"/>
                  </a:lnTo>
                  <a:lnTo>
                    <a:pt x="413401" y="4606"/>
                  </a:lnTo>
                  <a:lnTo>
                    <a:pt x="413401" y="3102"/>
                  </a:lnTo>
                  <a:lnTo>
                    <a:pt x="411793" y="3102"/>
                  </a:lnTo>
                  <a:lnTo>
                    <a:pt x="410184" y="1598"/>
                  </a:lnTo>
                  <a:lnTo>
                    <a:pt x="410184" y="94"/>
                  </a:lnTo>
                  <a:lnTo>
                    <a:pt x="408575" y="94"/>
                  </a:lnTo>
                  <a:lnTo>
                    <a:pt x="401111" y="0"/>
                  </a:lnTo>
                  <a:lnTo>
                    <a:pt x="393495" y="1598"/>
                  </a:lnTo>
                  <a:lnTo>
                    <a:pt x="386181" y="4324"/>
                  </a:lnTo>
                  <a:lnTo>
                    <a:pt x="379621" y="7615"/>
                  </a:lnTo>
                  <a:lnTo>
                    <a:pt x="376404" y="7615"/>
                  </a:lnTo>
                  <a:lnTo>
                    <a:pt x="373187" y="10623"/>
                  </a:lnTo>
                  <a:lnTo>
                    <a:pt x="369970" y="12127"/>
                  </a:lnTo>
                  <a:lnTo>
                    <a:pt x="369970" y="13631"/>
                  </a:lnTo>
                  <a:lnTo>
                    <a:pt x="368361" y="15136"/>
                  </a:lnTo>
                  <a:lnTo>
                    <a:pt x="366753" y="16640"/>
                  </a:lnTo>
                  <a:lnTo>
                    <a:pt x="363535" y="19648"/>
                  </a:lnTo>
                  <a:lnTo>
                    <a:pt x="360318" y="22657"/>
                  </a:lnTo>
                  <a:lnTo>
                    <a:pt x="355492" y="19648"/>
                  </a:lnTo>
                  <a:lnTo>
                    <a:pt x="350667" y="19648"/>
                  </a:lnTo>
                  <a:lnTo>
                    <a:pt x="350667" y="15136"/>
                  </a:lnTo>
                  <a:lnTo>
                    <a:pt x="342624" y="15136"/>
                  </a:lnTo>
                  <a:lnTo>
                    <a:pt x="341015" y="15136"/>
                  </a:lnTo>
                  <a:lnTo>
                    <a:pt x="325659" y="23456"/>
                  </a:lnTo>
                  <a:lnTo>
                    <a:pt x="309850" y="37699"/>
                  </a:lnTo>
                  <a:lnTo>
                    <a:pt x="295548" y="51942"/>
                  </a:lnTo>
                  <a:lnTo>
                    <a:pt x="284716" y="60262"/>
                  </a:lnTo>
                  <a:lnTo>
                    <a:pt x="284716" y="60262"/>
                  </a:lnTo>
                  <a:lnTo>
                    <a:pt x="281499" y="54245"/>
                  </a:lnTo>
                  <a:lnTo>
                    <a:pt x="279890" y="52741"/>
                  </a:lnTo>
                  <a:lnTo>
                    <a:pt x="279890" y="49733"/>
                  </a:lnTo>
                  <a:lnTo>
                    <a:pt x="274712" y="40167"/>
                  </a:lnTo>
                  <a:lnTo>
                    <a:pt x="268630" y="30742"/>
                  </a:lnTo>
                  <a:lnTo>
                    <a:pt x="261341" y="23291"/>
                  </a:lnTo>
                  <a:lnTo>
                    <a:pt x="252545" y="19648"/>
                  </a:lnTo>
                  <a:lnTo>
                    <a:pt x="233443" y="20729"/>
                  </a:lnTo>
                  <a:lnTo>
                    <a:pt x="213135" y="24913"/>
                  </a:lnTo>
                  <a:lnTo>
                    <a:pt x="192827" y="30225"/>
                  </a:lnTo>
                  <a:lnTo>
                    <a:pt x="173725" y="34690"/>
                  </a:lnTo>
                  <a:lnTo>
                    <a:pt x="152436" y="37605"/>
                  </a:lnTo>
                  <a:lnTo>
                    <a:pt x="130092" y="39955"/>
                  </a:lnTo>
                  <a:lnTo>
                    <a:pt x="107447" y="42305"/>
                  </a:lnTo>
                  <a:lnTo>
                    <a:pt x="85253" y="45220"/>
                  </a:lnTo>
                  <a:lnTo>
                    <a:pt x="79674" y="222623"/>
                  </a:lnTo>
                  <a:lnTo>
                    <a:pt x="76809" y="313722"/>
                  </a:lnTo>
                  <a:lnTo>
                    <a:pt x="75753" y="347285"/>
                  </a:lnTo>
                  <a:lnTo>
                    <a:pt x="75602" y="352079"/>
                  </a:lnTo>
                  <a:lnTo>
                    <a:pt x="49563" y="351210"/>
                  </a:lnTo>
                  <a:lnTo>
                    <a:pt x="36192" y="350763"/>
                  </a:lnTo>
                  <a:lnTo>
                    <a:pt x="31266" y="350598"/>
                  </a:lnTo>
                  <a:lnTo>
                    <a:pt x="30562" y="350575"/>
                  </a:lnTo>
                  <a:lnTo>
                    <a:pt x="6434" y="350575"/>
                  </a:lnTo>
                  <a:lnTo>
                    <a:pt x="2714" y="485367"/>
                  </a:lnTo>
                  <a:lnTo>
                    <a:pt x="804" y="554584"/>
                  </a:lnTo>
                  <a:lnTo>
                    <a:pt x="100" y="580085"/>
                  </a:lnTo>
                  <a:lnTo>
                    <a:pt x="0" y="583728"/>
                  </a:lnTo>
                  <a:lnTo>
                    <a:pt x="6786" y="590051"/>
                  </a:lnTo>
                  <a:lnTo>
                    <a:pt x="14477" y="595950"/>
                  </a:lnTo>
                  <a:lnTo>
                    <a:pt x="22168" y="602131"/>
                  </a:lnTo>
                  <a:lnTo>
                    <a:pt x="41822" y="634871"/>
                  </a:lnTo>
                  <a:lnTo>
                    <a:pt x="45039" y="642393"/>
                  </a:lnTo>
                  <a:lnTo>
                    <a:pt x="46648" y="648409"/>
                  </a:lnTo>
                  <a:lnTo>
                    <a:pt x="49865" y="655930"/>
                  </a:lnTo>
                  <a:lnTo>
                    <a:pt x="49865" y="657435"/>
                  </a:lnTo>
                  <a:lnTo>
                    <a:pt x="54213" y="668952"/>
                  </a:lnTo>
                  <a:lnTo>
                    <a:pt x="56903" y="680750"/>
                  </a:lnTo>
                  <a:lnTo>
                    <a:pt x="56877" y="692549"/>
                  </a:lnTo>
                  <a:lnTo>
                    <a:pt x="53082" y="704065"/>
                  </a:lnTo>
                  <a:lnTo>
                    <a:pt x="49865" y="711587"/>
                  </a:lnTo>
                  <a:lnTo>
                    <a:pt x="46648" y="717603"/>
                  </a:lnTo>
                  <a:lnTo>
                    <a:pt x="43431" y="723620"/>
                  </a:lnTo>
                  <a:lnTo>
                    <a:pt x="43431" y="725124"/>
                  </a:lnTo>
                  <a:lnTo>
                    <a:pt x="43431" y="726628"/>
                  </a:lnTo>
                  <a:lnTo>
                    <a:pt x="43431" y="728132"/>
                  </a:lnTo>
                  <a:lnTo>
                    <a:pt x="41646" y="734948"/>
                  </a:lnTo>
                  <a:lnTo>
                    <a:pt x="41219" y="742046"/>
                  </a:lnTo>
                  <a:lnTo>
                    <a:pt x="42300" y="749708"/>
                  </a:lnTo>
                  <a:lnTo>
                    <a:pt x="45039" y="758217"/>
                  </a:lnTo>
                  <a:lnTo>
                    <a:pt x="49865" y="753704"/>
                  </a:lnTo>
                  <a:lnTo>
                    <a:pt x="54691" y="752200"/>
                  </a:lnTo>
                  <a:lnTo>
                    <a:pt x="62734" y="752200"/>
                  </a:lnTo>
                  <a:lnTo>
                    <a:pt x="73994" y="752200"/>
                  </a:lnTo>
                  <a:lnTo>
                    <a:pt x="80428" y="753704"/>
                  </a:lnTo>
                  <a:lnTo>
                    <a:pt x="85253" y="753704"/>
                  </a:lnTo>
                  <a:lnTo>
                    <a:pt x="90079" y="755209"/>
                  </a:lnTo>
                  <a:lnTo>
                    <a:pt x="93297" y="755209"/>
                  </a:lnTo>
                  <a:lnTo>
                    <a:pt x="102847" y="756196"/>
                  </a:lnTo>
                  <a:lnTo>
                    <a:pt x="111795" y="756337"/>
                  </a:lnTo>
                  <a:lnTo>
                    <a:pt x="119536" y="754785"/>
                  </a:lnTo>
                  <a:lnTo>
                    <a:pt x="125468" y="750696"/>
                  </a:lnTo>
                  <a:lnTo>
                    <a:pt x="128685" y="747687"/>
                  </a:lnTo>
                  <a:lnTo>
                    <a:pt x="127077" y="740167"/>
                  </a:lnTo>
                  <a:lnTo>
                    <a:pt x="131902" y="740167"/>
                  </a:lnTo>
                  <a:lnTo>
                    <a:pt x="133511" y="738662"/>
                  </a:lnTo>
                  <a:lnTo>
                    <a:pt x="135119" y="738662"/>
                  </a:lnTo>
                  <a:lnTo>
                    <a:pt x="138336" y="738662"/>
                  </a:lnTo>
                  <a:lnTo>
                    <a:pt x="139945" y="738662"/>
                  </a:lnTo>
                  <a:lnTo>
                    <a:pt x="141553" y="738662"/>
                  </a:lnTo>
                  <a:lnTo>
                    <a:pt x="143162" y="737158"/>
                  </a:lnTo>
                  <a:lnTo>
                    <a:pt x="144770" y="737158"/>
                  </a:lnTo>
                  <a:lnTo>
                    <a:pt x="146379" y="735654"/>
                  </a:lnTo>
                  <a:lnTo>
                    <a:pt x="154547" y="729472"/>
                  </a:lnTo>
                  <a:lnTo>
                    <a:pt x="161057" y="721176"/>
                  </a:lnTo>
                  <a:lnTo>
                    <a:pt x="167869" y="712597"/>
                  </a:lnTo>
                  <a:lnTo>
                    <a:pt x="176942" y="705570"/>
                  </a:lnTo>
                  <a:lnTo>
                    <a:pt x="186870" y="698683"/>
                  </a:lnTo>
                  <a:lnTo>
                    <a:pt x="194837" y="691091"/>
                  </a:lnTo>
                  <a:lnTo>
                    <a:pt x="200693" y="682090"/>
                  </a:lnTo>
                  <a:lnTo>
                    <a:pt x="204287" y="670973"/>
                  </a:lnTo>
                  <a:lnTo>
                    <a:pt x="206349" y="660232"/>
                  </a:lnTo>
                  <a:lnTo>
                    <a:pt x="208711" y="650478"/>
                  </a:lnTo>
                  <a:lnTo>
                    <a:pt x="212883" y="641570"/>
                  </a:lnTo>
                  <a:lnTo>
                    <a:pt x="220373" y="633368"/>
                  </a:lnTo>
                  <a:lnTo>
                    <a:pt x="221982" y="631863"/>
                  </a:lnTo>
                  <a:lnTo>
                    <a:pt x="223590" y="630359"/>
                  </a:lnTo>
                  <a:lnTo>
                    <a:pt x="225199" y="628854"/>
                  </a:lnTo>
                  <a:lnTo>
                    <a:pt x="226808" y="627351"/>
                  </a:lnTo>
                  <a:lnTo>
                    <a:pt x="230024" y="625846"/>
                  </a:lnTo>
                  <a:lnTo>
                    <a:pt x="233242" y="625846"/>
                  </a:lnTo>
                  <a:lnTo>
                    <a:pt x="239525" y="624178"/>
                  </a:lnTo>
                  <a:lnTo>
                    <a:pt x="246110" y="623778"/>
                  </a:lnTo>
                  <a:lnTo>
                    <a:pt x="252695" y="624789"/>
                  </a:lnTo>
                  <a:lnTo>
                    <a:pt x="258979" y="627351"/>
                  </a:lnTo>
                  <a:lnTo>
                    <a:pt x="262196" y="627351"/>
                  </a:lnTo>
                  <a:lnTo>
                    <a:pt x="263804" y="630359"/>
                  </a:lnTo>
                  <a:lnTo>
                    <a:pt x="267022" y="631863"/>
                  </a:lnTo>
                  <a:lnTo>
                    <a:pt x="270238" y="633368"/>
                  </a:lnTo>
                  <a:lnTo>
                    <a:pt x="273456" y="636376"/>
                  </a:lnTo>
                  <a:lnTo>
                    <a:pt x="275064" y="637880"/>
                  </a:lnTo>
                  <a:lnTo>
                    <a:pt x="275064" y="639384"/>
                  </a:lnTo>
                  <a:lnTo>
                    <a:pt x="281499" y="643896"/>
                  </a:lnTo>
                  <a:lnTo>
                    <a:pt x="286325" y="649913"/>
                  </a:lnTo>
                  <a:lnTo>
                    <a:pt x="291150" y="652922"/>
                  </a:lnTo>
                  <a:lnTo>
                    <a:pt x="292759" y="652922"/>
                  </a:lnTo>
                  <a:lnTo>
                    <a:pt x="294367" y="652922"/>
                  </a:lnTo>
                  <a:lnTo>
                    <a:pt x="297584" y="654426"/>
                  </a:lnTo>
                  <a:lnTo>
                    <a:pt x="316435" y="657740"/>
                  </a:lnTo>
                  <a:lnTo>
                    <a:pt x="336190" y="665144"/>
                  </a:lnTo>
                  <a:lnTo>
                    <a:pt x="355945" y="669445"/>
                  </a:lnTo>
                  <a:lnTo>
                    <a:pt x="374795" y="663451"/>
                  </a:lnTo>
                  <a:lnTo>
                    <a:pt x="382838" y="660607"/>
                  </a:lnTo>
                  <a:lnTo>
                    <a:pt x="392087" y="661007"/>
                  </a:lnTo>
                  <a:lnTo>
                    <a:pt x="427677" y="639572"/>
                  </a:lnTo>
                  <a:lnTo>
                    <a:pt x="442355" y="603283"/>
                  </a:lnTo>
                  <a:lnTo>
                    <a:pt x="444793" y="586619"/>
                  </a:lnTo>
                  <a:lnTo>
                    <a:pt x="444567" y="582788"/>
                  </a:lnTo>
                  <a:lnTo>
                    <a:pt x="446452" y="580931"/>
                  </a:lnTo>
                  <a:lnTo>
                    <a:pt x="453615" y="579216"/>
                  </a:lnTo>
                  <a:lnTo>
                    <a:pt x="462337" y="576889"/>
                  </a:lnTo>
                  <a:lnTo>
                    <a:pt x="473924" y="574139"/>
                  </a:lnTo>
                  <a:lnTo>
                    <a:pt x="484605" y="570543"/>
                  </a:lnTo>
                  <a:lnTo>
                    <a:pt x="490613" y="565677"/>
                  </a:lnTo>
                  <a:lnTo>
                    <a:pt x="497901" y="556699"/>
                  </a:lnTo>
                  <a:lnTo>
                    <a:pt x="506698" y="549131"/>
                  </a:lnTo>
                  <a:lnTo>
                    <a:pt x="515495" y="541563"/>
                  </a:lnTo>
                  <a:lnTo>
                    <a:pt x="522784" y="532585"/>
                  </a:lnTo>
                  <a:lnTo>
                    <a:pt x="526177" y="521303"/>
                  </a:lnTo>
                  <a:lnTo>
                    <a:pt x="528213" y="510022"/>
                  </a:lnTo>
                  <a:lnTo>
                    <a:pt x="531153" y="498740"/>
                  </a:lnTo>
                  <a:lnTo>
                    <a:pt x="537261" y="487458"/>
                  </a:lnTo>
                  <a:lnTo>
                    <a:pt x="544550" y="480361"/>
                  </a:lnTo>
                  <a:lnTo>
                    <a:pt x="552140" y="475801"/>
                  </a:lnTo>
                  <a:lnTo>
                    <a:pt x="560333" y="471806"/>
                  </a:lnTo>
                  <a:lnTo>
                    <a:pt x="569432" y="466400"/>
                  </a:lnTo>
                  <a:lnTo>
                    <a:pt x="606429" y="434811"/>
                  </a:lnTo>
                  <a:lnTo>
                    <a:pt x="618091" y="418641"/>
                  </a:lnTo>
                  <a:lnTo>
                    <a:pt x="624525" y="410697"/>
                  </a:lnTo>
                  <a:lnTo>
                    <a:pt x="632166" y="404727"/>
                  </a:lnTo>
                  <a:lnTo>
                    <a:pt x="633774" y="404727"/>
                  </a:lnTo>
                  <a:lnTo>
                    <a:pt x="635384" y="404727"/>
                  </a:lnTo>
                  <a:lnTo>
                    <a:pt x="638600" y="403222"/>
                  </a:lnTo>
                  <a:lnTo>
                    <a:pt x="643426" y="401719"/>
                  </a:lnTo>
                  <a:lnTo>
                    <a:pt x="646643" y="400214"/>
                  </a:lnTo>
                  <a:lnTo>
                    <a:pt x="652926" y="399062"/>
                  </a:lnTo>
                  <a:lnTo>
                    <a:pt x="659511" y="397770"/>
                  </a:lnTo>
                  <a:lnTo>
                    <a:pt x="666097" y="396195"/>
                  </a:lnTo>
                  <a:lnTo>
                    <a:pt x="672380" y="394197"/>
                  </a:lnTo>
                  <a:lnTo>
                    <a:pt x="683640" y="391189"/>
                  </a:lnTo>
                  <a:lnTo>
                    <a:pt x="683640" y="385172"/>
                  </a:lnTo>
                  <a:lnTo>
                    <a:pt x="690075" y="376147"/>
                  </a:lnTo>
                  <a:lnTo>
                    <a:pt x="695026" y="371540"/>
                  </a:lnTo>
                  <a:lnTo>
                    <a:pt x="701938" y="368626"/>
                  </a:lnTo>
                  <a:lnTo>
                    <a:pt x="709754" y="366840"/>
                  </a:lnTo>
                  <a:lnTo>
                    <a:pt x="717420" y="365617"/>
                  </a:lnTo>
                  <a:lnTo>
                    <a:pt x="717420" y="364113"/>
                  </a:lnTo>
                  <a:lnTo>
                    <a:pt x="712368" y="360376"/>
                  </a:lnTo>
                  <a:lnTo>
                    <a:pt x="708372" y="359036"/>
                  </a:lnTo>
                  <a:lnTo>
                    <a:pt x="704074" y="357979"/>
                  </a:lnTo>
                  <a:lnTo>
                    <a:pt x="698117" y="355088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1111" y="930948"/>
              <a:ext cx="1519250" cy="7877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4298" y="928310"/>
              <a:ext cx="1452389" cy="75912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4115" y="2372839"/>
              <a:ext cx="21100" cy="3165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582772" y="2357018"/>
              <a:ext cx="8255" cy="21590"/>
            </a:xfrm>
            <a:custGeom>
              <a:avLst/>
              <a:gdLst/>
              <a:ahLst/>
              <a:cxnLst/>
              <a:rect l="l" t="t" r="r" b="b"/>
              <a:pathLst>
                <a:path w="8254" h="21589">
                  <a:moveTo>
                    <a:pt x="7708" y="0"/>
                  </a:moveTo>
                  <a:lnTo>
                    <a:pt x="4348" y="4776"/>
                  </a:lnTo>
                  <a:lnTo>
                    <a:pt x="1383" y="9980"/>
                  </a:lnTo>
                  <a:lnTo>
                    <a:pt x="0" y="15468"/>
                  </a:lnTo>
                  <a:lnTo>
                    <a:pt x="1383" y="21094"/>
                  </a:lnTo>
                  <a:lnTo>
                    <a:pt x="5599" y="15062"/>
                  </a:lnTo>
                  <a:lnTo>
                    <a:pt x="7708" y="7531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82774" y="2357018"/>
              <a:ext cx="8255" cy="21590"/>
            </a:xfrm>
            <a:custGeom>
              <a:avLst/>
              <a:gdLst/>
              <a:ahLst/>
              <a:cxnLst/>
              <a:rect l="l" t="t" r="r" b="b"/>
              <a:pathLst>
                <a:path w="8254" h="21589">
                  <a:moveTo>
                    <a:pt x="7714" y="0"/>
                  </a:moveTo>
                  <a:lnTo>
                    <a:pt x="4351" y="4780"/>
                  </a:lnTo>
                  <a:lnTo>
                    <a:pt x="1384" y="9985"/>
                  </a:lnTo>
                  <a:lnTo>
                    <a:pt x="0" y="15472"/>
                  </a:lnTo>
                  <a:lnTo>
                    <a:pt x="1384" y="21100"/>
                  </a:lnTo>
                  <a:lnTo>
                    <a:pt x="5604" y="15072"/>
                  </a:lnTo>
                  <a:lnTo>
                    <a:pt x="7714" y="7535"/>
                  </a:lnTo>
                  <a:lnTo>
                    <a:pt x="7714" y="0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8506" y="2151284"/>
              <a:ext cx="21100" cy="211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664343" y="213545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540" y="0"/>
                  </a:moveTo>
                  <a:lnTo>
                    <a:pt x="0" y="0"/>
                  </a:lnTo>
                  <a:lnTo>
                    <a:pt x="1752" y="4216"/>
                  </a:lnTo>
                  <a:lnTo>
                    <a:pt x="3505" y="6337"/>
                  </a:lnTo>
                  <a:lnTo>
                    <a:pt x="5270" y="10553"/>
                  </a:lnTo>
                  <a:lnTo>
                    <a:pt x="10540" y="2108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64343" y="213545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0" y="0"/>
                  </a:moveTo>
                  <a:lnTo>
                    <a:pt x="1758" y="4220"/>
                  </a:lnTo>
                  <a:lnTo>
                    <a:pt x="3516" y="6330"/>
                  </a:lnTo>
                  <a:lnTo>
                    <a:pt x="5275" y="10550"/>
                  </a:lnTo>
                  <a:lnTo>
                    <a:pt x="10550" y="2110"/>
                  </a:lnTo>
                  <a:lnTo>
                    <a:pt x="10550" y="0"/>
                  </a:lnTo>
                  <a:lnTo>
                    <a:pt x="0" y="0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84296" y="1454950"/>
              <a:ext cx="844024" cy="137154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97483" y="1440994"/>
              <a:ext cx="837127" cy="136176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938650" y="192444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10540" y="0"/>
                  </a:moveTo>
                  <a:lnTo>
                    <a:pt x="7912" y="1320"/>
                  </a:lnTo>
                  <a:lnTo>
                    <a:pt x="2628" y="2641"/>
                  </a:lnTo>
                  <a:lnTo>
                    <a:pt x="0" y="3962"/>
                  </a:lnTo>
                  <a:lnTo>
                    <a:pt x="0" y="5283"/>
                  </a:lnTo>
                  <a:lnTo>
                    <a:pt x="2628" y="6603"/>
                  </a:lnTo>
                  <a:lnTo>
                    <a:pt x="2628" y="7912"/>
                  </a:lnTo>
                  <a:lnTo>
                    <a:pt x="7912" y="10553"/>
                  </a:lnTo>
                  <a:lnTo>
                    <a:pt x="10540" y="6603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38650" y="192444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4">
                  <a:moveTo>
                    <a:pt x="0" y="3956"/>
                  </a:moveTo>
                  <a:lnTo>
                    <a:pt x="0" y="5275"/>
                  </a:lnTo>
                  <a:lnTo>
                    <a:pt x="2637" y="6593"/>
                  </a:lnTo>
                  <a:lnTo>
                    <a:pt x="2637" y="7912"/>
                  </a:lnTo>
                  <a:lnTo>
                    <a:pt x="5275" y="9231"/>
                  </a:lnTo>
                  <a:lnTo>
                    <a:pt x="7912" y="10550"/>
                  </a:lnTo>
                  <a:lnTo>
                    <a:pt x="10550" y="6593"/>
                  </a:lnTo>
                  <a:lnTo>
                    <a:pt x="10550" y="3956"/>
                  </a:lnTo>
                  <a:lnTo>
                    <a:pt x="10550" y="0"/>
                  </a:lnTo>
                  <a:lnTo>
                    <a:pt x="7912" y="1318"/>
                  </a:lnTo>
                  <a:lnTo>
                    <a:pt x="2637" y="2637"/>
                  </a:lnTo>
                  <a:lnTo>
                    <a:pt x="0" y="3956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8909" y="1064595"/>
              <a:ext cx="991729" cy="102338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53725" y="1048315"/>
              <a:ext cx="977947" cy="101404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60004" y="948539"/>
              <a:ext cx="105503" cy="12660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40736" y="1265055"/>
              <a:ext cx="938977" cy="8334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53923" y="1246585"/>
              <a:ext cx="927807" cy="8213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38909" y="1993022"/>
              <a:ext cx="1055030" cy="100228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54761" y="1974561"/>
              <a:ext cx="1047089" cy="99394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97620" y="2425590"/>
              <a:ext cx="1266037" cy="106558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10807" y="2412008"/>
              <a:ext cx="1260761" cy="105317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01719" y="1064588"/>
              <a:ext cx="42201" cy="7385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917543" y="1048765"/>
              <a:ext cx="27940" cy="56515"/>
            </a:xfrm>
            <a:custGeom>
              <a:avLst/>
              <a:gdLst/>
              <a:ahLst/>
              <a:cxnLst/>
              <a:rect l="l" t="t" r="r" b="b"/>
              <a:pathLst>
                <a:path w="27939" h="56515">
                  <a:moveTo>
                    <a:pt x="10071" y="0"/>
                  </a:moveTo>
                  <a:lnTo>
                    <a:pt x="8636" y="7188"/>
                  </a:lnTo>
                  <a:lnTo>
                    <a:pt x="0" y="12954"/>
                  </a:lnTo>
                  <a:lnTo>
                    <a:pt x="1435" y="21577"/>
                  </a:lnTo>
                  <a:lnTo>
                    <a:pt x="3754" y="32641"/>
                  </a:lnTo>
                  <a:lnTo>
                    <a:pt x="7016" y="41005"/>
                  </a:lnTo>
                  <a:lnTo>
                    <a:pt x="12165" y="48287"/>
                  </a:lnTo>
                  <a:lnTo>
                    <a:pt x="20142" y="56108"/>
                  </a:lnTo>
                  <a:lnTo>
                    <a:pt x="25358" y="54179"/>
                  </a:lnTo>
                  <a:lnTo>
                    <a:pt x="27336" y="43884"/>
                  </a:lnTo>
                  <a:lnTo>
                    <a:pt x="24999" y="34666"/>
                  </a:lnTo>
                  <a:lnTo>
                    <a:pt x="17271" y="35966"/>
                  </a:lnTo>
                  <a:lnTo>
                    <a:pt x="17561" y="27312"/>
                  </a:lnTo>
                  <a:lnTo>
                    <a:pt x="16367" y="17445"/>
                  </a:lnTo>
                  <a:lnTo>
                    <a:pt x="13825" y="7846"/>
                  </a:lnTo>
                  <a:lnTo>
                    <a:pt x="10071" y="0"/>
                  </a:lnTo>
                  <a:close/>
                </a:path>
              </a:pathLst>
            </a:custGeom>
            <a:solidFill>
              <a:srgbClr val="4BA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17543" y="1048765"/>
              <a:ext cx="27940" cy="56515"/>
            </a:xfrm>
            <a:custGeom>
              <a:avLst/>
              <a:gdLst/>
              <a:ahLst/>
              <a:cxnLst/>
              <a:rect l="l" t="t" r="r" b="b"/>
              <a:pathLst>
                <a:path w="27939" h="56515">
                  <a:moveTo>
                    <a:pt x="10070" y="0"/>
                  </a:moveTo>
                  <a:lnTo>
                    <a:pt x="8632" y="7193"/>
                  </a:lnTo>
                  <a:lnTo>
                    <a:pt x="0" y="12948"/>
                  </a:lnTo>
                  <a:lnTo>
                    <a:pt x="1438" y="21580"/>
                  </a:lnTo>
                  <a:lnTo>
                    <a:pt x="3754" y="32640"/>
                  </a:lnTo>
                  <a:lnTo>
                    <a:pt x="7013" y="41002"/>
                  </a:lnTo>
                  <a:lnTo>
                    <a:pt x="12161" y="48285"/>
                  </a:lnTo>
                  <a:lnTo>
                    <a:pt x="20141" y="56108"/>
                  </a:lnTo>
                  <a:lnTo>
                    <a:pt x="25356" y="54175"/>
                  </a:lnTo>
                  <a:lnTo>
                    <a:pt x="27334" y="43880"/>
                  </a:lnTo>
                  <a:lnTo>
                    <a:pt x="24997" y="34663"/>
                  </a:lnTo>
                  <a:lnTo>
                    <a:pt x="17264" y="35967"/>
                  </a:lnTo>
                  <a:lnTo>
                    <a:pt x="17556" y="27312"/>
                  </a:lnTo>
                  <a:lnTo>
                    <a:pt x="16364" y="17444"/>
                  </a:lnTo>
                  <a:lnTo>
                    <a:pt x="13824" y="7845"/>
                  </a:lnTo>
                  <a:lnTo>
                    <a:pt x="10070" y="0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33367" y="1222842"/>
              <a:ext cx="31650" cy="3165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950703" y="1207020"/>
              <a:ext cx="15875" cy="21590"/>
            </a:xfrm>
            <a:custGeom>
              <a:avLst/>
              <a:gdLst/>
              <a:ahLst/>
              <a:cxnLst/>
              <a:rect l="l" t="t" r="r" b="b"/>
              <a:pathLst>
                <a:path w="15875" h="21590">
                  <a:moveTo>
                    <a:pt x="15074" y="0"/>
                  </a:moveTo>
                  <a:lnTo>
                    <a:pt x="10599" y="5523"/>
                  </a:lnTo>
                  <a:lnTo>
                    <a:pt x="5275" y="9563"/>
                  </a:lnTo>
                  <a:lnTo>
                    <a:pt x="1082" y="14098"/>
                  </a:lnTo>
                  <a:lnTo>
                    <a:pt x="0" y="21107"/>
                  </a:lnTo>
                  <a:lnTo>
                    <a:pt x="6168" y="17250"/>
                  </a:lnTo>
                  <a:lnTo>
                    <a:pt x="12057" y="13025"/>
                  </a:lnTo>
                  <a:lnTo>
                    <a:pt x="15685" y="7564"/>
                  </a:lnTo>
                  <a:lnTo>
                    <a:pt x="15074" y="0"/>
                  </a:lnTo>
                  <a:close/>
                </a:path>
              </a:pathLst>
            </a:custGeom>
            <a:solidFill>
              <a:srgbClr val="4BA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50699" y="1207020"/>
              <a:ext cx="15875" cy="21590"/>
            </a:xfrm>
            <a:custGeom>
              <a:avLst/>
              <a:gdLst/>
              <a:ahLst/>
              <a:cxnLst/>
              <a:rect l="l" t="t" r="r" b="b"/>
              <a:pathLst>
                <a:path w="15875" h="21590">
                  <a:moveTo>
                    <a:pt x="0" y="21100"/>
                  </a:moveTo>
                  <a:lnTo>
                    <a:pt x="6170" y="17247"/>
                  </a:lnTo>
                  <a:lnTo>
                    <a:pt x="12057" y="13023"/>
                  </a:lnTo>
                  <a:lnTo>
                    <a:pt x="15684" y="7562"/>
                  </a:lnTo>
                  <a:lnTo>
                    <a:pt x="15071" y="0"/>
                  </a:lnTo>
                  <a:lnTo>
                    <a:pt x="10597" y="5522"/>
                  </a:lnTo>
                  <a:lnTo>
                    <a:pt x="5275" y="9561"/>
                  </a:lnTo>
                  <a:lnTo>
                    <a:pt x="1083" y="14094"/>
                  </a:lnTo>
                  <a:lnTo>
                    <a:pt x="0" y="21100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33367" y="990743"/>
              <a:ext cx="31650" cy="5275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955402" y="974915"/>
              <a:ext cx="12700" cy="45085"/>
            </a:xfrm>
            <a:custGeom>
              <a:avLst/>
              <a:gdLst/>
              <a:ahLst/>
              <a:cxnLst/>
              <a:rect l="l" t="t" r="r" b="b"/>
              <a:pathLst>
                <a:path w="12700" h="45084">
                  <a:moveTo>
                    <a:pt x="1244" y="0"/>
                  </a:moveTo>
                  <a:lnTo>
                    <a:pt x="1244" y="7988"/>
                  </a:lnTo>
                  <a:lnTo>
                    <a:pt x="2476" y="17589"/>
                  </a:lnTo>
                  <a:lnTo>
                    <a:pt x="8686" y="23977"/>
                  </a:lnTo>
                  <a:lnTo>
                    <a:pt x="0" y="25577"/>
                  </a:lnTo>
                  <a:lnTo>
                    <a:pt x="2476" y="27177"/>
                  </a:lnTo>
                  <a:lnTo>
                    <a:pt x="3721" y="28778"/>
                  </a:lnTo>
                  <a:lnTo>
                    <a:pt x="6210" y="30365"/>
                  </a:lnTo>
                  <a:lnTo>
                    <a:pt x="853" y="37689"/>
                  </a:lnTo>
                  <a:lnTo>
                    <a:pt x="1550" y="43362"/>
                  </a:lnTo>
                  <a:lnTo>
                    <a:pt x="5508" y="44537"/>
                  </a:lnTo>
                  <a:lnTo>
                    <a:pt x="9931" y="38366"/>
                  </a:lnTo>
                  <a:lnTo>
                    <a:pt x="12413" y="26524"/>
                  </a:lnTo>
                  <a:lnTo>
                    <a:pt x="12103" y="15582"/>
                  </a:lnTo>
                  <a:lnTo>
                    <a:pt x="8534" y="644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4BA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55398" y="974915"/>
              <a:ext cx="12700" cy="45085"/>
            </a:xfrm>
            <a:custGeom>
              <a:avLst/>
              <a:gdLst/>
              <a:ahLst/>
              <a:cxnLst/>
              <a:rect l="l" t="t" r="r" b="b"/>
              <a:pathLst>
                <a:path w="12700" h="45084">
                  <a:moveTo>
                    <a:pt x="1241" y="0"/>
                  </a:moveTo>
                  <a:lnTo>
                    <a:pt x="1241" y="3197"/>
                  </a:lnTo>
                  <a:lnTo>
                    <a:pt x="1241" y="4795"/>
                  </a:lnTo>
                  <a:lnTo>
                    <a:pt x="1241" y="7992"/>
                  </a:lnTo>
                  <a:lnTo>
                    <a:pt x="2482" y="17583"/>
                  </a:lnTo>
                  <a:lnTo>
                    <a:pt x="8688" y="23978"/>
                  </a:lnTo>
                  <a:lnTo>
                    <a:pt x="0" y="25576"/>
                  </a:lnTo>
                  <a:lnTo>
                    <a:pt x="2482" y="27175"/>
                  </a:lnTo>
                  <a:lnTo>
                    <a:pt x="3723" y="28773"/>
                  </a:lnTo>
                  <a:lnTo>
                    <a:pt x="6206" y="30372"/>
                  </a:lnTo>
                  <a:lnTo>
                    <a:pt x="853" y="37690"/>
                  </a:lnTo>
                  <a:lnTo>
                    <a:pt x="1551" y="43360"/>
                  </a:lnTo>
                  <a:lnTo>
                    <a:pt x="5507" y="44534"/>
                  </a:lnTo>
                  <a:lnTo>
                    <a:pt x="9929" y="38365"/>
                  </a:lnTo>
                  <a:lnTo>
                    <a:pt x="12412" y="26525"/>
                  </a:lnTo>
                  <a:lnTo>
                    <a:pt x="12101" y="15585"/>
                  </a:lnTo>
                  <a:lnTo>
                    <a:pt x="8533" y="6444"/>
                  </a:lnTo>
                  <a:lnTo>
                    <a:pt x="1241" y="0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63201" y="1032935"/>
              <a:ext cx="21100" cy="2110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179025" y="101712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10550" y="0"/>
                  </a:moveTo>
                  <a:lnTo>
                    <a:pt x="0" y="0"/>
                  </a:lnTo>
                  <a:lnTo>
                    <a:pt x="0" y="10550"/>
                  </a:lnTo>
                  <a:lnTo>
                    <a:pt x="10550" y="10550"/>
                  </a:lnTo>
                  <a:lnTo>
                    <a:pt x="1055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79025" y="1017117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0" y="0"/>
                  </a:moveTo>
                  <a:lnTo>
                    <a:pt x="10550" y="0"/>
                  </a:lnTo>
                  <a:lnTo>
                    <a:pt x="10550" y="10550"/>
                  </a:lnTo>
                  <a:lnTo>
                    <a:pt x="0" y="10550"/>
                  </a:lnTo>
                  <a:lnTo>
                    <a:pt x="0" y="0"/>
                  </a:lnTo>
                  <a:close/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42094" y="930948"/>
              <a:ext cx="865125" cy="64006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160520" y="930948"/>
              <a:ext cx="849630" cy="612775"/>
            </a:xfrm>
            <a:custGeom>
              <a:avLst/>
              <a:gdLst/>
              <a:ahLst/>
              <a:cxnLst/>
              <a:rect l="l" t="t" r="r" b="b"/>
              <a:pathLst>
                <a:path w="849629" h="612775">
                  <a:moveTo>
                    <a:pt x="730412" y="0"/>
                  </a:moveTo>
                  <a:lnTo>
                    <a:pt x="24689" y="0"/>
                  </a:lnTo>
                  <a:lnTo>
                    <a:pt x="21883" y="2311"/>
                  </a:lnTo>
                  <a:lnTo>
                    <a:pt x="20258" y="2311"/>
                  </a:lnTo>
                  <a:lnTo>
                    <a:pt x="20258" y="3810"/>
                  </a:lnTo>
                  <a:lnTo>
                    <a:pt x="16994" y="3810"/>
                  </a:lnTo>
                  <a:lnTo>
                    <a:pt x="7202" y="6819"/>
                  </a:lnTo>
                  <a:lnTo>
                    <a:pt x="2300" y="6819"/>
                  </a:lnTo>
                  <a:lnTo>
                    <a:pt x="2962" y="15104"/>
                  </a:lnTo>
                  <a:lnTo>
                    <a:pt x="0" y="31112"/>
                  </a:lnTo>
                  <a:lnTo>
                    <a:pt x="661" y="36868"/>
                  </a:lnTo>
                  <a:lnTo>
                    <a:pt x="11633" y="54751"/>
                  </a:lnTo>
                  <a:lnTo>
                    <a:pt x="16173" y="60523"/>
                  </a:lnTo>
                  <a:lnTo>
                    <a:pt x="15815" y="66859"/>
                  </a:lnTo>
                  <a:lnTo>
                    <a:pt x="12091" y="86436"/>
                  </a:lnTo>
                  <a:lnTo>
                    <a:pt x="17553" y="98078"/>
                  </a:lnTo>
                  <a:lnTo>
                    <a:pt x="23931" y="109720"/>
                  </a:lnTo>
                  <a:lnTo>
                    <a:pt x="27247" y="120235"/>
                  </a:lnTo>
                  <a:lnTo>
                    <a:pt x="23521" y="128498"/>
                  </a:lnTo>
                  <a:lnTo>
                    <a:pt x="10944" y="145065"/>
                  </a:lnTo>
                  <a:lnTo>
                    <a:pt x="9847" y="158535"/>
                  </a:lnTo>
                  <a:lnTo>
                    <a:pt x="16403" y="168626"/>
                  </a:lnTo>
                  <a:lnTo>
                    <a:pt x="26785" y="175056"/>
                  </a:lnTo>
                  <a:lnTo>
                    <a:pt x="34951" y="178066"/>
                  </a:lnTo>
                  <a:lnTo>
                    <a:pt x="30049" y="172059"/>
                  </a:lnTo>
                  <a:lnTo>
                    <a:pt x="34951" y="173558"/>
                  </a:lnTo>
                  <a:lnTo>
                    <a:pt x="57445" y="189773"/>
                  </a:lnTo>
                  <a:lnTo>
                    <a:pt x="68002" y="214301"/>
                  </a:lnTo>
                  <a:lnTo>
                    <a:pt x="73051" y="241364"/>
                  </a:lnTo>
                  <a:lnTo>
                    <a:pt x="79020" y="265188"/>
                  </a:lnTo>
                  <a:lnTo>
                    <a:pt x="89785" y="289361"/>
                  </a:lnTo>
                  <a:lnTo>
                    <a:pt x="102690" y="315507"/>
                  </a:lnTo>
                  <a:lnTo>
                    <a:pt x="121464" y="352310"/>
                  </a:lnTo>
                  <a:lnTo>
                    <a:pt x="131256" y="352310"/>
                  </a:lnTo>
                  <a:lnTo>
                    <a:pt x="134519" y="353809"/>
                  </a:lnTo>
                  <a:lnTo>
                    <a:pt x="139409" y="355320"/>
                  </a:lnTo>
                  <a:lnTo>
                    <a:pt x="141047" y="355320"/>
                  </a:lnTo>
                  <a:lnTo>
                    <a:pt x="144311" y="356819"/>
                  </a:lnTo>
                  <a:lnTo>
                    <a:pt x="147575" y="359829"/>
                  </a:lnTo>
                  <a:lnTo>
                    <a:pt x="149213" y="362826"/>
                  </a:lnTo>
                  <a:lnTo>
                    <a:pt x="152477" y="367334"/>
                  </a:lnTo>
                  <a:lnTo>
                    <a:pt x="154103" y="374840"/>
                  </a:lnTo>
                  <a:lnTo>
                    <a:pt x="160631" y="376351"/>
                  </a:lnTo>
                  <a:lnTo>
                    <a:pt x="160631" y="377850"/>
                  </a:lnTo>
                  <a:lnTo>
                    <a:pt x="162269" y="377850"/>
                  </a:lnTo>
                  <a:lnTo>
                    <a:pt x="167158" y="379349"/>
                  </a:lnTo>
                  <a:lnTo>
                    <a:pt x="172061" y="374840"/>
                  </a:lnTo>
                  <a:lnTo>
                    <a:pt x="175325" y="376351"/>
                  </a:lnTo>
                  <a:lnTo>
                    <a:pt x="180227" y="377850"/>
                  </a:lnTo>
                  <a:lnTo>
                    <a:pt x="181852" y="385356"/>
                  </a:lnTo>
                  <a:lnTo>
                    <a:pt x="188380" y="388365"/>
                  </a:lnTo>
                  <a:lnTo>
                    <a:pt x="193282" y="391363"/>
                  </a:lnTo>
                  <a:lnTo>
                    <a:pt x="201436" y="389864"/>
                  </a:lnTo>
                  <a:lnTo>
                    <a:pt x="214504" y="395871"/>
                  </a:lnTo>
                  <a:lnTo>
                    <a:pt x="219394" y="394373"/>
                  </a:lnTo>
                  <a:lnTo>
                    <a:pt x="224296" y="400380"/>
                  </a:lnTo>
                  <a:lnTo>
                    <a:pt x="225921" y="401878"/>
                  </a:lnTo>
                  <a:lnTo>
                    <a:pt x="225921" y="403390"/>
                  </a:lnTo>
                  <a:lnTo>
                    <a:pt x="227560" y="404888"/>
                  </a:lnTo>
                  <a:lnTo>
                    <a:pt x="229185" y="404888"/>
                  </a:lnTo>
                  <a:lnTo>
                    <a:pt x="229185" y="406387"/>
                  </a:lnTo>
                  <a:lnTo>
                    <a:pt x="234087" y="406387"/>
                  </a:lnTo>
                  <a:lnTo>
                    <a:pt x="237351" y="407885"/>
                  </a:lnTo>
                  <a:lnTo>
                    <a:pt x="245517" y="409397"/>
                  </a:lnTo>
                  <a:lnTo>
                    <a:pt x="253671" y="412394"/>
                  </a:lnTo>
                  <a:lnTo>
                    <a:pt x="260199" y="415404"/>
                  </a:lnTo>
                  <a:lnTo>
                    <a:pt x="261837" y="415404"/>
                  </a:lnTo>
                  <a:lnTo>
                    <a:pt x="261837" y="416902"/>
                  </a:lnTo>
                  <a:lnTo>
                    <a:pt x="263475" y="416902"/>
                  </a:lnTo>
                  <a:lnTo>
                    <a:pt x="268470" y="419347"/>
                  </a:lnTo>
                  <a:lnTo>
                    <a:pt x="275302" y="421790"/>
                  </a:lnTo>
                  <a:lnTo>
                    <a:pt x="282749" y="423669"/>
                  </a:lnTo>
                  <a:lnTo>
                    <a:pt x="289586" y="424421"/>
                  </a:lnTo>
                  <a:lnTo>
                    <a:pt x="297753" y="425919"/>
                  </a:lnTo>
                  <a:lnTo>
                    <a:pt x="297753" y="430428"/>
                  </a:lnTo>
                  <a:lnTo>
                    <a:pt x="302642" y="433425"/>
                  </a:lnTo>
                  <a:lnTo>
                    <a:pt x="304280" y="433425"/>
                  </a:lnTo>
                  <a:lnTo>
                    <a:pt x="305906" y="434936"/>
                  </a:lnTo>
                  <a:lnTo>
                    <a:pt x="313535" y="434865"/>
                  </a:lnTo>
                  <a:lnTo>
                    <a:pt x="322846" y="435495"/>
                  </a:lnTo>
                  <a:lnTo>
                    <a:pt x="331850" y="438098"/>
                  </a:lnTo>
                  <a:lnTo>
                    <a:pt x="338558" y="443941"/>
                  </a:lnTo>
                  <a:lnTo>
                    <a:pt x="338350" y="438449"/>
                  </a:lnTo>
                  <a:lnTo>
                    <a:pt x="340593" y="431550"/>
                  </a:lnTo>
                  <a:lnTo>
                    <a:pt x="345898" y="427469"/>
                  </a:lnTo>
                  <a:lnTo>
                    <a:pt x="354877" y="430428"/>
                  </a:lnTo>
                  <a:lnTo>
                    <a:pt x="381048" y="461691"/>
                  </a:lnTo>
                  <a:lnTo>
                    <a:pt x="388956" y="499335"/>
                  </a:lnTo>
                  <a:lnTo>
                    <a:pt x="389339" y="511376"/>
                  </a:lnTo>
                  <a:lnTo>
                    <a:pt x="392016" y="533441"/>
                  </a:lnTo>
                  <a:lnTo>
                    <a:pt x="403234" y="573881"/>
                  </a:lnTo>
                  <a:lnTo>
                    <a:pt x="413640" y="588149"/>
                  </a:lnTo>
                  <a:lnTo>
                    <a:pt x="415278" y="597166"/>
                  </a:lnTo>
                  <a:lnTo>
                    <a:pt x="416904" y="598665"/>
                  </a:lnTo>
                  <a:lnTo>
                    <a:pt x="418542" y="598665"/>
                  </a:lnTo>
                  <a:lnTo>
                    <a:pt x="432696" y="600287"/>
                  </a:lnTo>
                  <a:lnTo>
                    <a:pt x="448535" y="600359"/>
                  </a:lnTo>
                  <a:lnTo>
                    <a:pt x="462842" y="598456"/>
                  </a:lnTo>
                  <a:lnTo>
                    <a:pt x="472403" y="594156"/>
                  </a:lnTo>
                  <a:lnTo>
                    <a:pt x="474041" y="592658"/>
                  </a:lnTo>
                  <a:lnTo>
                    <a:pt x="475667" y="592658"/>
                  </a:lnTo>
                  <a:lnTo>
                    <a:pt x="477305" y="591159"/>
                  </a:lnTo>
                  <a:lnTo>
                    <a:pt x="478931" y="591159"/>
                  </a:lnTo>
                  <a:lnTo>
                    <a:pt x="480569" y="589648"/>
                  </a:lnTo>
                  <a:lnTo>
                    <a:pt x="508319" y="603173"/>
                  </a:lnTo>
                  <a:lnTo>
                    <a:pt x="511582" y="606171"/>
                  </a:lnTo>
                  <a:lnTo>
                    <a:pt x="514846" y="607682"/>
                  </a:lnTo>
                  <a:lnTo>
                    <a:pt x="516472" y="607682"/>
                  </a:lnTo>
                  <a:lnTo>
                    <a:pt x="518110" y="609180"/>
                  </a:lnTo>
                  <a:lnTo>
                    <a:pt x="521374" y="609180"/>
                  </a:lnTo>
                  <a:lnTo>
                    <a:pt x="526276" y="610679"/>
                  </a:lnTo>
                  <a:lnTo>
                    <a:pt x="542596" y="610679"/>
                  </a:lnTo>
                  <a:lnTo>
                    <a:pt x="554253" y="608874"/>
                  </a:lnTo>
                  <a:lnTo>
                    <a:pt x="563613" y="602983"/>
                  </a:lnTo>
                  <a:lnTo>
                    <a:pt x="572666" y="599063"/>
                  </a:lnTo>
                  <a:lnTo>
                    <a:pt x="583401" y="603173"/>
                  </a:lnTo>
                  <a:lnTo>
                    <a:pt x="586665" y="606171"/>
                  </a:lnTo>
                  <a:lnTo>
                    <a:pt x="588303" y="606171"/>
                  </a:lnTo>
                  <a:lnTo>
                    <a:pt x="594831" y="612178"/>
                  </a:lnTo>
                  <a:lnTo>
                    <a:pt x="606248" y="612178"/>
                  </a:lnTo>
                  <a:lnTo>
                    <a:pt x="611150" y="610679"/>
                  </a:lnTo>
                  <a:lnTo>
                    <a:pt x="617678" y="607682"/>
                  </a:lnTo>
                  <a:lnTo>
                    <a:pt x="620942" y="607682"/>
                  </a:lnTo>
                  <a:lnTo>
                    <a:pt x="622580" y="606171"/>
                  </a:lnTo>
                  <a:lnTo>
                    <a:pt x="633265" y="599318"/>
                  </a:lnTo>
                  <a:lnTo>
                    <a:pt x="650352" y="579978"/>
                  </a:lnTo>
                  <a:lnTo>
                    <a:pt x="660122" y="573125"/>
                  </a:lnTo>
                  <a:lnTo>
                    <a:pt x="661747" y="571626"/>
                  </a:lnTo>
                  <a:lnTo>
                    <a:pt x="666649" y="571626"/>
                  </a:lnTo>
                  <a:lnTo>
                    <a:pt x="668288" y="573125"/>
                  </a:lnTo>
                  <a:lnTo>
                    <a:pt x="675632" y="576461"/>
                  </a:lnTo>
                  <a:lnTo>
                    <a:pt x="682975" y="580640"/>
                  </a:lnTo>
                  <a:lnTo>
                    <a:pt x="690319" y="583691"/>
                  </a:lnTo>
                  <a:lnTo>
                    <a:pt x="697663" y="583641"/>
                  </a:lnTo>
                  <a:lnTo>
                    <a:pt x="706999" y="579958"/>
                  </a:lnTo>
                  <a:lnTo>
                    <a:pt x="727506" y="568646"/>
                  </a:lnTo>
                  <a:lnTo>
                    <a:pt x="736842" y="564121"/>
                  </a:lnTo>
                  <a:lnTo>
                    <a:pt x="742936" y="563272"/>
                  </a:lnTo>
                  <a:lnTo>
                    <a:pt x="752675" y="564962"/>
                  </a:lnTo>
                  <a:lnTo>
                    <a:pt x="759690" y="564121"/>
                  </a:lnTo>
                  <a:lnTo>
                    <a:pt x="761328" y="562610"/>
                  </a:lnTo>
                  <a:lnTo>
                    <a:pt x="766217" y="559612"/>
                  </a:lnTo>
                  <a:lnTo>
                    <a:pt x="769481" y="558101"/>
                  </a:lnTo>
                  <a:lnTo>
                    <a:pt x="774384" y="555104"/>
                  </a:lnTo>
                  <a:lnTo>
                    <a:pt x="810498" y="535576"/>
                  </a:lnTo>
                  <a:lnTo>
                    <a:pt x="847840" y="511543"/>
                  </a:lnTo>
                  <a:lnTo>
                    <a:pt x="849188" y="496778"/>
                  </a:lnTo>
                  <a:lnTo>
                    <a:pt x="837839" y="484690"/>
                  </a:lnTo>
                  <a:lnTo>
                    <a:pt x="823737" y="479644"/>
                  </a:lnTo>
                  <a:lnTo>
                    <a:pt x="816827" y="486003"/>
                  </a:lnTo>
                  <a:lnTo>
                    <a:pt x="814912" y="478328"/>
                  </a:lnTo>
                  <a:lnTo>
                    <a:pt x="811315" y="471920"/>
                  </a:lnTo>
                  <a:lnTo>
                    <a:pt x="805576" y="468049"/>
                  </a:lnTo>
                  <a:lnTo>
                    <a:pt x="797231" y="467982"/>
                  </a:lnTo>
                  <a:lnTo>
                    <a:pt x="803759" y="461975"/>
                  </a:lnTo>
                  <a:lnTo>
                    <a:pt x="802133" y="457466"/>
                  </a:lnTo>
                  <a:lnTo>
                    <a:pt x="798869" y="449948"/>
                  </a:lnTo>
                  <a:lnTo>
                    <a:pt x="795605" y="445452"/>
                  </a:lnTo>
                  <a:lnTo>
                    <a:pt x="800495" y="440944"/>
                  </a:lnTo>
                  <a:lnTo>
                    <a:pt x="798869" y="436435"/>
                  </a:lnTo>
                  <a:lnTo>
                    <a:pt x="795019" y="430353"/>
                  </a:lnTo>
                  <a:lnTo>
                    <a:pt x="790097" y="424976"/>
                  </a:lnTo>
                  <a:lnTo>
                    <a:pt x="786703" y="419319"/>
                  </a:lnTo>
                  <a:lnTo>
                    <a:pt x="787439" y="412394"/>
                  </a:lnTo>
                  <a:lnTo>
                    <a:pt x="790142" y="407067"/>
                  </a:lnTo>
                  <a:lnTo>
                    <a:pt x="791927" y="401318"/>
                  </a:lnTo>
                  <a:lnTo>
                    <a:pt x="790652" y="396976"/>
                  </a:lnTo>
                  <a:lnTo>
                    <a:pt x="784175" y="395871"/>
                  </a:lnTo>
                  <a:lnTo>
                    <a:pt x="781014" y="393243"/>
                  </a:lnTo>
                  <a:lnTo>
                    <a:pt x="779689" y="387235"/>
                  </a:lnTo>
                  <a:lnTo>
                    <a:pt x="777749" y="380666"/>
                  </a:lnTo>
                  <a:lnTo>
                    <a:pt x="772745" y="376351"/>
                  </a:lnTo>
                  <a:lnTo>
                    <a:pt x="777469" y="372263"/>
                  </a:lnTo>
                  <a:lnTo>
                    <a:pt x="774996" y="363955"/>
                  </a:lnTo>
                  <a:lnTo>
                    <a:pt x="769766" y="353957"/>
                  </a:lnTo>
                  <a:lnTo>
                    <a:pt x="766217" y="344804"/>
                  </a:lnTo>
                  <a:lnTo>
                    <a:pt x="766118" y="335581"/>
                  </a:lnTo>
                  <a:lnTo>
                    <a:pt x="767853" y="326215"/>
                  </a:lnTo>
                  <a:lnTo>
                    <a:pt x="770811" y="317130"/>
                  </a:lnTo>
                  <a:lnTo>
                    <a:pt x="774384" y="308749"/>
                  </a:lnTo>
                  <a:lnTo>
                    <a:pt x="776962" y="301029"/>
                  </a:lnTo>
                  <a:lnTo>
                    <a:pt x="776631" y="290914"/>
                  </a:lnTo>
                  <a:lnTo>
                    <a:pt x="772319" y="284459"/>
                  </a:lnTo>
                  <a:lnTo>
                    <a:pt x="762954" y="287718"/>
                  </a:lnTo>
                  <a:lnTo>
                    <a:pt x="767570" y="274857"/>
                  </a:lnTo>
                  <a:lnTo>
                    <a:pt x="769281" y="261434"/>
                  </a:lnTo>
                  <a:lnTo>
                    <a:pt x="771912" y="248008"/>
                  </a:lnTo>
                  <a:lnTo>
                    <a:pt x="779286" y="235140"/>
                  </a:lnTo>
                  <a:lnTo>
                    <a:pt x="784152" y="225827"/>
                  </a:lnTo>
                  <a:lnTo>
                    <a:pt x="785196" y="214680"/>
                  </a:lnTo>
                  <a:lnTo>
                    <a:pt x="780427" y="206629"/>
                  </a:lnTo>
                  <a:lnTo>
                    <a:pt x="767856" y="206603"/>
                  </a:lnTo>
                  <a:lnTo>
                    <a:pt x="763873" y="190362"/>
                  </a:lnTo>
                  <a:lnTo>
                    <a:pt x="750712" y="179190"/>
                  </a:lnTo>
                  <a:lnTo>
                    <a:pt x="737554" y="168580"/>
                  </a:lnTo>
                  <a:lnTo>
                    <a:pt x="733578" y="154025"/>
                  </a:lnTo>
                  <a:lnTo>
                    <a:pt x="735204" y="148018"/>
                  </a:lnTo>
                  <a:lnTo>
                    <a:pt x="728676" y="142011"/>
                  </a:lnTo>
                  <a:lnTo>
                    <a:pt x="728676" y="129997"/>
                  </a:lnTo>
                  <a:lnTo>
                    <a:pt x="731940" y="120980"/>
                  </a:lnTo>
                  <a:lnTo>
                    <a:pt x="734669" y="114201"/>
                  </a:lnTo>
                  <a:lnTo>
                    <a:pt x="744996" y="92443"/>
                  </a:lnTo>
                  <a:lnTo>
                    <a:pt x="751044" y="78433"/>
                  </a:lnTo>
                  <a:lnTo>
                    <a:pt x="756632" y="63717"/>
                  </a:lnTo>
                  <a:lnTo>
                    <a:pt x="761301" y="48718"/>
                  </a:lnTo>
                  <a:lnTo>
                    <a:pt x="764592" y="33858"/>
                  </a:lnTo>
                  <a:lnTo>
                    <a:pt x="764592" y="30848"/>
                  </a:lnTo>
                  <a:lnTo>
                    <a:pt x="762954" y="27851"/>
                  </a:lnTo>
                  <a:lnTo>
                    <a:pt x="759690" y="24841"/>
                  </a:lnTo>
                  <a:lnTo>
                    <a:pt x="748545" y="13649"/>
                  </a:lnTo>
                  <a:lnTo>
                    <a:pt x="732963" y="1751"/>
                  </a:lnTo>
                  <a:lnTo>
                    <a:pt x="730412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60519" y="930948"/>
              <a:ext cx="849630" cy="612775"/>
            </a:xfrm>
            <a:custGeom>
              <a:avLst/>
              <a:gdLst/>
              <a:ahLst/>
              <a:cxnLst/>
              <a:rect l="l" t="t" r="r" b="b"/>
              <a:pathLst>
                <a:path w="849629" h="612775">
                  <a:moveTo>
                    <a:pt x="24678" y="0"/>
                  </a:moveTo>
                  <a:lnTo>
                    <a:pt x="23515" y="809"/>
                  </a:lnTo>
                  <a:lnTo>
                    <a:pt x="21883" y="2312"/>
                  </a:lnTo>
                  <a:lnTo>
                    <a:pt x="20250" y="2312"/>
                  </a:lnTo>
                  <a:lnTo>
                    <a:pt x="20250" y="3814"/>
                  </a:lnTo>
                  <a:lnTo>
                    <a:pt x="18618" y="3814"/>
                  </a:lnTo>
                  <a:lnTo>
                    <a:pt x="16986" y="3814"/>
                  </a:lnTo>
                  <a:lnTo>
                    <a:pt x="12089" y="5316"/>
                  </a:lnTo>
                  <a:lnTo>
                    <a:pt x="7192" y="6818"/>
                  </a:lnTo>
                  <a:lnTo>
                    <a:pt x="2295" y="6818"/>
                  </a:lnTo>
                  <a:lnTo>
                    <a:pt x="2958" y="15104"/>
                  </a:lnTo>
                  <a:lnTo>
                    <a:pt x="1479" y="23530"/>
                  </a:lnTo>
                  <a:lnTo>
                    <a:pt x="0" y="31111"/>
                  </a:lnTo>
                  <a:lnTo>
                    <a:pt x="663" y="36861"/>
                  </a:lnTo>
                  <a:lnTo>
                    <a:pt x="11630" y="54746"/>
                  </a:lnTo>
                  <a:lnTo>
                    <a:pt x="16170" y="60520"/>
                  </a:lnTo>
                  <a:lnTo>
                    <a:pt x="15813" y="66857"/>
                  </a:lnTo>
                  <a:lnTo>
                    <a:pt x="12089" y="86432"/>
                  </a:lnTo>
                  <a:lnTo>
                    <a:pt x="17547" y="98074"/>
                  </a:lnTo>
                  <a:lnTo>
                    <a:pt x="23923" y="109715"/>
                  </a:lnTo>
                  <a:lnTo>
                    <a:pt x="27239" y="120231"/>
                  </a:lnTo>
                  <a:lnTo>
                    <a:pt x="23515" y="128492"/>
                  </a:lnTo>
                  <a:lnTo>
                    <a:pt x="10941" y="145063"/>
                  </a:lnTo>
                  <a:lnTo>
                    <a:pt x="9844" y="158535"/>
                  </a:lnTo>
                  <a:lnTo>
                    <a:pt x="16399" y="168628"/>
                  </a:lnTo>
                  <a:lnTo>
                    <a:pt x="26780" y="175059"/>
                  </a:lnTo>
                  <a:lnTo>
                    <a:pt x="34941" y="178063"/>
                  </a:lnTo>
                  <a:lnTo>
                    <a:pt x="30044" y="172055"/>
                  </a:lnTo>
                  <a:lnTo>
                    <a:pt x="34941" y="173557"/>
                  </a:lnTo>
                  <a:lnTo>
                    <a:pt x="57436" y="189775"/>
                  </a:lnTo>
                  <a:lnTo>
                    <a:pt x="67995" y="214302"/>
                  </a:lnTo>
                  <a:lnTo>
                    <a:pt x="73045" y="241365"/>
                  </a:lnTo>
                  <a:lnTo>
                    <a:pt x="79014" y="265188"/>
                  </a:lnTo>
                  <a:lnTo>
                    <a:pt x="89777" y="289363"/>
                  </a:lnTo>
                  <a:lnTo>
                    <a:pt x="102682" y="315510"/>
                  </a:lnTo>
                  <a:lnTo>
                    <a:pt x="114363" y="338277"/>
                  </a:lnTo>
                  <a:lnTo>
                    <a:pt x="121454" y="352312"/>
                  </a:lnTo>
                  <a:lnTo>
                    <a:pt x="124719" y="352312"/>
                  </a:lnTo>
                  <a:lnTo>
                    <a:pt x="126351" y="352312"/>
                  </a:lnTo>
                  <a:lnTo>
                    <a:pt x="127983" y="352312"/>
                  </a:lnTo>
                  <a:lnTo>
                    <a:pt x="131247" y="352312"/>
                  </a:lnTo>
                  <a:lnTo>
                    <a:pt x="134512" y="353814"/>
                  </a:lnTo>
                  <a:lnTo>
                    <a:pt x="139409" y="355316"/>
                  </a:lnTo>
                  <a:lnTo>
                    <a:pt x="141042" y="355316"/>
                  </a:lnTo>
                  <a:lnTo>
                    <a:pt x="144306" y="356819"/>
                  </a:lnTo>
                  <a:lnTo>
                    <a:pt x="147570" y="359823"/>
                  </a:lnTo>
                  <a:lnTo>
                    <a:pt x="149203" y="362827"/>
                  </a:lnTo>
                  <a:lnTo>
                    <a:pt x="152468" y="367334"/>
                  </a:lnTo>
                  <a:lnTo>
                    <a:pt x="154100" y="374845"/>
                  </a:lnTo>
                  <a:lnTo>
                    <a:pt x="160629" y="376347"/>
                  </a:lnTo>
                  <a:lnTo>
                    <a:pt x="160629" y="377849"/>
                  </a:lnTo>
                  <a:lnTo>
                    <a:pt x="162262" y="377849"/>
                  </a:lnTo>
                  <a:lnTo>
                    <a:pt x="167158" y="379351"/>
                  </a:lnTo>
                  <a:lnTo>
                    <a:pt x="172055" y="374845"/>
                  </a:lnTo>
                  <a:lnTo>
                    <a:pt x="175320" y="376347"/>
                  </a:lnTo>
                  <a:lnTo>
                    <a:pt x="180216" y="377849"/>
                  </a:lnTo>
                  <a:lnTo>
                    <a:pt x="181849" y="385359"/>
                  </a:lnTo>
                  <a:lnTo>
                    <a:pt x="188378" y="388364"/>
                  </a:lnTo>
                  <a:lnTo>
                    <a:pt x="193276" y="391368"/>
                  </a:lnTo>
                  <a:lnTo>
                    <a:pt x="201437" y="389866"/>
                  </a:lnTo>
                  <a:lnTo>
                    <a:pt x="207966" y="392870"/>
                  </a:lnTo>
                  <a:lnTo>
                    <a:pt x="214496" y="395875"/>
                  </a:lnTo>
                  <a:lnTo>
                    <a:pt x="219392" y="394373"/>
                  </a:lnTo>
                  <a:lnTo>
                    <a:pt x="224289" y="400381"/>
                  </a:lnTo>
                  <a:lnTo>
                    <a:pt x="225922" y="401883"/>
                  </a:lnTo>
                  <a:lnTo>
                    <a:pt x="225922" y="403385"/>
                  </a:lnTo>
                  <a:lnTo>
                    <a:pt x="227554" y="404887"/>
                  </a:lnTo>
                  <a:lnTo>
                    <a:pt x="229186" y="404887"/>
                  </a:lnTo>
                  <a:lnTo>
                    <a:pt x="229186" y="406389"/>
                  </a:lnTo>
                  <a:lnTo>
                    <a:pt x="230819" y="406389"/>
                  </a:lnTo>
                  <a:lnTo>
                    <a:pt x="232450" y="406389"/>
                  </a:lnTo>
                  <a:lnTo>
                    <a:pt x="234083" y="406389"/>
                  </a:lnTo>
                  <a:lnTo>
                    <a:pt x="237348" y="407892"/>
                  </a:lnTo>
                  <a:lnTo>
                    <a:pt x="245510" y="409394"/>
                  </a:lnTo>
                  <a:lnTo>
                    <a:pt x="253671" y="412398"/>
                  </a:lnTo>
                  <a:lnTo>
                    <a:pt x="260200" y="415403"/>
                  </a:lnTo>
                  <a:lnTo>
                    <a:pt x="261833" y="415403"/>
                  </a:lnTo>
                  <a:lnTo>
                    <a:pt x="261833" y="416905"/>
                  </a:lnTo>
                  <a:lnTo>
                    <a:pt x="263465" y="416905"/>
                  </a:lnTo>
                  <a:lnTo>
                    <a:pt x="268464" y="419346"/>
                  </a:lnTo>
                  <a:lnTo>
                    <a:pt x="275299" y="421787"/>
                  </a:lnTo>
                  <a:lnTo>
                    <a:pt x="282746" y="423664"/>
                  </a:lnTo>
                  <a:lnTo>
                    <a:pt x="289582" y="424416"/>
                  </a:lnTo>
                  <a:lnTo>
                    <a:pt x="297743" y="425918"/>
                  </a:lnTo>
                  <a:lnTo>
                    <a:pt x="297743" y="430424"/>
                  </a:lnTo>
                  <a:lnTo>
                    <a:pt x="302640" y="433428"/>
                  </a:lnTo>
                  <a:lnTo>
                    <a:pt x="304272" y="433428"/>
                  </a:lnTo>
                  <a:lnTo>
                    <a:pt x="305905" y="434930"/>
                  </a:lnTo>
                  <a:lnTo>
                    <a:pt x="313531" y="434860"/>
                  </a:lnTo>
                  <a:lnTo>
                    <a:pt x="322840" y="435494"/>
                  </a:lnTo>
                  <a:lnTo>
                    <a:pt x="331843" y="438099"/>
                  </a:lnTo>
                  <a:lnTo>
                    <a:pt x="338551" y="443944"/>
                  </a:lnTo>
                  <a:lnTo>
                    <a:pt x="338347" y="438451"/>
                  </a:lnTo>
                  <a:lnTo>
                    <a:pt x="340591" y="431551"/>
                  </a:lnTo>
                  <a:lnTo>
                    <a:pt x="345896" y="427467"/>
                  </a:lnTo>
                  <a:lnTo>
                    <a:pt x="354874" y="430424"/>
                  </a:lnTo>
                  <a:lnTo>
                    <a:pt x="381042" y="461687"/>
                  </a:lnTo>
                  <a:lnTo>
                    <a:pt x="388948" y="499335"/>
                  </a:lnTo>
                  <a:lnTo>
                    <a:pt x="389331" y="511376"/>
                  </a:lnTo>
                  <a:lnTo>
                    <a:pt x="390785" y="523558"/>
                  </a:lnTo>
                  <a:lnTo>
                    <a:pt x="392009" y="533439"/>
                  </a:lnTo>
                  <a:lnTo>
                    <a:pt x="392009" y="542897"/>
                  </a:lnTo>
                  <a:lnTo>
                    <a:pt x="392621" y="552075"/>
                  </a:lnTo>
                  <a:lnTo>
                    <a:pt x="412005" y="586647"/>
                  </a:lnTo>
                  <a:lnTo>
                    <a:pt x="413637" y="588149"/>
                  </a:lnTo>
                  <a:lnTo>
                    <a:pt x="415270" y="597163"/>
                  </a:lnTo>
                  <a:lnTo>
                    <a:pt x="416902" y="598665"/>
                  </a:lnTo>
                  <a:lnTo>
                    <a:pt x="418534" y="598665"/>
                  </a:lnTo>
                  <a:lnTo>
                    <a:pt x="432690" y="600284"/>
                  </a:lnTo>
                  <a:lnTo>
                    <a:pt x="448528" y="600354"/>
                  </a:lnTo>
                  <a:lnTo>
                    <a:pt x="462836" y="598453"/>
                  </a:lnTo>
                  <a:lnTo>
                    <a:pt x="472401" y="594158"/>
                  </a:lnTo>
                  <a:lnTo>
                    <a:pt x="474032" y="592656"/>
                  </a:lnTo>
                  <a:lnTo>
                    <a:pt x="475665" y="592656"/>
                  </a:lnTo>
                  <a:lnTo>
                    <a:pt x="477297" y="591154"/>
                  </a:lnTo>
                  <a:lnTo>
                    <a:pt x="478930" y="591154"/>
                  </a:lnTo>
                  <a:lnTo>
                    <a:pt x="480562" y="589652"/>
                  </a:lnTo>
                  <a:lnTo>
                    <a:pt x="508312" y="603171"/>
                  </a:lnTo>
                  <a:lnTo>
                    <a:pt x="511576" y="606175"/>
                  </a:lnTo>
                  <a:lnTo>
                    <a:pt x="514840" y="607677"/>
                  </a:lnTo>
                  <a:lnTo>
                    <a:pt x="516473" y="607677"/>
                  </a:lnTo>
                  <a:lnTo>
                    <a:pt x="518105" y="609179"/>
                  </a:lnTo>
                  <a:lnTo>
                    <a:pt x="519738" y="609179"/>
                  </a:lnTo>
                  <a:lnTo>
                    <a:pt x="521370" y="609179"/>
                  </a:lnTo>
                  <a:lnTo>
                    <a:pt x="526266" y="610682"/>
                  </a:lnTo>
                  <a:lnTo>
                    <a:pt x="542590" y="610682"/>
                  </a:lnTo>
                  <a:lnTo>
                    <a:pt x="554246" y="608875"/>
                  </a:lnTo>
                  <a:lnTo>
                    <a:pt x="563606" y="602983"/>
                  </a:lnTo>
                  <a:lnTo>
                    <a:pt x="572660" y="599064"/>
                  </a:lnTo>
                  <a:lnTo>
                    <a:pt x="583397" y="603171"/>
                  </a:lnTo>
                  <a:lnTo>
                    <a:pt x="585030" y="604673"/>
                  </a:lnTo>
                  <a:lnTo>
                    <a:pt x="586662" y="606175"/>
                  </a:lnTo>
                  <a:lnTo>
                    <a:pt x="588295" y="606175"/>
                  </a:lnTo>
                  <a:lnTo>
                    <a:pt x="591559" y="609179"/>
                  </a:lnTo>
                  <a:lnTo>
                    <a:pt x="594824" y="612184"/>
                  </a:lnTo>
                  <a:lnTo>
                    <a:pt x="601353" y="612184"/>
                  </a:lnTo>
                  <a:lnTo>
                    <a:pt x="606250" y="612184"/>
                  </a:lnTo>
                  <a:lnTo>
                    <a:pt x="611147" y="610682"/>
                  </a:lnTo>
                  <a:lnTo>
                    <a:pt x="617676" y="607677"/>
                  </a:lnTo>
                  <a:lnTo>
                    <a:pt x="619308" y="607677"/>
                  </a:lnTo>
                  <a:lnTo>
                    <a:pt x="620941" y="607677"/>
                  </a:lnTo>
                  <a:lnTo>
                    <a:pt x="622573" y="606175"/>
                  </a:lnTo>
                  <a:lnTo>
                    <a:pt x="633260" y="599322"/>
                  </a:lnTo>
                  <a:lnTo>
                    <a:pt x="641957" y="589652"/>
                  </a:lnTo>
                  <a:lnTo>
                    <a:pt x="650348" y="579981"/>
                  </a:lnTo>
                  <a:lnTo>
                    <a:pt x="660116" y="573128"/>
                  </a:lnTo>
                  <a:lnTo>
                    <a:pt x="661749" y="571626"/>
                  </a:lnTo>
                  <a:lnTo>
                    <a:pt x="665013" y="571626"/>
                  </a:lnTo>
                  <a:lnTo>
                    <a:pt x="666645" y="571626"/>
                  </a:lnTo>
                  <a:lnTo>
                    <a:pt x="668278" y="573128"/>
                  </a:lnTo>
                  <a:lnTo>
                    <a:pt x="675623" y="576461"/>
                  </a:lnTo>
                  <a:lnTo>
                    <a:pt x="682969" y="580639"/>
                  </a:lnTo>
                  <a:lnTo>
                    <a:pt x="690314" y="583690"/>
                  </a:lnTo>
                  <a:lnTo>
                    <a:pt x="697660" y="583643"/>
                  </a:lnTo>
                  <a:lnTo>
                    <a:pt x="706994" y="579958"/>
                  </a:lnTo>
                  <a:lnTo>
                    <a:pt x="717247" y="574442"/>
                  </a:lnTo>
                  <a:lnTo>
                    <a:pt x="727500" y="568645"/>
                  </a:lnTo>
                  <a:lnTo>
                    <a:pt x="736835" y="564115"/>
                  </a:lnTo>
                  <a:lnTo>
                    <a:pt x="742931" y="563270"/>
                  </a:lnTo>
                  <a:lnTo>
                    <a:pt x="747649" y="564115"/>
                  </a:lnTo>
                  <a:lnTo>
                    <a:pt x="752674" y="564960"/>
                  </a:lnTo>
                  <a:lnTo>
                    <a:pt x="759687" y="564115"/>
                  </a:lnTo>
                  <a:lnTo>
                    <a:pt x="761320" y="562613"/>
                  </a:lnTo>
                  <a:lnTo>
                    <a:pt x="766217" y="559608"/>
                  </a:lnTo>
                  <a:lnTo>
                    <a:pt x="769481" y="558106"/>
                  </a:lnTo>
                  <a:lnTo>
                    <a:pt x="774378" y="555102"/>
                  </a:lnTo>
                  <a:lnTo>
                    <a:pt x="792512" y="545761"/>
                  </a:lnTo>
                  <a:lnTo>
                    <a:pt x="810493" y="535574"/>
                  </a:lnTo>
                  <a:lnTo>
                    <a:pt x="828780" y="524261"/>
                  </a:lnTo>
                  <a:lnTo>
                    <a:pt x="847832" y="511540"/>
                  </a:lnTo>
                  <a:lnTo>
                    <a:pt x="849184" y="496777"/>
                  </a:lnTo>
                  <a:lnTo>
                    <a:pt x="837834" y="484689"/>
                  </a:lnTo>
                  <a:lnTo>
                    <a:pt x="823730" y="479643"/>
                  </a:lnTo>
                  <a:lnTo>
                    <a:pt x="816818" y="486003"/>
                  </a:lnTo>
                  <a:lnTo>
                    <a:pt x="814905" y="478328"/>
                  </a:lnTo>
                  <a:lnTo>
                    <a:pt x="811309" y="471921"/>
                  </a:lnTo>
                  <a:lnTo>
                    <a:pt x="805571" y="468048"/>
                  </a:lnTo>
                  <a:lnTo>
                    <a:pt x="797230" y="467978"/>
                  </a:lnTo>
                  <a:lnTo>
                    <a:pt x="803759" y="461969"/>
                  </a:lnTo>
                  <a:lnTo>
                    <a:pt x="802128" y="457462"/>
                  </a:lnTo>
                  <a:lnTo>
                    <a:pt x="798863" y="449952"/>
                  </a:lnTo>
                  <a:lnTo>
                    <a:pt x="795598" y="445446"/>
                  </a:lnTo>
                  <a:lnTo>
                    <a:pt x="800495" y="440939"/>
                  </a:lnTo>
                  <a:lnTo>
                    <a:pt x="798863" y="436433"/>
                  </a:lnTo>
                  <a:lnTo>
                    <a:pt x="795012" y="430354"/>
                  </a:lnTo>
                  <a:lnTo>
                    <a:pt x="790089" y="424979"/>
                  </a:lnTo>
                  <a:lnTo>
                    <a:pt x="786697" y="419322"/>
                  </a:lnTo>
                  <a:lnTo>
                    <a:pt x="787436" y="412398"/>
                  </a:lnTo>
                  <a:lnTo>
                    <a:pt x="790140" y="407070"/>
                  </a:lnTo>
                  <a:lnTo>
                    <a:pt x="791925" y="401320"/>
                  </a:lnTo>
                  <a:lnTo>
                    <a:pt x="790650" y="396978"/>
                  </a:lnTo>
                  <a:lnTo>
                    <a:pt x="784172" y="395875"/>
                  </a:lnTo>
                  <a:lnTo>
                    <a:pt x="781009" y="393246"/>
                  </a:lnTo>
                  <a:lnTo>
                    <a:pt x="779683" y="387237"/>
                  </a:lnTo>
                  <a:lnTo>
                    <a:pt x="777745" y="380665"/>
                  </a:lnTo>
                  <a:lnTo>
                    <a:pt x="772745" y="376347"/>
                  </a:lnTo>
                  <a:lnTo>
                    <a:pt x="777464" y="372263"/>
                  </a:lnTo>
                  <a:lnTo>
                    <a:pt x="774990" y="363954"/>
                  </a:lnTo>
                  <a:lnTo>
                    <a:pt x="769762" y="353955"/>
                  </a:lnTo>
                  <a:lnTo>
                    <a:pt x="766217" y="344802"/>
                  </a:lnTo>
                  <a:lnTo>
                    <a:pt x="766115" y="335577"/>
                  </a:lnTo>
                  <a:lnTo>
                    <a:pt x="767849" y="326212"/>
                  </a:lnTo>
                  <a:lnTo>
                    <a:pt x="770807" y="317129"/>
                  </a:lnTo>
                  <a:lnTo>
                    <a:pt x="774378" y="308750"/>
                  </a:lnTo>
                  <a:lnTo>
                    <a:pt x="776954" y="301028"/>
                  </a:lnTo>
                  <a:lnTo>
                    <a:pt x="776623" y="290912"/>
                  </a:lnTo>
                  <a:lnTo>
                    <a:pt x="772312" y="284457"/>
                  </a:lnTo>
                  <a:lnTo>
                    <a:pt x="762952" y="287720"/>
                  </a:lnTo>
                  <a:lnTo>
                    <a:pt x="767568" y="274858"/>
                  </a:lnTo>
                  <a:lnTo>
                    <a:pt x="769277" y="261433"/>
                  </a:lnTo>
                  <a:lnTo>
                    <a:pt x="771904" y="248007"/>
                  </a:lnTo>
                  <a:lnTo>
                    <a:pt x="779275" y="235145"/>
                  </a:lnTo>
                  <a:lnTo>
                    <a:pt x="784146" y="225827"/>
                  </a:lnTo>
                  <a:lnTo>
                    <a:pt x="785192" y="214678"/>
                  </a:lnTo>
                  <a:lnTo>
                    <a:pt x="780423" y="206628"/>
                  </a:lnTo>
                  <a:lnTo>
                    <a:pt x="767849" y="206604"/>
                  </a:lnTo>
                  <a:lnTo>
                    <a:pt x="763870" y="190362"/>
                  </a:lnTo>
                  <a:lnTo>
                    <a:pt x="750709" y="179190"/>
                  </a:lnTo>
                  <a:lnTo>
                    <a:pt x="737549" y="168581"/>
                  </a:lnTo>
                  <a:lnTo>
                    <a:pt x="733570" y="154028"/>
                  </a:lnTo>
                  <a:lnTo>
                    <a:pt x="735202" y="148020"/>
                  </a:lnTo>
                  <a:lnTo>
                    <a:pt x="728673" y="142012"/>
                  </a:lnTo>
                  <a:lnTo>
                    <a:pt x="728673" y="134501"/>
                  </a:lnTo>
                  <a:lnTo>
                    <a:pt x="728673" y="129994"/>
                  </a:lnTo>
                  <a:lnTo>
                    <a:pt x="730306" y="125488"/>
                  </a:lnTo>
                  <a:lnTo>
                    <a:pt x="731938" y="120982"/>
                  </a:lnTo>
                  <a:lnTo>
                    <a:pt x="734667" y="114198"/>
                  </a:lnTo>
                  <a:lnTo>
                    <a:pt x="737855" y="107274"/>
                  </a:lnTo>
                  <a:lnTo>
                    <a:pt x="741349" y="100069"/>
                  </a:lnTo>
                  <a:lnTo>
                    <a:pt x="744997" y="92441"/>
                  </a:lnTo>
                  <a:lnTo>
                    <a:pt x="751041" y="78428"/>
                  </a:lnTo>
                  <a:lnTo>
                    <a:pt x="756627" y="63712"/>
                  </a:lnTo>
                  <a:lnTo>
                    <a:pt x="761294" y="48714"/>
                  </a:lnTo>
                  <a:lnTo>
                    <a:pt x="764584" y="33857"/>
                  </a:lnTo>
                  <a:lnTo>
                    <a:pt x="764584" y="30852"/>
                  </a:lnTo>
                  <a:lnTo>
                    <a:pt x="762952" y="27848"/>
                  </a:lnTo>
                  <a:lnTo>
                    <a:pt x="759687" y="24844"/>
                  </a:lnTo>
                  <a:lnTo>
                    <a:pt x="748542" y="13649"/>
                  </a:lnTo>
                  <a:lnTo>
                    <a:pt x="732958" y="1749"/>
                  </a:lnTo>
                  <a:lnTo>
                    <a:pt x="730411" y="0"/>
                  </a:lnTo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99435" y="2953114"/>
              <a:ext cx="189905" cy="18990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12634" y="2939836"/>
              <a:ext cx="184630" cy="18013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74199" y="1359998"/>
              <a:ext cx="263757" cy="66467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87398" y="1341543"/>
              <a:ext cx="257480" cy="65939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93936" y="1887526"/>
              <a:ext cx="611917" cy="56972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07123" y="1869063"/>
              <a:ext cx="603452" cy="56444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96707" y="930948"/>
              <a:ext cx="601367" cy="12045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94850" y="2731546"/>
              <a:ext cx="116053" cy="13715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08036" y="2713092"/>
              <a:ext cx="110778" cy="12492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07675" y="1528813"/>
              <a:ext cx="21100" cy="42201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224553" y="1512989"/>
              <a:ext cx="9525" cy="31750"/>
            </a:xfrm>
            <a:custGeom>
              <a:avLst/>
              <a:gdLst/>
              <a:ahLst/>
              <a:cxnLst/>
              <a:rect l="l" t="t" r="r" b="b"/>
              <a:pathLst>
                <a:path w="9525" h="31750">
                  <a:moveTo>
                    <a:pt x="8445" y="0"/>
                  </a:moveTo>
                  <a:lnTo>
                    <a:pt x="3581" y="2687"/>
                  </a:lnTo>
                  <a:lnTo>
                    <a:pt x="1984" y="9115"/>
                  </a:lnTo>
                  <a:lnTo>
                    <a:pt x="1773" y="16834"/>
                  </a:lnTo>
                  <a:lnTo>
                    <a:pt x="1066" y="23393"/>
                  </a:lnTo>
                  <a:lnTo>
                    <a:pt x="0" y="26136"/>
                  </a:lnTo>
                  <a:lnTo>
                    <a:pt x="0" y="28892"/>
                  </a:lnTo>
                  <a:lnTo>
                    <a:pt x="1066" y="31648"/>
                  </a:lnTo>
                  <a:lnTo>
                    <a:pt x="3175" y="24765"/>
                  </a:lnTo>
                  <a:lnTo>
                    <a:pt x="5283" y="19265"/>
                  </a:lnTo>
                  <a:lnTo>
                    <a:pt x="9499" y="15138"/>
                  </a:lnTo>
                  <a:lnTo>
                    <a:pt x="9499" y="5499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224554" y="1512989"/>
              <a:ext cx="9525" cy="31750"/>
            </a:xfrm>
            <a:custGeom>
              <a:avLst/>
              <a:gdLst/>
              <a:ahLst/>
              <a:cxnLst/>
              <a:rect l="l" t="t" r="r" b="b"/>
              <a:pathLst>
                <a:path w="9525" h="31750">
                  <a:moveTo>
                    <a:pt x="9495" y="15137"/>
                  </a:moveTo>
                  <a:lnTo>
                    <a:pt x="9495" y="9632"/>
                  </a:lnTo>
                  <a:lnTo>
                    <a:pt x="9495" y="5504"/>
                  </a:lnTo>
                  <a:lnTo>
                    <a:pt x="8440" y="0"/>
                  </a:lnTo>
                  <a:lnTo>
                    <a:pt x="3577" y="2687"/>
                  </a:lnTo>
                  <a:lnTo>
                    <a:pt x="1978" y="9116"/>
                  </a:lnTo>
                  <a:lnTo>
                    <a:pt x="1763" y="16836"/>
                  </a:lnTo>
                  <a:lnTo>
                    <a:pt x="1055" y="23394"/>
                  </a:lnTo>
                  <a:lnTo>
                    <a:pt x="0" y="26146"/>
                  </a:lnTo>
                  <a:lnTo>
                    <a:pt x="0" y="28898"/>
                  </a:lnTo>
                  <a:lnTo>
                    <a:pt x="1055" y="31651"/>
                  </a:lnTo>
                  <a:lnTo>
                    <a:pt x="3165" y="24770"/>
                  </a:lnTo>
                  <a:lnTo>
                    <a:pt x="5275" y="19265"/>
                  </a:lnTo>
                  <a:lnTo>
                    <a:pt x="9495" y="15137"/>
                  </a:lnTo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92079" y="1602657"/>
              <a:ext cx="31650" cy="2110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4307903" y="1586839"/>
              <a:ext cx="17145" cy="10795"/>
            </a:xfrm>
            <a:custGeom>
              <a:avLst/>
              <a:gdLst/>
              <a:ahLst/>
              <a:cxnLst/>
              <a:rect l="l" t="t" r="r" b="b"/>
              <a:pathLst>
                <a:path w="17145" h="10794">
                  <a:moveTo>
                    <a:pt x="3517" y="0"/>
                  </a:moveTo>
                  <a:lnTo>
                    <a:pt x="3517" y="1054"/>
                  </a:lnTo>
                  <a:lnTo>
                    <a:pt x="0" y="3162"/>
                  </a:lnTo>
                  <a:lnTo>
                    <a:pt x="10553" y="7378"/>
                  </a:lnTo>
                  <a:lnTo>
                    <a:pt x="14071" y="10541"/>
                  </a:lnTo>
                  <a:lnTo>
                    <a:pt x="16874" y="4446"/>
                  </a:lnTo>
                  <a:lnTo>
                    <a:pt x="15390" y="1317"/>
                  </a:lnTo>
                  <a:lnTo>
                    <a:pt x="10608" y="164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07903" y="1586839"/>
              <a:ext cx="17145" cy="10795"/>
            </a:xfrm>
            <a:custGeom>
              <a:avLst/>
              <a:gdLst/>
              <a:ahLst/>
              <a:cxnLst/>
              <a:rect l="l" t="t" r="r" b="b"/>
              <a:pathLst>
                <a:path w="17145" h="10794">
                  <a:moveTo>
                    <a:pt x="14067" y="10550"/>
                  </a:moveTo>
                  <a:lnTo>
                    <a:pt x="16869" y="4450"/>
                  </a:lnTo>
                  <a:lnTo>
                    <a:pt x="15385" y="1318"/>
                  </a:lnTo>
                  <a:lnTo>
                    <a:pt x="10605" y="164"/>
                  </a:lnTo>
                  <a:lnTo>
                    <a:pt x="3516" y="0"/>
                  </a:lnTo>
                  <a:lnTo>
                    <a:pt x="3516" y="1055"/>
                  </a:lnTo>
                  <a:lnTo>
                    <a:pt x="1758" y="2110"/>
                  </a:lnTo>
                  <a:lnTo>
                    <a:pt x="0" y="3165"/>
                  </a:lnTo>
                  <a:lnTo>
                    <a:pt x="5275" y="5275"/>
                  </a:lnTo>
                  <a:lnTo>
                    <a:pt x="10550" y="7385"/>
                  </a:lnTo>
                  <a:lnTo>
                    <a:pt x="14067" y="10550"/>
                  </a:lnTo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90251" y="930948"/>
              <a:ext cx="633018" cy="4923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3893657" y="930948"/>
              <a:ext cx="50165" cy="21590"/>
            </a:xfrm>
            <a:custGeom>
              <a:avLst/>
              <a:gdLst/>
              <a:ahLst/>
              <a:cxnLst/>
              <a:rect l="l" t="t" r="r" b="b"/>
              <a:pathLst>
                <a:path w="50164" h="21590">
                  <a:moveTo>
                    <a:pt x="50109" y="0"/>
                  </a:moveTo>
                  <a:lnTo>
                    <a:pt x="0" y="0"/>
                  </a:lnTo>
                  <a:lnTo>
                    <a:pt x="11275" y="8706"/>
                  </a:lnTo>
                  <a:lnTo>
                    <a:pt x="22273" y="19875"/>
                  </a:lnTo>
                  <a:lnTo>
                    <a:pt x="23886" y="19875"/>
                  </a:lnTo>
                  <a:lnTo>
                    <a:pt x="25499" y="21361"/>
                  </a:lnTo>
                  <a:lnTo>
                    <a:pt x="30053" y="20684"/>
                  </a:lnTo>
                  <a:lnTo>
                    <a:pt x="32946" y="18181"/>
                  </a:lnTo>
                  <a:lnTo>
                    <a:pt x="36141" y="16519"/>
                  </a:lnTo>
                  <a:lnTo>
                    <a:pt x="41602" y="18364"/>
                  </a:lnTo>
                  <a:lnTo>
                    <a:pt x="46664" y="5539"/>
                  </a:lnTo>
                  <a:lnTo>
                    <a:pt x="50109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93657" y="930947"/>
              <a:ext cx="50165" cy="21590"/>
            </a:xfrm>
            <a:custGeom>
              <a:avLst/>
              <a:gdLst/>
              <a:ahLst/>
              <a:cxnLst/>
              <a:rect l="l" t="t" r="r" b="b"/>
              <a:pathLst>
                <a:path w="50164" h="21590">
                  <a:moveTo>
                    <a:pt x="0" y="0"/>
                  </a:moveTo>
                  <a:lnTo>
                    <a:pt x="11280" y="8707"/>
                  </a:lnTo>
                  <a:lnTo>
                    <a:pt x="22278" y="19875"/>
                  </a:lnTo>
                  <a:lnTo>
                    <a:pt x="23889" y="19875"/>
                  </a:lnTo>
                  <a:lnTo>
                    <a:pt x="25500" y="21373"/>
                  </a:lnTo>
                  <a:lnTo>
                    <a:pt x="30055" y="20694"/>
                  </a:lnTo>
                  <a:lnTo>
                    <a:pt x="32950" y="18189"/>
                  </a:lnTo>
                  <a:lnTo>
                    <a:pt x="36146" y="16527"/>
                  </a:lnTo>
                  <a:lnTo>
                    <a:pt x="41607" y="18377"/>
                  </a:lnTo>
                  <a:lnTo>
                    <a:pt x="46666" y="5547"/>
                  </a:lnTo>
                  <a:lnTo>
                    <a:pt x="50114" y="0"/>
                  </a:lnTo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99892" y="930948"/>
              <a:ext cx="158254" cy="28143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163207" y="930948"/>
              <a:ext cx="12065" cy="1905"/>
            </a:xfrm>
            <a:custGeom>
              <a:avLst/>
              <a:gdLst/>
              <a:ahLst/>
              <a:cxnLst/>
              <a:rect l="l" t="t" r="r" b="b"/>
              <a:pathLst>
                <a:path w="12064" h="1905">
                  <a:moveTo>
                    <a:pt x="11975" y="0"/>
                  </a:moveTo>
                  <a:lnTo>
                    <a:pt x="0" y="0"/>
                  </a:lnTo>
                  <a:lnTo>
                    <a:pt x="819" y="1765"/>
                  </a:lnTo>
                  <a:lnTo>
                    <a:pt x="5822" y="1765"/>
                  </a:lnTo>
                  <a:lnTo>
                    <a:pt x="11975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63207" y="930947"/>
              <a:ext cx="12065" cy="1905"/>
            </a:xfrm>
            <a:custGeom>
              <a:avLst/>
              <a:gdLst/>
              <a:ahLst/>
              <a:cxnLst/>
              <a:rect l="l" t="t" r="r" b="b"/>
              <a:pathLst>
                <a:path w="12064" h="1905">
                  <a:moveTo>
                    <a:pt x="0" y="0"/>
                  </a:moveTo>
                  <a:lnTo>
                    <a:pt x="818" y="1763"/>
                  </a:lnTo>
                  <a:lnTo>
                    <a:pt x="5816" y="1763"/>
                  </a:lnTo>
                  <a:lnTo>
                    <a:pt x="10813" y="332"/>
                  </a:lnTo>
                  <a:lnTo>
                    <a:pt x="11976" y="0"/>
                  </a:lnTo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55161" y="930948"/>
              <a:ext cx="274320" cy="47625"/>
            </a:xfrm>
            <a:custGeom>
              <a:avLst/>
              <a:gdLst/>
              <a:ahLst/>
              <a:cxnLst/>
              <a:rect l="l" t="t" r="r" b="b"/>
              <a:pathLst>
                <a:path w="274319" h="47625">
                  <a:moveTo>
                    <a:pt x="89516" y="0"/>
                  </a:moveTo>
                  <a:lnTo>
                    <a:pt x="0" y="0"/>
                  </a:lnTo>
                  <a:lnTo>
                    <a:pt x="2318" y="2698"/>
                  </a:lnTo>
                  <a:lnTo>
                    <a:pt x="10646" y="19926"/>
                  </a:lnTo>
                  <a:lnTo>
                    <a:pt x="12536" y="29018"/>
                  </a:lnTo>
                  <a:lnTo>
                    <a:pt x="16091" y="39665"/>
                  </a:lnTo>
                  <a:lnTo>
                    <a:pt x="21765" y="47211"/>
                  </a:lnTo>
                  <a:lnTo>
                    <a:pt x="30014" y="47002"/>
                  </a:lnTo>
                  <a:lnTo>
                    <a:pt x="31627" y="47002"/>
                  </a:lnTo>
                  <a:lnTo>
                    <a:pt x="34852" y="43992"/>
                  </a:lnTo>
                  <a:lnTo>
                    <a:pt x="40455" y="37670"/>
                  </a:lnTo>
                  <a:lnTo>
                    <a:pt x="46962" y="30641"/>
                  </a:lnTo>
                  <a:lnTo>
                    <a:pt x="53469" y="23893"/>
                  </a:lnTo>
                  <a:lnTo>
                    <a:pt x="59071" y="18414"/>
                  </a:lnTo>
                  <a:lnTo>
                    <a:pt x="65523" y="13906"/>
                  </a:lnTo>
                  <a:lnTo>
                    <a:pt x="75213" y="13906"/>
                  </a:lnTo>
                  <a:lnTo>
                    <a:pt x="80052" y="6388"/>
                  </a:lnTo>
                  <a:lnTo>
                    <a:pt x="89516" y="0"/>
                  </a:lnTo>
                  <a:close/>
                </a:path>
                <a:path w="274319" h="47625">
                  <a:moveTo>
                    <a:pt x="274278" y="0"/>
                  </a:moveTo>
                  <a:lnTo>
                    <a:pt x="218604" y="0"/>
                  </a:lnTo>
                  <a:lnTo>
                    <a:pt x="214037" y="6388"/>
                  </a:lnTo>
                  <a:lnTo>
                    <a:pt x="210881" y="13225"/>
                  </a:lnTo>
                  <a:lnTo>
                    <a:pt x="211814" y="21613"/>
                  </a:lnTo>
                  <a:lnTo>
                    <a:pt x="214202" y="30073"/>
                  </a:lnTo>
                  <a:lnTo>
                    <a:pt x="214326" y="30641"/>
                  </a:lnTo>
                  <a:lnTo>
                    <a:pt x="215595" y="37670"/>
                  </a:lnTo>
                  <a:lnTo>
                    <a:pt x="215650" y="39471"/>
                  </a:lnTo>
                  <a:lnTo>
                    <a:pt x="217262" y="37973"/>
                  </a:lnTo>
                  <a:lnTo>
                    <a:pt x="218875" y="34963"/>
                  </a:lnTo>
                  <a:lnTo>
                    <a:pt x="246317" y="34963"/>
                  </a:lnTo>
                  <a:lnTo>
                    <a:pt x="249546" y="31953"/>
                  </a:lnTo>
                  <a:lnTo>
                    <a:pt x="256282" y="24694"/>
                  </a:lnTo>
                  <a:lnTo>
                    <a:pt x="262260" y="16727"/>
                  </a:lnTo>
                  <a:lnTo>
                    <a:pt x="267936" y="8477"/>
                  </a:lnTo>
                  <a:lnTo>
                    <a:pt x="273765" y="368"/>
                  </a:lnTo>
                  <a:lnTo>
                    <a:pt x="274278" y="0"/>
                  </a:lnTo>
                  <a:close/>
                </a:path>
                <a:path w="274319" h="47625">
                  <a:moveTo>
                    <a:pt x="246317" y="34963"/>
                  </a:moveTo>
                  <a:lnTo>
                    <a:pt x="223727" y="34963"/>
                  </a:lnTo>
                  <a:lnTo>
                    <a:pt x="226953" y="36474"/>
                  </a:lnTo>
                  <a:lnTo>
                    <a:pt x="233404" y="37973"/>
                  </a:lnTo>
                  <a:lnTo>
                    <a:pt x="241481" y="39471"/>
                  </a:lnTo>
                  <a:lnTo>
                    <a:pt x="246317" y="34963"/>
                  </a:lnTo>
                  <a:close/>
                </a:path>
                <a:path w="274319" h="47625">
                  <a:moveTo>
                    <a:pt x="160760" y="13906"/>
                  </a:moveTo>
                  <a:lnTo>
                    <a:pt x="115561" y="13906"/>
                  </a:lnTo>
                  <a:lnTo>
                    <a:pt x="115561" y="16916"/>
                  </a:lnTo>
                  <a:lnTo>
                    <a:pt x="117186" y="18414"/>
                  </a:lnTo>
                  <a:lnTo>
                    <a:pt x="118799" y="21424"/>
                  </a:lnTo>
                  <a:lnTo>
                    <a:pt x="123638" y="24434"/>
                  </a:lnTo>
                  <a:lnTo>
                    <a:pt x="130090" y="27444"/>
                  </a:lnTo>
                  <a:lnTo>
                    <a:pt x="133328" y="33464"/>
                  </a:lnTo>
                  <a:lnTo>
                    <a:pt x="136554" y="36474"/>
                  </a:lnTo>
                  <a:lnTo>
                    <a:pt x="136554" y="37973"/>
                  </a:lnTo>
                  <a:lnTo>
                    <a:pt x="142352" y="33881"/>
                  </a:lnTo>
                  <a:lnTo>
                    <a:pt x="149060" y="30073"/>
                  </a:lnTo>
                  <a:lnTo>
                    <a:pt x="155163" y="25703"/>
                  </a:lnTo>
                  <a:lnTo>
                    <a:pt x="159147" y="19926"/>
                  </a:lnTo>
                  <a:lnTo>
                    <a:pt x="159147" y="18414"/>
                  </a:lnTo>
                  <a:lnTo>
                    <a:pt x="160760" y="16916"/>
                  </a:lnTo>
                  <a:lnTo>
                    <a:pt x="160760" y="13906"/>
                  </a:lnTo>
                  <a:close/>
                </a:path>
                <a:path w="274319" h="47625">
                  <a:moveTo>
                    <a:pt x="188774" y="0"/>
                  </a:moveTo>
                  <a:lnTo>
                    <a:pt x="90222" y="0"/>
                  </a:lnTo>
                  <a:lnTo>
                    <a:pt x="97811" y="4318"/>
                  </a:lnTo>
                  <a:lnTo>
                    <a:pt x="104571" y="12521"/>
                  </a:lnTo>
                  <a:lnTo>
                    <a:pt x="110722" y="16916"/>
                  </a:lnTo>
                  <a:lnTo>
                    <a:pt x="113948" y="16916"/>
                  </a:lnTo>
                  <a:lnTo>
                    <a:pt x="115561" y="13906"/>
                  </a:lnTo>
                  <a:lnTo>
                    <a:pt x="160760" y="13906"/>
                  </a:lnTo>
                  <a:lnTo>
                    <a:pt x="162386" y="10896"/>
                  </a:lnTo>
                  <a:lnTo>
                    <a:pt x="162386" y="6388"/>
                  </a:lnTo>
                  <a:lnTo>
                    <a:pt x="163999" y="3378"/>
                  </a:lnTo>
                  <a:lnTo>
                    <a:pt x="165612" y="3378"/>
                  </a:lnTo>
                  <a:lnTo>
                    <a:pt x="165612" y="1879"/>
                  </a:lnTo>
                  <a:lnTo>
                    <a:pt x="167224" y="368"/>
                  </a:lnTo>
                  <a:lnTo>
                    <a:pt x="188097" y="368"/>
                  </a:lnTo>
                  <a:lnTo>
                    <a:pt x="188774" y="0"/>
                  </a:lnTo>
                  <a:close/>
                </a:path>
                <a:path w="274319" h="47625">
                  <a:moveTo>
                    <a:pt x="188097" y="368"/>
                  </a:moveTo>
                  <a:lnTo>
                    <a:pt x="167224" y="368"/>
                  </a:lnTo>
                  <a:lnTo>
                    <a:pt x="167224" y="1879"/>
                  </a:lnTo>
                  <a:lnTo>
                    <a:pt x="168837" y="1879"/>
                  </a:lnTo>
                  <a:lnTo>
                    <a:pt x="177818" y="4272"/>
                  </a:lnTo>
                  <a:lnTo>
                    <a:pt x="187403" y="746"/>
                  </a:lnTo>
                  <a:lnTo>
                    <a:pt x="188097" y="368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55157" y="930947"/>
              <a:ext cx="274320" cy="47625"/>
            </a:xfrm>
            <a:custGeom>
              <a:avLst/>
              <a:gdLst/>
              <a:ahLst/>
              <a:cxnLst/>
              <a:rect l="l" t="t" r="r" b="b"/>
              <a:pathLst>
                <a:path w="274319" h="47625">
                  <a:moveTo>
                    <a:pt x="59072" y="18423"/>
                  </a:moveTo>
                  <a:lnTo>
                    <a:pt x="65528" y="13911"/>
                  </a:lnTo>
                  <a:lnTo>
                    <a:pt x="75214" y="13911"/>
                  </a:lnTo>
                  <a:lnTo>
                    <a:pt x="80057" y="6390"/>
                  </a:lnTo>
                  <a:lnTo>
                    <a:pt x="89527" y="0"/>
                  </a:lnTo>
                </a:path>
                <a:path w="274319" h="47625">
                  <a:moveTo>
                    <a:pt x="90217" y="0"/>
                  </a:moveTo>
                  <a:lnTo>
                    <a:pt x="97813" y="4322"/>
                  </a:lnTo>
                  <a:lnTo>
                    <a:pt x="104573" y="12524"/>
                  </a:lnTo>
                  <a:lnTo>
                    <a:pt x="110727" y="16919"/>
                  </a:lnTo>
                  <a:lnTo>
                    <a:pt x="112342" y="16919"/>
                  </a:lnTo>
                  <a:lnTo>
                    <a:pt x="113956" y="16919"/>
                  </a:lnTo>
                  <a:lnTo>
                    <a:pt x="115571" y="13911"/>
                  </a:lnTo>
                  <a:lnTo>
                    <a:pt x="115571" y="16919"/>
                  </a:lnTo>
                  <a:lnTo>
                    <a:pt x="117185" y="18423"/>
                  </a:lnTo>
                  <a:lnTo>
                    <a:pt x="118799" y="21431"/>
                  </a:lnTo>
                  <a:lnTo>
                    <a:pt x="123642" y="24439"/>
                  </a:lnTo>
                  <a:lnTo>
                    <a:pt x="130098" y="27447"/>
                  </a:lnTo>
                  <a:lnTo>
                    <a:pt x="133328" y="33464"/>
                  </a:lnTo>
                  <a:lnTo>
                    <a:pt x="134942" y="34968"/>
                  </a:lnTo>
                  <a:lnTo>
                    <a:pt x="136556" y="36472"/>
                  </a:lnTo>
                  <a:lnTo>
                    <a:pt x="136556" y="37976"/>
                  </a:lnTo>
                  <a:lnTo>
                    <a:pt x="142357" y="33887"/>
                  </a:lnTo>
                  <a:lnTo>
                    <a:pt x="149066" y="30079"/>
                  </a:lnTo>
                  <a:lnTo>
                    <a:pt x="155170" y="25708"/>
                  </a:lnTo>
                  <a:lnTo>
                    <a:pt x="159155" y="19927"/>
                  </a:lnTo>
                  <a:lnTo>
                    <a:pt x="159155" y="18423"/>
                  </a:lnTo>
                  <a:lnTo>
                    <a:pt x="160769" y="16919"/>
                  </a:lnTo>
                  <a:lnTo>
                    <a:pt x="160769" y="15415"/>
                  </a:lnTo>
                  <a:lnTo>
                    <a:pt x="160769" y="13911"/>
                  </a:lnTo>
                  <a:lnTo>
                    <a:pt x="162384" y="10902"/>
                  </a:lnTo>
                  <a:lnTo>
                    <a:pt x="162384" y="6390"/>
                  </a:lnTo>
                  <a:lnTo>
                    <a:pt x="163998" y="3382"/>
                  </a:lnTo>
                  <a:lnTo>
                    <a:pt x="165612" y="3382"/>
                  </a:lnTo>
                  <a:lnTo>
                    <a:pt x="165612" y="1878"/>
                  </a:lnTo>
                  <a:lnTo>
                    <a:pt x="167226" y="374"/>
                  </a:lnTo>
                  <a:lnTo>
                    <a:pt x="167226" y="1878"/>
                  </a:lnTo>
                  <a:lnTo>
                    <a:pt x="168840" y="1878"/>
                  </a:lnTo>
                  <a:lnTo>
                    <a:pt x="177820" y="4275"/>
                  </a:lnTo>
                  <a:lnTo>
                    <a:pt x="187404" y="750"/>
                  </a:lnTo>
                  <a:lnTo>
                    <a:pt x="188783" y="0"/>
                  </a:lnTo>
                </a:path>
                <a:path w="274319" h="47625">
                  <a:moveTo>
                    <a:pt x="218612" y="0"/>
                  </a:moveTo>
                  <a:lnTo>
                    <a:pt x="217268" y="1878"/>
                  </a:lnTo>
                  <a:lnTo>
                    <a:pt x="214040" y="6390"/>
                  </a:lnTo>
                  <a:lnTo>
                    <a:pt x="210887" y="13229"/>
                  </a:lnTo>
                  <a:lnTo>
                    <a:pt x="211820" y="21619"/>
                  </a:lnTo>
                  <a:lnTo>
                    <a:pt x="214267" y="30291"/>
                  </a:lnTo>
                  <a:lnTo>
                    <a:pt x="215654" y="37976"/>
                  </a:lnTo>
                  <a:lnTo>
                    <a:pt x="215654" y="39480"/>
                  </a:lnTo>
                  <a:lnTo>
                    <a:pt x="217268" y="37976"/>
                  </a:lnTo>
                  <a:lnTo>
                    <a:pt x="218882" y="34968"/>
                  </a:lnTo>
                  <a:lnTo>
                    <a:pt x="223725" y="34968"/>
                  </a:lnTo>
                  <a:lnTo>
                    <a:pt x="226954" y="36472"/>
                  </a:lnTo>
                  <a:lnTo>
                    <a:pt x="233411" y="37976"/>
                  </a:lnTo>
                  <a:lnTo>
                    <a:pt x="241482" y="39480"/>
                  </a:lnTo>
                  <a:lnTo>
                    <a:pt x="249554" y="31960"/>
                  </a:lnTo>
                  <a:lnTo>
                    <a:pt x="256288" y="24698"/>
                  </a:lnTo>
                  <a:lnTo>
                    <a:pt x="262266" y="16731"/>
                  </a:lnTo>
                  <a:lnTo>
                    <a:pt x="267941" y="8482"/>
                  </a:lnTo>
                  <a:lnTo>
                    <a:pt x="273767" y="374"/>
                  </a:lnTo>
                  <a:lnTo>
                    <a:pt x="274289" y="0"/>
                  </a:lnTo>
                </a:path>
                <a:path w="274319" h="47625">
                  <a:moveTo>
                    <a:pt x="0" y="0"/>
                  </a:moveTo>
                  <a:lnTo>
                    <a:pt x="2320" y="2700"/>
                  </a:lnTo>
                  <a:lnTo>
                    <a:pt x="10644" y="19927"/>
                  </a:lnTo>
                  <a:lnTo>
                    <a:pt x="12535" y="29022"/>
                  </a:lnTo>
                  <a:lnTo>
                    <a:pt x="16092" y="39668"/>
                  </a:lnTo>
                  <a:lnTo>
                    <a:pt x="21767" y="47212"/>
                  </a:lnTo>
                  <a:lnTo>
                    <a:pt x="30015" y="47000"/>
                  </a:lnTo>
                  <a:lnTo>
                    <a:pt x="31629" y="47000"/>
                  </a:lnTo>
                  <a:lnTo>
                    <a:pt x="33243" y="45496"/>
                  </a:lnTo>
                  <a:lnTo>
                    <a:pt x="34858" y="43992"/>
                  </a:lnTo>
                  <a:lnTo>
                    <a:pt x="40457" y="37670"/>
                  </a:lnTo>
                  <a:lnTo>
                    <a:pt x="46965" y="30643"/>
                  </a:lnTo>
                  <a:lnTo>
                    <a:pt x="53472" y="23898"/>
                  </a:lnTo>
                  <a:lnTo>
                    <a:pt x="59072" y="18423"/>
                  </a:lnTo>
                </a:path>
              </a:pathLst>
            </a:custGeom>
            <a:ln w="5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85439" y="1101521"/>
              <a:ext cx="363855" cy="63500"/>
            </a:xfrm>
            <a:custGeom>
              <a:avLst/>
              <a:gdLst/>
              <a:ahLst/>
              <a:cxnLst/>
              <a:rect l="l" t="t" r="r" b="b"/>
              <a:pathLst>
                <a:path w="363854" h="63500">
                  <a:moveTo>
                    <a:pt x="363815" y="0"/>
                  </a:moveTo>
                  <a:lnTo>
                    <a:pt x="0" y="0"/>
                  </a:lnTo>
                  <a:lnTo>
                    <a:pt x="0" y="63032"/>
                  </a:lnTo>
                </a:path>
              </a:pathLst>
            </a:custGeom>
            <a:ln w="791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28325" y="980187"/>
              <a:ext cx="675219" cy="28485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02176" y="1022385"/>
              <a:ext cx="527514" cy="23210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4049420" y="969645"/>
              <a:ext cx="654685" cy="264160"/>
            </a:xfrm>
            <a:custGeom>
              <a:avLst/>
              <a:gdLst/>
              <a:ahLst/>
              <a:cxnLst/>
              <a:rect l="l" t="t" r="r" b="b"/>
              <a:pathLst>
                <a:path w="654685" h="264159">
                  <a:moveTo>
                    <a:pt x="522249" y="0"/>
                  </a:moveTo>
                  <a:lnTo>
                    <a:pt x="131876" y="0"/>
                  </a:lnTo>
                  <a:lnTo>
                    <a:pt x="90193" y="6723"/>
                  </a:lnTo>
                  <a:lnTo>
                    <a:pt x="53991" y="25444"/>
                  </a:lnTo>
                  <a:lnTo>
                    <a:pt x="25444" y="53991"/>
                  </a:lnTo>
                  <a:lnTo>
                    <a:pt x="6723" y="90193"/>
                  </a:lnTo>
                  <a:lnTo>
                    <a:pt x="0" y="131876"/>
                  </a:lnTo>
                  <a:lnTo>
                    <a:pt x="6723" y="173560"/>
                  </a:lnTo>
                  <a:lnTo>
                    <a:pt x="25444" y="209761"/>
                  </a:lnTo>
                  <a:lnTo>
                    <a:pt x="53991" y="238309"/>
                  </a:lnTo>
                  <a:lnTo>
                    <a:pt x="90193" y="257030"/>
                  </a:lnTo>
                  <a:lnTo>
                    <a:pt x="131876" y="263753"/>
                  </a:lnTo>
                  <a:lnTo>
                    <a:pt x="522249" y="263753"/>
                  </a:lnTo>
                  <a:lnTo>
                    <a:pt x="563933" y="257030"/>
                  </a:lnTo>
                  <a:lnTo>
                    <a:pt x="600134" y="238309"/>
                  </a:lnTo>
                  <a:lnTo>
                    <a:pt x="628681" y="209761"/>
                  </a:lnTo>
                  <a:lnTo>
                    <a:pt x="647403" y="173560"/>
                  </a:lnTo>
                  <a:lnTo>
                    <a:pt x="654126" y="131876"/>
                  </a:lnTo>
                  <a:lnTo>
                    <a:pt x="647403" y="90193"/>
                  </a:lnTo>
                  <a:lnTo>
                    <a:pt x="628681" y="53991"/>
                  </a:lnTo>
                  <a:lnTo>
                    <a:pt x="600134" y="25444"/>
                  </a:lnTo>
                  <a:lnTo>
                    <a:pt x="563933" y="6723"/>
                  </a:lnTo>
                  <a:lnTo>
                    <a:pt x="52224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049420" y="969645"/>
              <a:ext cx="654685" cy="264160"/>
            </a:xfrm>
            <a:custGeom>
              <a:avLst/>
              <a:gdLst/>
              <a:ahLst/>
              <a:cxnLst/>
              <a:rect l="l" t="t" r="r" b="b"/>
              <a:pathLst>
                <a:path w="654685" h="264159">
                  <a:moveTo>
                    <a:pt x="0" y="131879"/>
                  </a:moveTo>
                  <a:lnTo>
                    <a:pt x="6723" y="90195"/>
                  </a:lnTo>
                  <a:lnTo>
                    <a:pt x="25444" y="53993"/>
                  </a:lnTo>
                  <a:lnTo>
                    <a:pt x="53992" y="25445"/>
                  </a:lnTo>
                  <a:lnTo>
                    <a:pt x="90194" y="6723"/>
                  </a:lnTo>
                  <a:lnTo>
                    <a:pt x="131878" y="0"/>
                  </a:lnTo>
                  <a:lnTo>
                    <a:pt x="522240" y="0"/>
                  </a:lnTo>
                  <a:lnTo>
                    <a:pt x="563924" y="6723"/>
                  </a:lnTo>
                  <a:lnTo>
                    <a:pt x="600126" y="25445"/>
                  </a:lnTo>
                  <a:lnTo>
                    <a:pt x="628674" y="53993"/>
                  </a:lnTo>
                  <a:lnTo>
                    <a:pt x="647396" y="90195"/>
                  </a:lnTo>
                  <a:lnTo>
                    <a:pt x="654119" y="131879"/>
                  </a:lnTo>
                  <a:lnTo>
                    <a:pt x="647395" y="173564"/>
                  </a:lnTo>
                  <a:lnTo>
                    <a:pt x="628673" y="209766"/>
                  </a:lnTo>
                  <a:lnTo>
                    <a:pt x="600125" y="238315"/>
                  </a:lnTo>
                  <a:lnTo>
                    <a:pt x="563923" y="257037"/>
                  </a:lnTo>
                  <a:lnTo>
                    <a:pt x="522239" y="263760"/>
                  </a:lnTo>
                  <a:lnTo>
                    <a:pt x="131878" y="263759"/>
                  </a:lnTo>
                  <a:lnTo>
                    <a:pt x="90194" y="257036"/>
                  </a:lnTo>
                  <a:lnTo>
                    <a:pt x="53992" y="238314"/>
                  </a:lnTo>
                  <a:lnTo>
                    <a:pt x="25444" y="209766"/>
                  </a:lnTo>
                  <a:lnTo>
                    <a:pt x="6723" y="173563"/>
                  </a:lnTo>
                  <a:lnTo>
                    <a:pt x="0" y="131879"/>
                  </a:lnTo>
                  <a:close/>
                </a:path>
              </a:pathLst>
            </a:custGeom>
            <a:ln w="15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80167" y="1191191"/>
              <a:ext cx="52751" cy="6330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648514" y="1159543"/>
              <a:ext cx="73852" cy="84403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2746463" y="3148295"/>
              <a:ext cx="591820" cy="187960"/>
            </a:xfrm>
            <a:custGeom>
              <a:avLst/>
              <a:gdLst/>
              <a:ahLst/>
              <a:cxnLst/>
              <a:rect l="l" t="t" r="r" b="b"/>
              <a:pathLst>
                <a:path w="591820" h="187960">
                  <a:moveTo>
                    <a:pt x="591693" y="187715"/>
                  </a:moveTo>
                  <a:lnTo>
                    <a:pt x="0" y="187715"/>
                  </a:lnTo>
                  <a:lnTo>
                    <a:pt x="0" y="0"/>
                  </a:lnTo>
                </a:path>
              </a:pathLst>
            </a:custGeom>
            <a:ln w="791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310902" y="3206319"/>
              <a:ext cx="791273" cy="28485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374199" y="3248517"/>
              <a:ext cx="664669" cy="232107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331997" y="3195764"/>
              <a:ext cx="770255" cy="264160"/>
            </a:xfrm>
            <a:custGeom>
              <a:avLst/>
              <a:gdLst/>
              <a:ahLst/>
              <a:cxnLst/>
              <a:rect l="l" t="t" r="r" b="b"/>
              <a:pathLst>
                <a:path w="770254" h="264160">
                  <a:moveTo>
                    <a:pt x="638301" y="0"/>
                  </a:moveTo>
                  <a:lnTo>
                    <a:pt x="131889" y="0"/>
                  </a:lnTo>
                  <a:lnTo>
                    <a:pt x="90204" y="6724"/>
                  </a:lnTo>
                  <a:lnTo>
                    <a:pt x="53999" y="25448"/>
                  </a:lnTo>
                  <a:lnTo>
                    <a:pt x="25448" y="53999"/>
                  </a:lnTo>
                  <a:lnTo>
                    <a:pt x="6724" y="90204"/>
                  </a:lnTo>
                  <a:lnTo>
                    <a:pt x="0" y="131889"/>
                  </a:lnTo>
                  <a:lnTo>
                    <a:pt x="6724" y="173573"/>
                  </a:lnTo>
                  <a:lnTo>
                    <a:pt x="25448" y="209774"/>
                  </a:lnTo>
                  <a:lnTo>
                    <a:pt x="53999" y="238322"/>
                  </a:lnTo>
                  <a:lnTo>
                    <a:pt x="90204" y="257043"/>
                  </a:lnTo>
                  <a:lnTo>
                    <a:pt x="131889" y="263766"/>
                  </a:lnTo>
                  <a:lnTo>
                    <a:pt x="638301" y="263766"/>
                  </a:lnTo>
                  <a:lnTo>
                    <a:pt x="679985" y="257043"/>
                  </a:lnTo>
                  <a:lnTo>
                    <a:pt x="716187" y="238322"/>
                  </a:lnTo>
                  <a:lnTo>
                    <a:pt x="744734" y="209774"/>
                  </a:lnTo>
                  <a:lnTo>
                    <a:pt x="763455" y="173573"/>
                  </a:lnTo>
                  <a:lnTo>
                    <a:pt x="770178" y="131889"/>
                  </a:lnTo>
                  <a:lnTo>
                    <a:pt x="763455" y="90204"/>
                  </a:lnTo>
                  <a:lnTo>
                    <a:pt x="744734" y="53999"/>
                  </a:lnTo>
                  <a:lnTo>
                    <a:pt x="716187" y="25448"/>
                  </a:lnTo>
                  <a:lnTo>
                    <a:pt x="679985" y="6724"/>
                  </a:lnTo>
                  <a:lnTo>
                    <a:pt x="638301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31997" y="3195764"/>
              <a:ext cx="770255" cy="264160"/>
            </a:xfrm>
            <a:custGeom>
              <a:avLst/>
              <a:gdLst/>
              <a:ahLst/>
              <a:cxnLst/>
              <a:rect l="l" t="t" r="r" b="b"/>
              <a:pathLst>
                <a:path w="770254" h="264160">
                  <a:moveTo>
                    <a:pt x="0" y="131879"/>
                  </a:moveTo>
                  <a:lnTo>
                    <a:pt x="6723" y="90195"/>
                  </a:lnTo>
                  <a:lnTo>
                    <a:pt x="25444" y="53993"/>
                  </a:lnTo>
                  <a:lnTo>
                    <a:pt x="53992" y="25445"/>
                  </a:lnTo>
                  <a:lnTo>
                    <a:pt x="90194" y="6723"/>
                  </a:lnTo>
                  <a:lnTo>
                    <a:pt x="131878" y="0"/>
                  </a:lnTo>
                  <a:lnTo>
                    <a:pt x="638293" y="0"/>
                  </a:lnTo>
                  <a:lnTo>
                    <a:pt x="679977" y="6723"/>
                  </a:lnTo>
                  <a:lnTo>
                    <a:pt x="716179" y="25445"/>
                  </a:lnTo>
                  <a:lnTo>
                    <a:pt x="744727" y="53993"/>
                  </a:lnTo>
                  <a:lnTo>
                    <a:pt x="763448" y="90195"/>
                  </a:lnTo>
                  <a:lnTo>
                    <a:pt x="770172" y="131879"/>
                  </a:lnTo>
                  <a:lnTo>
                    <a:pt x="763448" y="173563"/>
                  </a:lnTo>
                  <a:lnTo>
                    <a:pt x="744727" y="209766"/>
                  </a:lnTo>
                  <a:lnTo>
                    <a:pt x="716179" y="238314"/>
                  </a:lnTo>
                  <a:lnTo>
                    <a:pt x="679977" y="257036"/>
                  </a:lnTo>
                  <a:lnTo>
                    <a:pt x="638293" y="263759"/>
                  </a:lnTo>
                  <a:lnTo>
                    <a:pt x="131878" y="263759"/>
                  </a:lnTo>
                  <a:lnTo>
                    <a:pt x="90194" y="257036"/>
                  </a:lnTo>
                  <a:lnTo>
                    <a:pt x="53992" y="238314"/>
                  </a:lnTo>
                  <a:lnTo>
                    <a:pt x="25444" y="209766"/>
                  </a:lnTo>
                  <a:lnTo>
                    <a:pt x="6723" y="173563"/>
                  </a:lnTo>
                  <a:lnTo>
                    <a:pt x="0" y="131879"/>
                  </a:lnTo>
                  <a:close/>
                </a:path>
              </a:pathLst>
            </a:custGeom>
            <a:ln w="15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41180" y="3100813"/>
              <a:ext cx="52751" cy="6330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09540" y="3069166"/>
              <a:ext cx="73852" cy="8440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839137" y="1523530"/>
              <a:ext cx="349250" cy="102235"/>
            </a:xfrm>
            <a:custGeom>
              <a:avLst/>
              <a:gdLst/>
              <a:ahLst/>
              <a:cxnLst/>
              <a:rect l="l" t="t" r="r" b="b"/>
              <a:pathLst>
                <a:path w="349250" h="102235">
                  <a:moveTo>
                    <a:pt x="0" y="0"/>
                  </a:moveTo>
                  <a:lnTo>
                    <a:pt x="348779" y="0"/>
                  </a:lnTo>
                  <a:lnTo>
                    <a:pt x="348779" y="101790"/>
                  </a:lnTo>
                </a:path>
              </a:pathLst>
            </a:custGeom>
            <a:ln w="791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42586" y="1402208"/>
              <a:ext cx="791273" cy="28485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32491" y="1444406"/>
              <a:ext cx="443113" cy="232107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063687" y="1391653"/>
              <a:ext cx="770255" cy="264160"/>
            </a:xfrm>
            <a:custGeom>
              <a:avLst/>
              <a:gdLst/>
              <a:ahLst/>
              <a:cxnLst/>
              <a:rect l="l" t="t" r="r" b="b"/>
              <a:pathLst>
                <a:path w="770255" h="264160">
                  <a:moveTo>
                    <a:pt x="638290" y="0"/>
                  </a:moveTo>
                  <a:lnTo>
                    <a:pt x="131878" y="0"/>
                  </a:lnTo>
                  <a:lnTo>
                    <a:pt x="90194" y="6723"/>
                  </a:lnTo>
                  <a:lnTo>
                    <a:pt x="53992" y="25444"/>
                  </a:lnTo>
                  <a:lnTo>
                    <a:pt x="25444" y="53991"/>
                  </a:lnTo>
                  <a:lnTo>
                    <a:pt x="6723" y="90193"/>
                  </a:lnTo>
                  <a:lnTo>
                    <a:pt x="0" y="131876"/>
                  </a:lnTo>
                  <a:lnTo>
                    <a:pt x="6723" y="173561"/>
                  </a:lnTo>
                  <a:lnTo>
                    <a:pt x="25444" y="209766"/>
                  </a:lnTo>
                  <a:lnTo>
                    <a:pt x="53992" y="238317"/>
                  </a:lnTo>
                  <a:lnTo>
                    <a:pt x="90194" y="257041"/>
                  </a:lnTo>
                  <a:lnTo>
                    <a:pt x="131878" y="263766"/>
                  </a:lnTo>
                  <a:lnTo>
                    <a:pt x="638290" y="263766"/>
                  </a:lnTo>
                  <a:lnTo>
                    <a:pt x="679974" y="257041"/>
                  </a:lnTo>
                  <a:lnTo>
                    <a:pt x="716175" y="238317"/>
                  </a:lnTo>
                  <a:lnTo>
                    <a:pt x="744723" y="209766"/>
                  </a:lnTo>
                  <a:lnTo>
                    <a:pt x="763444" y="173561"/>
                  </a:lnTo>
                  <a:lnTo>
                    <a:pt x="770167" y="131876"/>
                  </a:lnTo>
                  <a:lnTo>
                    <a:pt x="763444" y="90193"/>
                  </a:lnTo>
                  <a:lnTo>
                    <a:pt x="744723" y="53991"/>
                  </a:lnTo>
                  <a:lnTo>
                    <a:pt x="716175" y="25444"/>
                  </a:lnTo>
                  <a:lnTo>
                    <a:pt x="679974" y="6723"/>
                  </a:lnTo>
                  <a:lnTo>
                    <a:pt x="63829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63687" y="1391653"/>
              <a:ext cx="770255" cy="264160"/>
            </a:xfrm>
            <a:custGeom>
              <a:avLst/>
              <a:gdLst/>
              <a:ahLst/>
              <a:cxnLst/>
              <a:rect l="l" t="t" r="r" b="b"/>
              <a:pathLst>
                <a:path w="770255" h="264160">
                  <a:moveTo>
                    <a:pt x="0" y="131879"/>
                  </a:moveTo>
                  <a:lnTo>
                    <a:pt x="6723" y="90195"/>
                  </a:lnTo>
                  <a:lnTo>
                    <a:pt x="25444" y="53993"/>
                  </a:lnTo>
                  <a:lnTo>
                    <a:pt x="53992" y="25445"/>
                  </a:lnTo>
                  <a:lnTo>
                    <a:pt x="90194" y="6723"/>
                  </a:lnTo>
                  <a:lnTo>
                    <a:pt x="131878" y="0"/>
                  </a:lnTo>
                  <a:lnTo>
                    <a:pt x="638293" y="0"/>
                  </a:lnTo>
                  <a:lnTo>
                    <a:pt x="679977" y="6723"/>
                  </a:lnTo>
                  <a:lnTo>
                    <a:pt x="716179" y="25445"/>
                  </a:lnTo>
                  <a:lnTo>
                    <a:pt x="744727" y="53993"/>
                  </a:lnTo>
                  <a:lnTo>
                    <a:pt x="763448" y="90195"/>
                  </a:lnTo>
                  <a:lnTo>
                    <a:pt x="770172" y="131879"/>
                  </a:lnTo>
                  <a:lnTo>
                    <a:pt x="763448" y="173563"/>
                  </a:lnTo>
                  <a:lnTo>
                    <a:pt x="744727" y="209766"/>
                  </a:lnTo>
                  <a:lnTo>
                    <a:pt x="716179" y="238314"/>
                  </a:lnTo>
                  <a:lnTo>
                    <a:pt x="679977" y="257036"/>
                  </a:lnTo>
                  <a:lnTo>
                    <a:pt x="638293" y="263759"/>
                  </a:lnTo>
                  <a:lnTo>
                    <a:pt x="131878" y="263759"/>
                  </a:lnTo>
                  <a:lnTo>
                    <a:pt x="90194" y="257036"/>
                  </a:lnTo>
                  <a:lnTo>
                    <a:pt x="53992" y="238314"/>
                  </a:lnTo>
                  <a:lnTo>
                    <a:pt x="25444" y="209766"/>
                  </a:lnTo>
                  <a:lnTo>
                    <a:pt x="6723" y="173563"/>
                  </a:lnTo>
                  <a:lnTo>
                    <a:pt x="0" y="131879"/>
                  </a:lnTo>
                  <a:close/>
                </a:path>
              </a:pathLst>
            </a:custGeom>
            <a:ln w="15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71471" y="1655410"/>
              <a:ext cx="63301" cy="5275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39818" y="1623766"/>
              <a:ext cx="84402" cy="73852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807489" y="1903343"/>
              <a:ext cx="998855" cy="403860"/>
            </a:xfrm>
            <a:custGeom>
              <a:avLst/>
              <a:gdLst/>
              <a:ahLst/>
              <a:cxnLst/>
              <a:rect l="l" t="t" r="r" b="b"/>
              <a:pathLst>
                <a:path w="998855" h="403860">
                  <a:moveTo>
                    <a:pt x="0" y="403802"/>
                  </a:moveTo>
                  <a:lnTo>
                    <a:pt x="998733" y="403802"/>
                  </a:lnTo>
                  <a:lnTo>
                    <a:pt x="998733" y="0"/>
                  </a:lnTo>
                </a:path>
              </a:pathLst>
            </a:custGeom>
            <a:ln w="791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16437" y="2182937"/>
              <a:ext cx="685769" cy="27430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21941" y="2225139"/>
              <a:ext cx="464214" cy="232107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37538" y="2172385"/>
              <a:ext cx="664845" cy="253365"/>
            </a:xfrm>
            <a:custGeom>
              <a:avLst/>
              <a:gdLst/>
              <a:ahLst/>
              <a:cxnLst/>
              <a:rect l="l" t="t" r="r" b="b"/>
              <a:pathLst>
                <a:path w="664844" h="253364">
                  <a:moveTo>
                    <a:pt x="538060" y="0"/>
                  </a:moveTo>
                  <a:lnTo>
                    <a:pt x="126603" y="0"/>
                  </a:lnTo>
                  <a:lnTo>
                    <a:pt x="77323" y="9948"/>
                  </a:lnTo>
                  <a:lnTo>
                    <a:pt x="37081" y="37080"/>
                  </a:lnTo>
                  <a:lnTo>
                    <a:pt x="9949" y="77323"/>
                  </a:lnTo>
                  <a:lnTo>
                    <a:pt x="0" y="126606"/>
                  </a:lnTo>
                  <a:lnTo>
                    <a:pt x="9949" y="175881"/>
                  </a:lnTo>
                  <a:lnTo>
                    <a:pt x="37081" y="216120"/>
                  </a:lnTo>
                  <a:lnTo>
                    <a:pt x="77323" y="243251"/>
                  </a:lnTo>
                  <a:lnTo>
                    <a:pt x="126603" y="253199"/>
                  </a:lnTo>
                  <a:lnTo>
                    <a:pt x="538060" y="253199"/>
                  </a:lnTo>
                  <a:lnTo>
                    <a:pt x="587343" y="243251"/>
                  </a:lnTo>
                  <a:lnTo>
                    <a:pt x="627586" y="216120"/>
                  </a:lnTo>
                  <a:lnTo>
                    <a:pt x="654718" y="175881"/>
                  </a:lnTo>
                  <a:lnTo>
                    <a:pt x="664667" y="126606"/>
                  </a:lnTo>
                  <a:lnTo>
                    <a:pt x="654718" y="77323"/>
                  </a:lnTo>
                  <a:lnTo>
                    <a:pt x="627586" y="37080"/>
                  </a:lnTo>
                  <a:lnTo>
                    <a:pt x="587343" y="9948"/>
                  </a:lnTo>
                  <a:lnTo>
                    <a:pt x="53806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137538" y="2172385"/>
              <a:ext cx="664845" cy="253365"/>
            </a:xfrm>
            <a:custGeom>
              <a:avLst/>
              <a:gdLst/>
              <a:ahLst/>
              <a:cxnLst/>
              <a:rect l="l" t="t" r="r" b="b"/>
              <a:pathLst>
                <a:path w="664844" h="253364">
                  <a:moveTo>
                    <a:pt x="0" y="126604"/>
                  </a:moveTo>
                  <a:lnTo>
                    <a:pt x="9949" y="77324"/>
                  </a:lnTo>
                  <a:lnTo>
                    <a:pt x="37081" y="37081"/>
                  </a:lnTo>
                  <a:lnTo>
                    <a:pt x="77323" y="9949"/>
                  </a:lnTo>
                  <a:lnTo>
                    <a:pt x="126603" y="0"/>
                  </a:lnTo>
                  <a:lnTo>
                    <a:pt x="538065" y="0"/>
                  </a:lnTo>
                  <a:lnTo>
                    <a:pt x="587345" y="9949"/>
                  </a:lnTo>
                  <a:lnTo>
                    <a:pt x="627587" y="37081"/>
                  </a:lnTo>
                  <a:lnTo>
                    <a:pt x="654719" y="77324"/>
                  </a:lnTo>
                  <a:lnTo>
                    <a:pt x="664669" y="126604"/>
                  </a:lnTo>
                  <a:lnTo>
                    <a:pt x="654719" y="175884"/>
                  </a:lnTo>
                  <a:lnTo>
                    <a:pt x="627587" y="216127"/>
                  </a:lnTo>
                  <a:lnTo>
                    <a:pt x="587345" y="243259"/>
                  </a:lnTo>
                  <a:lnTo>
                    <a:pt x="538065" y="253209"/>
                  </a:lnTo>
                  <a:lnTo>
                    <a:pt x="126603" y="253209"/>
                  </a:lnTo>
                  <a:lnTo>
                    <a:pt x="77323" y="243259"/>
                  </a:lnTo>
                  <a:lnTo>
                    <a:pt x="37081" y="216127"/>
                  </a:lnTo>
                  <a:lnTo>
                    <a:pt x="9949" y="175884"/>
                  </a:lnTo>
                  <a:lnTo>
                    <a:pt x="0" y="126604"/>
                  </a:lnTo>
                  <a:close/>
                </a:path>
              </a:pathLst>
            </a:custGeom>
            <a:ln w="15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984559" y="1009686"/>
            <a:ext cx="3883025" cy="23787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288290" algn="r">
              <a:lnSpc>
                <a:spcPct val="100000"/>
              </a:lnSpc>
              <a:spcBef>
                <a:spcPts val="130"/>
              </a:spcBef>
            </a:pPr>
            <a:r>
              <a:rPr sz="800" b="1" spc="10" dirty="0">
                <a:latin typeface="Calibri"/>
                <a:cs typeface="Calibri"/>
              </a:rPr>
              <a:t>Tanzania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alibri"/>
              <a:cs typeface="Calibri"/>
            </a:endParaRPr>
          </a:p>
          <a:p>
            <a:pPr marL="323215">
              <a:lnSpc>
                <a:spcPct val="100000"/>
              </a:lnSpc>
              <a:spcBef>
                <a:spcPts val="5"/>
              </a:spcBef>
            </a:pPr>
            <a:r>
              <a:rPr sz="800" b="1" spc="10" dirty="0">
                <a:latin typeface="Calibri"/>
                <a:cs typeface="Calibri"/>
              </a:rPr>
              <a:t>Angola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libri"/>
              <a:cs typeface="Calibri"/>
            </a:endParaRPr>
          </a:p>
          <a:p>
            <a:pPr marL="320040">
              <a:lnSpc>
                <a:spcPct val="100000"/>
              </a:lnSpc>
              <a:spcBef>
                <a:spcPts val="5"/>
              </a:spcBef>
            </a:pPr>
            <a:r>
              <a:rPr sz="800" b="1" spc="10" dirty="0">
                <a:latin typeface="Calibri"/>
                <a:cs typeface="Calibri"/>
              </a:rPr>
              <a:t>Zambia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64435">
              <a:lnSpc>
                <a:spcPct val="100000"/>
              </a:lnSpc>
            </a:pPr>
            <a:r>
              <a:rPr sz="800" b="1" spc="10" dirty="0">
                <a:latin typeface="Calibri"/>
                <a:cs typeface="Calibri"/>
              </a:rPr>
              <a:t>South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5" dirty="0">
                <a:latin typeface="Calibri"/>
                <a:cs typeface="Calibri"/>
              </a:rPr>
              <a:t>Africa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2762283" y="1824223"/>
            <a:ext cx="913765" cy="1205230"/>
            <a:chOff x="2762283" y="1824223"/>
            <a:chExt cx="913765" cy="1205230"/>
          </a:xfrm>
        </p:grpSpPr>
        <p:pic>
          <p:nvPicPr>
            <p:cNvPr id="119" name="object 11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93936" y="1855870"/>
              <a:ext cx="63301" cy="6330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62283" y="1824223"/>
              <a:ext cx="84402" cy="84403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3520097" y="1840039"/>
              <a:ext cx="139065" cy="367665"/>
            </a:xfrm>
            <a:custGeom>
              <a:avLst/>
              <a:gdLst/>
              <a:ahLst/>
              <a:cxnLst/>
              <a:rect l="l" t="t" r="r" b="b"/>
              <a:pathLst>
                <a:path w="139064" h="367664">
                  <a:moveTo>
                    <a:pt x="46763" y="133303"/>
                  </a:moveTo>
                  <a:lnTo>
                    <a:pt x="34505" y="191566"/>
                  </a:lnTo>
                  <a:lnTo>
                    <a:pt x="27076" y="244627"/>
                  </a:lnTo>
                  <a:lnTo>
                    <a:pt x="25810" y="281863"/>
                  </a:lnTo>
                  <a:lnTo>
                    <a:pt x="25755" y="286169"/>
                  </a:lnTo>
                  <a:lnTo>
                    <a:pt x="29502" y="318465"/>
                  </a:lnTo>
                  <a:lnTo>
                    <a:pt x="29743" y="319697"/>
                  </a:lnTo>
                  <a:lnTo>
                    <a:pt x="37579" y="347002"/>
                  </a:lnTo>
                  <a:lnTo>
                    <a:pt x="45859" y="367576"/>
                  </a:lnTo>
                  <a:lnTo>
                    <a:pt x="89903" y="349859"/>
                  </a:lnTo>
                  <a:lnTo>
                    <a:pt x="81635" y="329285"/>
                  </a:lnTo>
                  <a:lnTo>
                    <a:pt x="76802" y="311734"/>
                  </a:lnTo>
                  <a:lnTo>
                    <a:pt x="76517" y="311734"/>
                  </a:lnTo>
                  <a:lnTo>
                    <a:pt x="75780" y="308025"/>
                  </a:lnTo>
                  <a:lnTo>
                    <a:pt x="76087" y="308025"/>
                  </a:lnTo>
                  <a:lnTo>
                    <a:pt x="73461" y="285407"/>
                  </a:lnTo>
                  <a:lnTo>
                    <a:pt x="73190" y="285407"/>
                  </a:lnTo>
                  <a:lnTo>
                    <a:pt x="73050" y="281863"/>
                  </a:lnTo>
                  <a:lnTo>
                    <a:pt x="73310" y="281863"/>
                  </a:lnTo>
                  <a:lnTo>
                    <a:pt x="74523" y="246252"/>
                  </a:lnTo>
                  <a:lnTo>
                    <a:pt x="81508" y="198272"/>
                  </a:lnTo>
                  <a:lnTo>
                    <a:pt x="92956" y="144209"/>
                  </a:lnTo>
                  <a:lnTo>
                    <a:pt x="46763" y="133303"/>
                  </a:lnTo>
                  <a:close/>
                </a:path>
                <a:path w="139064" h="367664">
                  <a:moveTo>
                    <a:pt x="75780" y="308025"/>
                  </a:moveTo>
                  <a:lnTo>
                    <a:pt x="76517" y="311734"/>
                  </a:lnTo>
                  <a:lnTo>
                    <a:pt x="76310" y="309947"/>
                  </a:lnTo>
                  <a:lnTo>
                    <a:pt x="75780" y="308025"/>
                  </a:lnTo>
                  <a:close/>
                </a:path>
                <a:path w="139064" h="367664">
                  <a:moveTo>
                    <a:pt x="76310" y="309947"/>
                  </a:moveTo>
                  <a:lnTo>
                    <a:pt x="76517" y="311734"/>
                  </a:lnTo>
                  <a:lnTo>
                    <a:pt x="76802" y="311734"/>
                  </a:lnTo>
                  <a:lnTo>
                    <a:pt x="76310" y="309947"/>
                  </a:lnTo>
                  <a:close/>
                </a:path>
                <a:path w="139064" h="367664">
                  <a:moveTo>
                    <a:pt x="76087" y="308025"/>
                  </a:moveTo>
                  <a:lnTo>
                    <a:pt x="75780" y="308025"/>
                  </a:lnTo>
                  <a:lnTo>
                    <a:pt x="76310" y="309947"/>
                  </a:lnTo>
                  <a:lnTo>
                    <a:pt x="76087" y="308025"/>
                  </a:lnTo>
                  <a:close/>
                </a:path>
                <a:path w="139064" h="367664">
                  <a:moveTo>
                    <a:pt x="73050" y="281863"/>
                  </a:moveTo>
                  <a:lnTo>
                    <a:pt x="73190" y="285407"/>
                  </a:lnTo>
                  <a:lnTo>
                    <a:pt x="73251" y="283598"/>
                  </a:lnTo>
                  <a:lnTo>
                    <a:pt x="73050" y="281863"/>
                  </a:lnTo>
                  <a:close/>
                </a:path>
                <a:path w="139064" h="367664">
                  <a:moveTo>
                    <a:pt x="73251" y="283598"/>
                  </a:moveTo>
                  <a:lnTo>
                    <a:pt x="73190" y="285407"/>
                  </a:lnTo>
                  <a:lnTo>
                    <a:pt x="73461" y="285407"/>
                  </a:lnTo>
                  <a:lnTo>
                    <a:pt x="73251" y="283598"/>
                  </a:lnTo>
                  <a:close/>
                </a:path>
                <a:path w="139064" h="367664">
                  <a:moveTo>
                    <a:pt x="73310" y="281863"/>
                  </a:moveTo>
                  <a:lnTo>
                    <a:pt x="73050" y="281863"/>
                  </a:lnTo>
                  <a:lnTo>
                    <a:pt x="73251" y="283598"/>
                  </a:lnTo>
                  <a:lnTo>
                    <a:pt x="73310" y="281863"/>
                  </a:lnTo>
                  <a:close/>
                </a:path>
                <a:path w="139064" h="367664">
                  <a:moveTo>
                    <a:pt x="128148" y="110617"/>
                  </a:moveTo>
                  <a:lnTo>
                    <a:pt x="51536" y="110617"/>
                  </a:lnTo>
                  <a:lnTo>
                    <a:pt x="97993" y="120421"/>
                  </a:lnTo>
                  <a:lnTo>
                    <a:pt x="92956" y="144209"/>
                  </a:lnTo>
                  <a:lnTo>
                    <a:pt x="138620" y="154990"/>
                  </a:lnTo>
                  <a:lnTo>
                    <a:pt x="128148" y="110617"/>
                  </a:lnTo>
                  <a:close/>
                </a:path>
                <a:path w="139064" h="367664">
                  <a:moveTo>
                    <a:pt x="51536" y="110617"/>
                  </a:moveTo>
                  <a:lnTo>
                    <a:pt x="46763" y="133303"/>
                  </a:lnTo>
                  <a:lnTo>
                    <a:pt x="92956" y="144209"/>
                  </a:lnTo>
                  <a:lnTo>
                    <a:pt x="97993" y="120421"/>
                  </a:lnTo>
                  <a:lnTo>
                    <a:pt x="51536" y="110617"/>
                  </a:lnTo>
                  <a:close/>
                </a:path>
                <a:path w="139064" h="367664">
                  <a:moveTo>
                    <a:pt x="102044" y="0"/>
                  </a:moveTo>
                  <a:lnTo>
                    <a:pt x="0" y="122262"/>
                  </a:lnTo>
                  <a:lnTo>
                    <a:pt x="46763" y="133303"/>
                  </a:lnTo>
                  <a:lnTo>
                    <a:pt x="51536" y="110617"/>
                  </a:lnTo>
                  <a:lnTo>
                    <a:pt x="128148" y="110617"/>
                  </a:lnTo>
                  <a:lnTo>
                    <a:pt x="10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164686" y="1873921"/>
              <a:ext cx="487680" cy="1131570"/>
            </a:xfrm>
            <a:custGeom>
              <a:avLst/>
              <a:gdLst/>
              <a:ahLst/>
              <a:cxnLst/>
              <a:rect l="l" t="t" r="r" b="b"/>
              <a:pathLst>
                <a:path w="487679" h="1131570">
                  <a:moveTo>
                    <a:pt x="101836" y="1131413"/>
                  </a:moveTo>
                  <a:lnTo>
                    <a:pt x="78392" y="1099132"/>
                  </a:lnTo>
                  <a:lnTo>
                    <a:pt x="56060" y="1066092"/>
                  </a:lnTo>
                  <a:lnTo>
                    <a:pt x="35952" y="1031536"/>
                  </a:lnTo>
                  <a:lnTo>
                    <a:pt x="19180" y="994707"/>
                  </a:lnTo>
                  <a:lnTo>
                    <a:pt x="6856" y="954845"/>
                  </a:lnTo>
                  <a:lnTo>
                    <a:pt x="92" y="911192"/>
                  </a:lnTo>
                  <a:lnTo>
                    <a:pt x="0" y="862992"/>
                  </a:lnTo>
                  <a:lnTo>
                    <a:pt x="7691" y="809485"/>
                  </a:lnTo>
                  <a:lnTo>
                    <a:pt x="24280" y="749913"/>
                  </a:lnTo>
                  <a:lnTo>
                    <a:pt x="52335" y="679685"/>
                  </a:lnTo>
                  <a:lnTo>
                    <a:pt x="70158" y="641984"/>
                  </a:lnTo>
                  <a:lnTo>
                    <a:pt x="90292" y="602708"/>
                  </a:lnTo>
                  <a:lnTo>
                    <a:pt x="112570" y="561970"/>
                  </a:lnTo>
                  <a:lnTo>
                    <a:pt x="136828" y="519882"/>
                  </a:lnTo>
                  <a:lnTo>
                    <a:pt x="162901" y="476557"/>
                  </a:lnTo>
                  <a:lnTo>
                    <a:pt x="190624" y="432107"/>
                  </a:lnTo>
                  <a:lnTo>
                    <a:pt x="219832" y="386644"/>
                  </a:lnTo>
                  <a:lnTo>
                    <a:pt x="250360" y="340282"/>
                  </a:lnTo>
                  <a:lnTo>
                    <a:pt x="282043" y="293133"/>
                  </a:lnTo>
                  <a:lnTo>
                    <a:pt x="314716" y="245308"/>
                  </a:lnTo>
                  <a:lnTo>
                    <a:pt x="348214" y="196921"/>
                  </a:lnTo>
                  <a:lnTo>
                    <a:pt x="382373" y="148084"/>
                  </a:lnTo>
                  <a:lnTo>
                    <a:pt x="417026" y="98910"/>
                  </a:lnTo>
                  <a:lnTo>
                    <a:pt x="452009" y="49511"/>
                  </a:lnTo>
                  <a:lnTo>
                    <a:pt x="487157" y="0"/>
                  </a:lnTo>
                </a:path>
              </a:pathLst>
            </a:custGeom>
            <a:ln w="474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/>
          <p:nvPr/>
        </p:nvSpPr>
        <p:spPr>
          <a:xfrm>
            <a:off x="5932665" y="562800"/>
            <a:ext cx="0" cy="5868670"/>
          </a:xfrm>
          <a:custGeom>
            <a:avLst/>
            <a:gdLst/>
            <a:ahLst/>
            <a:cxnLst/>
            <a:rect l="l" t="t" r="r" b="b"/>
            <a:pathLst>
              <a:path h="5868670">
                <a:moveTo>
                  <a:pt x="0" y="0"/>
                </a:moveTo>
                <a:lnTo>
                  <a:pt x="1" y="586848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4" name="object 124"/>
          <p:cNvGraphicFramePr>
            <a:graphicFrameLocks noGrp="1"/>
          </p:cNvGraphicFramePr>
          <p:nvPr/>
        </p:nvGraphicFramePr>
        <p:xfrm>
          <a:off x="146050" y="3873004"/>
          <a:ext cx="5555615" cy="2333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1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Multiple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nodes</a:t>
                      </a:r>
                      <a:r>
                        <a:rPr sz="12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developing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along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0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supply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chain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solidFill>
                      <a:srgbClr val="3B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50" spc="2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#</a:t>
                      </a:r>
                      <a:r>
                        <a:rPr sz="105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05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suppliers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Int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grat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100" spc="-6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Pou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try</a:t>
                      </a:r>
                      <a:r>
                        <a:rPr sz="1100" spc="-6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Pro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uc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rs</a:t>
                      </a:r>
                      <a:r>
                        <a:rPr sz="1100" spc="-6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(&gt;10</a:t>
                      </a:r>
                      <a:r>
                        <a:rPr sz="1100" spc="-6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+6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5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Fee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100" spc="-6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ill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16255">
                        <a:lnSpc>
                          <a:spcPct val="103299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&gt;5</a:t>
                      </a:r>
                      <a:r>
                        <a:rPr sz="12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large </a:t>
                      </a:r>
                      <a:r>
                        <a:rPr sz="12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feed</a:t>
                      </a:r>
                      <a:r>
                        <a:rPr sz="12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mills</a:t>
                      </a:r>
                      <a:r>
                        <a:rPr sz="12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+ </a:t>
                      </a:r>
                      <a:r>
                        <a:rPr sz="1200" spc="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associated</a:t>
                      </a:r>
                      <a:r>
                        <a:rPr sz="1200" spc="-2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smaller</a:t>
                      </a:r>
                      <a:r>
                        <a:rPr sz="12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mills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51">
                <a:tc>
                  <a:txBody>
                    <a:bodyPr/>
                    <a:lstStyle/>
                    <a:p>
                      <a:pPr marL="90805" marR="350520">
                        <a:lnSpc>
                          <a:spcPts val="1300"/>
                        </a:lnSpc>
                        <a:spcBef>
                          <a:spcPts val="420"/>
                        </a:spcBef>
                      </a:pP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ocal</a:t>
                      </a:r>
                      <a:r>
                        <a:rPr sz="1100" spc="-6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Soya,</a:t>
                      </a:r>
                      <a:r>
                        <a:rPr sz="1100" spc="-5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Sun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fl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we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100" spc="-6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ca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100" spc="-114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100" spc="-6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Ma</a:t>
                      </a:r>
                      <a:r>
                        <a:rPr sz="11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iz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spc="-6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&amp;  </a:t>
                      </a:r>
                      <a:r>
                        <a:rPr sz="1100" spc="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imported</a:t>
                      </a:r>
                      <a:r>
                        <a:rPr sz="1100" spc="-7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pre-mix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533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Hatcheries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63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spc="1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Veterinary</a:t>
                      </a:r>
                      <a:r>
                        <a:rPr sz="1100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4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Products</a:t>
                      </a:r>
                      <a:r>
                        <a:rPr sz="1100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4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Suppliers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5" name="object 125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0" y="12141"/>
            <a:ext cx="553829" cy="538226"/>
          </a:xfrm>
          <a:prstGeom prst="rect">
            <a:avLst/>
          </a:prstGeom>
        </p:spPr>
      </p:pic>
      <p:sp>
        <p:nvSpPr>
          <p:cNvPr id="126" name="object 126"/>
          <p:cNvSpPr txBox="1"/>
          <p:nvPr/>
        </p:nvSpPr>
        <p:spPr>
          <a:xfrm>
            <a:off x="134950" y="6240271"/>
            <a:ext cx="29127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 sourced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 from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Poultry Sector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Strategy: Malawi;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April</a:t>
            </a:r>
            <a:r>
              <a:rPr sz="900" i="1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8940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595959"/>
                </a:solidFill>
              </a:rPr>
              <a:t>Economics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chain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provide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40" dirty="0">
                <a:solidFill>
                  <a:srgbClr val="595959"/>
                </a:solidFill>
              </a:rPr>
              <a:t>good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prospects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employment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10" dirty="0">
                <a:solidFill>
                  <a:srgbClr val="595959"/>
                </a:solidFill>
              </a:rPr>
              <a:t>women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50" dirty="0">
                <a:solidFill>
                  <a:srgbClr val="595959"/>
                </a:solidFill>
              </a:rPr>
              <a:t>&amp;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youth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6814" y="2416467"/>
            <a:ext cx="5181600" cy="1905000"/>
            <a:chOff x="636814" y="2416467"/>
            <a:chExt cx="5181600" cy="1905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3816" y="2645067"/>
              <a:ext cx="2514600" cy="1476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814" y="2416467"/>
              <a:ext cx="1905000" cy="1904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18621" y="2394204"/>
            <a:ext cx="94170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50" dirty="0">
                <a:solidFill>
                  <a:srgbClr val="E0294A"/>
                </a:solidFill>
                <a:latin typeface="Trebuchet MS"/>
                <a:cs typeface="Trebuchet MS"/>
              </a:rPr>
              <a:t>00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10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7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4536" y="2394204"/>
            <a:ext cx="94043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45" dirty="0">
                <a:solidFill>
                  <a:srgbClr val="E0294A"/>
                </a:solidFill>
                <a:latin typeface="Trebuchet MS"/>
                <a:cs typeface="Trebuchet MS"/>
              </a:rPr>
              <a:t>60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8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9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9741" y="2369820"/>
            <a:ext cx="155638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050"/>
              </a:lnSpc>
            </a:pPr>
            <a:r>
              <a:rPr sz="1800" spc="25" dirty="0">
                <a:solidFill>
                  <a:srgbClr val="E0294A"/>
                </a:solidFill>
                <a:latin typeface="Trebuchet MS"/>
                <a:cs typeface="Trebuchet MS"/>
              </a:rPr>
              <a:t>3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ton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E0294A"/>
                </a:solidFill>
                <a:latin typeface="Trebuchet MS"/>
                <a:cs typeface="Trebuchet MS"/>
              </a:rPr>
              <a:t>per</a:t>
            </a:r>
            <a:r>
              <a:rPr sz="1800" spc="-12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E0294A"/>
                </a:solidFill>
                <a:latin typeface="Trebuchet MS"/>
                <a:cs typeface="Trebuchet MS"/>
              </a:rPr>
              <a:t>hour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Sataki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rice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mill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971" y="1676400"/>
            <a:ext cx="11969115" cy="3581400"/>
            <a:chOff x="97971" y="1676400"/>
            <a:chExt cx="11969115" cy="3581400"/>
          </a:xfrm>
        </p:grpSpPr>
        <p:sp>
          <p:nvSpPr>
            <p:cNvPr id="12" name="object 12"/>
            <p:cNvSpPr/>
            <p:nvPr/>
          </p:nvSpPr>
          <p:spPr>
            <a:xfrm>
              <a:off x="3096983" y="1676400"/>
              <a:ext cx="2971800" cy="3581400"/>
            </a:xfrm>
            <a:custGeom>
              <a:avLst/>
              <a:gdLst/>
              <a:ahLst/>
              <a:cxnLst/>
              <a:rect l="l" t="t" r="r" b="b"/>
              <a:pathLst>
                <a:path w="2971800" h="3581400">
                  <a:moveTo>
                    <a:pt x="29718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2971800" y="35814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971" y="1676400"/>
              <a:ext cx="2971800" cy="3581400"/>
            </a:xfrm>
            <a:custGeom>
              <a:avLst/>
              <a:gdLst/>
              <a:ahLst/>
              <a:cxnLst/>
              <a:rect l="l" t="t" r="r" b="b"/>
              <a:pathLst>
                <a:path w="2971800" h="3581400">
                  <a:moveTo>
                    <a:pt x="2971795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2971795" y="3581400"/>
                  </a:lnTo>
                  <a:lnTo>
                    <a:pt x="2971795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6000" y="1676400"/>
              <a:ext cx="2971800" cy="3581400"/>
            </a:xfrm>
            <a:custGeom>
              <a:avLst/>
              <a:gdLst/>
              <a:ahLst/>
              <a:cxnLst/>
              <a:rect l="l" t="t" r="r" b="b"/>
              <a:pathLst>
                <a:path w="2971800" h="3581400">
                  <a:moveTo>
                    <a:pt x="29718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2971800" y="35814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63596" y="2580068"/>
              <a:ext cx="1325562" cy="132556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95015" y="1676400"/>
              <a:ext cx="2971800" cy="3581400"/>
            </a:xfrm>
            <a:custGeom>
              <a:avLst/>
              <a:gdLst/>
              <a:ahLst/>
              <a:cxnLst/>
              <a:rect l="l" t="t" r="r" b="b"/>
              <a:pathLst>
                <a:path w="2971800" h="3581400">
                  <a:moveTo>
                    <a:pt x="2971800" y="0"/>
                  </a:moveTo>
                  <a:lnTo>
                    <a:pt x="0" y="0"/>
                  </a:lnTo>
                  <a:lnTo>
                    <a:pt x="0" y="3581400"/>
                  </a:lnTo>
                  <a:lnTo>
                    <a:pt x="2971800" y="35814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F36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2856" y="19583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797" y="0"/>
                  </a:moveTo>
                  <a:lnTo>
                    <a:pt x="1017965" y="1097"/>
                  </a:lnTo>
                  <a:lnTo>
                    <a:pt x="969697" y="4359"/>
                  </a:lnTo>
                  <a:lnTo>
                    <a:pt x="922039" y="9738"/>
                  </a:lnTo>
                  <a:lnTo>
                    <a:pt x="875039" y="17187"/>
                  </a:lnTo>
                  <a:lnTo>
                    <a:pt x="828743" y="26659"/>
                  </a:lnTo>
                  <a:lnTo>
                    <a:pt x="783200" y="38107"/>
                  </a:lnTo>
                  <a:lnTo>
                    <a:pt x="738455" y="51483"/>
                  </a:lnTo>
                  <a:lnTo>
                    <a:pt x="694557" y="66741"/>
                  </a:lnTo>
                  <a:lnTo>
                    <a:pt x="651551" y="83834"/>
                  </a:lnTo>
                  <a:lnTo>
                    <a:pt x="609486" y="102714"/>
                  </a:lnTo>
                  <a:lnTo>
                    <a:pt x="568408" y="123335"/>
                  </a:lnTo>
                  <a:lnTo>
                    <a:pt x="528364" y="145649"/>
                  </a:lnTo>
                  <a:lnTo>
                    <a:pt x="489401" y="169609"/>
                  </a:lnTo>
                  <a:lnTo>
                    <a:pt x="451567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7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7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7" y="1938430"/>
                  </a:lnTo>
                  <a:lnTo>
                    <a:pt x="489401" y="1963990"/>
                  </a:lnTo>
                  <a:lnTo>
                    <a:pt x="528364" y="1987950"/>
                  </a:lnTo>
                  <a:lnTo>
                    <a:pt x="568408" y="2010264"/>
                  </a:lnTo>
                  <a:lnTo>
                    <a:pt x="609486" y="2030885"/>
                  </a:lnTo>
                  <a:lnTo>
                    <a:pt x="651551" y="2049765"/>
                  </a:lnTo>
                  <a:lnTo>
                    <a:pt x="694557" y="2066858"/>
                  </a:lnTo>
                  <a:lnTo>
                    <a:pt x="738455" y="2082116"/>
                  </a:lnTo>
                  <a:lnTo>
                    <a:pt x="783200" y="2095492"/>
                  </a:lnTo>
                  <a:lnTo>
                    <a:pt x="828743" y="2106940"/>
                  </a:lnTo>
                  <a:lnTo>
                    <a:pt x="875039" y="2116412"/>
                  </a:lnTo>
                  <a:lnTo>
                    <a:pt x="922039" y="2123861"/>
                  </a:lnTo>
                  <a:lnTo>
                    <a:pt x="969697" y="2129240"/>
                  </a:lnTo>
                  <a:lnTo>
                    <a:pt x="1017965" y="2132502"/>
                  </a:lnTo>
                  <a:lnTo>
                    <a:pt x="1066797" y="2133600"/>
                  </a:lnTo>
                  <a:lnTo>
                    <a:pt x="1115629" y="2132502"/>
                  </a:lnTo>
                  <a:lnTo>
                    <a:pt x="1163898" y="2129240"/>
                  </a:lnTo>
                  <a:lnTo>
                    <a:pt x="1211556" y="2123861"/>
                  </a:lnTo>
                  <a:lnTo>
                    <a:pt x="1258556" y="2116412"/>
                  </a:lnTo>
                  <a:lnTo>
                    <a:pt x="1304851" y="2106940"/>
                  </a:lnTo>
                  <a:lnTo>
                    <a:pt x="1350395" y="2095492"/>
                  </a:lnTo>
                  <a:lnTo>
                    <a:pt x="1395140" y="2082116"/>
                  </a:lnTo>
                  <a:lnTo>
                    <a:pt x="1439038" y="2066858"/>
                  </a:lnTo>
                  <a:lnTo>
                    <a:pt x="1482044" y="2049765"/>
                  </a:lnTo>
                  <a:lnTo>
                    <a:pt x="1524110" y="2030885"/>
                  </a:lnTo>
                  <a:lnTo>
                    <a:pt x="1565188" y="2010264"/>
                  </a:lnTo>
                  <a:lnTo>
                    <a:pt x="1605232" y="1987950"/>
                  </a:lnTo>
                  <a:lnTo>
                    <a:pt x="1644194" y="1963990"/>
                  </a:lnTo>
                  <a:lnTo>
                    <a:pt x="1682028" y="1938430"/>
                  </a:lnTo>
                  <a:lnTo>
                    <a:pt x="1718687" y="1911319"/>
                  </a:lnTo>
                  <a:lnTo>
                    <a:pt x="1754123" y="1882702"/>
                  </a:lnTo>
                  <a:lnTo>
                    <a:pt x="1788289" y="1852627"/>
                  </a:lnTo>
                  <a:lnTo>
                    <a:pt x="1821139" y="1821141"/>
                  </a:lnTo>
                  <a:lnTo>
                    <a:pt x="1852625" y="1788292"/>
                  </a:lnTo>
                  <a:lnTo>
                    <a:pt x="1882699" y="1754126"/>
                  </a:lnTo>
                  <a:lnTo>
                    <a:pt x="1911316" y="1718690"/>
                  </a:lnTo>
                  <a:lnTo>
                    <a:pt x="1938428" y="1682031"/>
                  </a:lnTo>
                  <a:lnTo>
                    <a:pt x="1963987" y="1644197"/>
                  </a:lnTo>
                  <a:lnTo>
                    <a:pt x="1987948" y="1605234"/>
                  </a:lnTo>
                  <a:lnTo>
                    <a:pt x="2010262" y="1565190"/>
                  </a:lnTo>
                  <a:lnTo>
                    <a:pt x="2030882" y="1524112"/>
                  </a:lnTo>
                  <a:lnTo>
                    <a:pt x="2049763" y="1482047"/>
                  </a:lnTo>
                  <a:lnTo>
                    <a:pt x="2066855" y="1439041"/>
                  </a:lnTo>
                  <a:lnTo>
                    <a:pt x="2082113" y="1395142"/>
                  </a:lnTo>
                  <a:lnTo>
                    <a:pt x="2095490" y="1350398"/>
                  </a:lnTo>
                  <a:lnTo>
                    <a:pt x="2106938" y="1304854"/>
                  </a:lnTo>
                  <a:lnTo>
                    <a:pt x="2116409" y="1258558"/>
                  </a:lnTo>
                  <a:lnTo>
                    <a:pt x="2123858" y="1211558"/>
                  </a:lnTo>
                  <a:lnTo>
                    <a:pt x="2129237" y="1163900"/>
                  </a:lnTo>
                  <a:lnTo>
                    <a:pt x="2132499" y="1115632"/>
                  </a:lnTo>
                  <a:lnTo>
                    <a:pt x="2133597" y="1066800"/>
                  </a:lnTo>
                  <a:lnTo>
                    <a:pt x="2132499" y="1017967"/>
                  </a:lnTo>
                  <a:lnTo>
                    <a:pt x="2129237" y="969699"/>
                  </a:lnTo>
                  <a:lnTo>
                    <a:pt x="2123858" y="922041"/>
                  </a:lnTo>
                  <a:lnTo>
                    <a:pt x="2116409" y="875041"/>
                  </a:lnTo>
                  <a:lnTo>
                    <a:pt x="2106938" y="828745"/>
                  </a:lnTo>
                  <a:lnTo>
                    <a:pt x="2095490" y="783201"/>
                  </a:lnTo>
                  <a:lnTo>
                    <a:pt x="2082113" y="738457"/>
                  </a:lnTo>
                  <a:lnTo>
                    <a:pt x="2066855" y="694558"/>
                  </a:lnTo>
                  <a:lnTo>
                    <a:pt x="2049763" y="651552"/>
                  </a:lnTo>
                  <a:lnTo>
                    <a:pt x="2030882" y="609487"/>
                  </a:lnTo>
                  <a:lnTo>
                    <a:pt x="2010262" y="568409"/>
                  </a:lnTo>
                  <a:lnTo>
                    <a:pt x="1987948" y="528365"/>
                  </a:lnTo>
                  <a:lnTo>
                    <a:pt x="1963987" y="489402"/>
                  </a:lnTo>
                  <a:lnTo>
                    <a:pt x="1938428" y="451568"/>
                  </a:lnTo>
                  <a:lnTo>
                    <a:pt x="1911316" y="414909"/>
                  </a:lnTo>
                  <a:lnTo>
                    <a:pt x="1882699" y="379473"/>
                  </a:lnTo>
                  <a:lnTo>
                    <a:pt x="1852625" y="345307"/>
                  </a:lnTo>
                  <a:lnTo>
                    <a:pt x="1821139" y="312458"/>
                  </a:lnTo>
                  <a:lnTo>
                    <a:pt x="1788289" y="280972"/>
                  </a:lnTo>
                  <a:lnTo>
                    <a:pt x="1754123" y="250897"/>
                  </a:lnTo>
                  <a:lnTo>
                    <a:pt x="1718687" y="222280"/>
                  </a:lnTo>
                  <a:lnTo>
                    <a:pt x="1682028" y="195169"/>
                  </a:lnTo>
                  <a:lnTo>
                    <a:pt x="1644194" y="169609"/>
                  </a:lnTo>
                  <a:lnTo>
                    <a:pt x="1605232" y="145649"/>
                  </a:lnTo>
                  <a:lnTo>
                    <a:pt x="1565188" y="123335"/>
                  </a:lnTo>
                  <a:lnTo>
                    <a:pt x="1524110" y="102714"/>
                  </a:lnTo>
                  <a:lnTo>
                    <a:pt x="1482044" y="83834"/>
                  </a:lnTo>
                  <a:lnTo>
                    <a:pt x="1439038" y="66741"/>
                  </a:lnTo>
                  <a:lnTo>
                    <a:pt x="1395140" y="51483"/>
                  </a:lnTo>
                  <a:lnTo>
                    <a:pt x="1350395" y="38107"/>
                  </a:lnTo>
                  <a:lnTo>
                    <a:pt x="1304851" y="26659"/>
                  </a:lnTo>
                  <a:lnTo>
                    <a:pt x="1258556" y="17187"/>
                  </a:lnTo>
                  <a:lnTo>
                    <a:pt x="1211556" y="9738"/>
                  </a:lnTo>
                  <a:lnTo>
                    <a:pt x="1163898" y="4359"/>
                  </a:lnTo>
                  <a:lnTo>
                    <a:pt x="1115629" y="1097"/>
                  </a:lnTo>
                  <a:lnTo>
                    <a:pt x="1066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2856" y="19583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45726" y="19583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45726" y="19583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93726" y="19583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93726" y="19583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67558" y="19583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1" y="2132502"/>
                  </a:lnTo>
                  <a:lnTo>
                    <a:pt x="1163898" y="2129240"/>
                  </a:lnTo>
                  <a:lnTo>
                    <a:pt x="1211555" y="2123861"/>
                  </a:lnTo>
                  <a:lnTo>
                    <a:pt x="1258555" y="2116412"/>
                  </a:lnTo>
                  <a:lnTo>
                    <a:pt x="1304850" y="2106940"/>
                  </a:lnTo>
                  <a:lnTo>
                    <a:pt x="1350393" y="2095492"/>
                  </a:lnTo>
                  <a:lnTo>
                    <a:pt x="1395137" y="2082116"/>
                  </a:lnTo>
                  <a:lnTo>
                    <a:pt x="1439036" y="2066858"/>
                  </a:lnTo>
                  <a:lnTo>
                    <a:pt x="1482041" y="2049765"/>
                  </a:lnTo>
                  <a:lnTo>
                    <a:pt x="1524107" y="2030885"/>
                  </a:lnTo>
                  <a:lnTo>
                    <a:pt x="1565185" y="2010264"/>
                  </a:lnTo>
                  <a:lnTo>
                    <a:pt x="1605229" y="1987950"/>
                  </a:lnTo>
                  <a:lnTo>
                    <a:pt x="1644191" y="1963990"/>
                  </a:lnTo>
                  <a:lnTo>
                    <a:pt x="1682026" y="1938430"/>
                  </a:lnTo>
                  <a:lnTo>
                    <a:pt x="1718684" y="1911319"/>
                  </a:lnTo>
                  <a:lnTo>
                    <a:pt x="1754120" y="1882702"/>
                  </a:lnTo>
                  <a:lnTo>
                    <a:pt x="1788287" y="1852627"/>
                  </a:lnTo>
                  <a:lnTo>
                    <a:pt x="1821137" y="1821141"/>
                  </a:lnTo>
                  <a:lnTo>
                    <a:pt x="1852623" y="1788292"/>
                  </a:lnTo>
                  <a:lnTo>
                    <a:pt x="1882698" y="1754126"/>
                  </a:lnTo>
                  <a:lnTo>
                    <a:pt x="1911315" y="1718690"/>
                  </a:lnTo>
                  <a:lnTo>
                    <a:pt x="1938427" y="1682031"/>
                  </a:lnTo>
                  <a:lnTo>
                    <a:pt x="1963987" y="1644197"/>
                  </a:lnTo>
                  <a:lnTo>
                    <a:pt x="1987947" y="1605234"/>
                  </a:lnTo>
                  <a:lnTo>
                    <a:pt x="2010262" y="1565190"/>
                  </a:lnTo>
                  <a:lnTo>
                    <a:pt x="2030883" y="1524112"/>
                  </a:lnTo>
                  <a:lnTo>
                    <a:pt x="2049763" y="1482047"/>
                  </a:lnTo>
                  <a:lnTo>
                    <a:pt x="2066856" y="1439041"/>
                  </a:lnTo>
                  <a:lnTo>
                    <a:pt x="2082115" y="1395142"/>
                  </a:lnTo>
                  <a:lnTo>
                    <a:pt x="2095492" y="1350398"/>
                  </a:lnTo>
                  <a:lnTo>
                    <a:pt x="2106939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39" y="828745"/>
                  </a:lnTo>
                  <a:lnTo>
                    <a:pt x="2095492" y="783201"/>
                  </a:lnTo>
                  <a:lnTo>
                    <a:pt x="2082115" y="738457"/>
                  </a:lnTo>
                  <a:lnTo>
                    <a:pt x="2066856" y="694558"/>
                  </a:lnTo>
                  <a:lnTo>
                    <a:pt x="2049763" y="651552"/>
                  </a:lnTo>
                  <a:lnTo>
                    <a:pt x="2030883" y="609487"/>
                  </a:lnTo>
                  <a:lnTo>
                    <a:pt x="2010262" y="568409"/>
                  </a:lnTo>
                  <a:lnTo>
                    <a:pt x="1987947" y="528365"/>
                  </a:lnTo>
                  <a:lnTo>
                    <a:pt x="1963987" y="489402"/>
                  </a:lnTo>
                  <a:lnTo>
                    <a:pt x="1938427" y="451568"/>
                  </a:lnTo>
                  <a:lnTo>
                    <a:pt x="1911315" y="414909"/>
                  </a:lnTo>
                  <a:lnTo>
                    <a:pt x="1882698" y="379473"/>
                  </a:lnTo>
                  <a:lnTo>
                    <a:pt x="1852623" y="345307"/>
                  </a:lnTo>
                  <a:lnTo>
                    <a:pt x="1821137" y="312458"/>
                  </a:lnTo>
                  <a:lnTo>
                    <a:pt x="1788287" y="280972"/>
                  </a:lnTo>
                  <a:lnTo>
                    <a:pt x="1754120" y="250897"/>
                  </a:lnTo>
                  <a:lnTo>
                    <a:pt x="1718684" y="222280"/>
                  </a:lnTo>
                  <a:lnTo>
                    <a:pt x="1682026" y="195169"/>
                  </a:lnTo>
                  <a:lnTo>
                    <a:pt x="1644191" y="169609"/>
                  </a:lnTo>
                  <a:lnTo>
                    <a:pt x="1605229" y="145649"/>
                  </a:lnTo>
                  <a:lnTo>
                    <a:pt x="1565185" y="123335"/>
                  </a:lnTo>
                  <a:lnTo>
                    <a:pt x="1524107" y="102714"/>
                  </a:lnTo>
                  <a:lnTo>
                    <a:pt x="1482041" y="83834"/>
                  </a:lnTo>
                  <a:lnTo>
                    <a:pt x="1439036" y="66741"/>
                  </a:lnTo>
                  <a:lnTo>
                    <a:pt x="1395137" y="51483"/>
                  </a:lnTo>
                  <a:lnTo>
                    <a:pt x="1350393" y="38107"/>
                  </a:lnTo>
                  <a:lnTo>
                    <a:pt x="1304850" y="26659"/>
                  </a:lnTo>
                  <a:lnTo>
                    <a:pt x="1258555" y="17187"/>
                  </a:lnTo>
                  <a:lnTo>
                    <a:pt x="1211555" y="9738"/>
                  </a:lnTo>
                  <a:lnTo>
                    <a:pt x="1163898" y="4359"/>
                  </a:lnTo>
                  <a:lnTo>
                    <a:pt x="1115631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67558" y="19583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60463" y="4131564"/>
            <a:ext cx="2630170" cy="885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6235" marR="348615" indent="1270" algn="ctr">
              <a:lnSpc>
                <a:spcPct val="101400"/>
              </a:lnSpc>
              <a:spcBef>
                <a:spcPts val="75"/>
              </a:spcBef>
            </a:pP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+spillover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effects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 Poultry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eggs,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feed,</a:t>
            </a:r>
            <a:endParaRPr sz="1400">
              <a:latin typeface="Trebuchet MS"/>
              <a:cs typeface="Trebuchet MS"/>
            </a:endParaRPr>
          </a:p>
          <a:p>
            <a:pPr marL="12700" marR="5080" algn="ctr">
              <a:lnSpc>
                <a:spcPts val="1700"/>
              </a:lnSpc>
              <a:spcBef>
                <a:spcPts val="40"/>
              </a:spcBef>
            </a:pP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processing,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veterinary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services,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fertilizer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32098" y="4180332"/>
            <a:ext cx="150114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5575" marR="5080" indent="-142875">
              <a:lnSpc>
                <a:spcPct val="101400"/>
              </a:lnSpc>
              <a:spcBef>
                <a:spcPts val="75"/>
              </a:spcBef>
            </a:pP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Fa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n  every</a:t>
            </a:r>
            <a:r>
              <a:rPr sz="1400" spc="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45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days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34900" y="4131564"/>
            <a:ext cx="269367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46125" marR="5080" indent="-733425">
              <a:lnSpc>
                <a:spcPct val="101400"/>
              </a:lnSpc>
              <a:spcBef>
                <a:spcPts val="75"/>
              </a:spcBef>
            </a:pP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intensity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ha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Trebuchet MS"/>
                <a:cs typeface="Trebuchet MS"/>
              </a:rPr>
              <a:t>2000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shed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38678" y="4131564"/>
            <a:ext cx="2686050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85"/>
              </a:spcBef>
            </a:pP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Lo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rr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400" spc="-1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~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400" spc="125" dirty="0">
                <a:solidFill>
                  <a:srgbClr val="FFFFFF"/>
                </a:solidFill>
                <a:latin typeface="Trebuchet MS"/>
                <a:cs typeface="Trebuchet MS"/>
              </a:rPr>
              <a:t>000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t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troubling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middle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ground)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16152" y="2279904"/>
            <a:ext cx="10195560" cy="1384300"/>
            <a:chOff x="1216152" y="2279904"/>
            <a:chExt cx="10195560" cy="1384300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4112" y="2612136"/>
              <a:ext cx="917448" cy="9174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84080" y="2529840"/>
              <a:ext cx="917448" cy="9174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08208" y="2612136"/>
              <a:ext cx="420624" cy="4206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03408" y="2447544"/>
              <a:ext cx="417575" cy="4206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08208" y="2279904"/>
              <a:ext cx="420624" cy="4206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67999" y="2941320"/>
              <a:ext cx="420624" cy="4206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91087" y="2795016"/>
              <a:ext cx="420624" cy="4206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6152" y="2663952"/>
              <a:ext cx="996696" cy="999744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19543" y="2566416"/>
            <a:ext cx="917448" cy="91744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12141"/>
            <a:ext cx="553829" cy="5382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42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595959"/>
                </a:solidFill>
              </a:rPr>
              <a:t>Intervention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potential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through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commercial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business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models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8686" y="337256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2213610" indent="-286385">
              <a:lnSpc>
                <a:spcPct val="100000"/>
              </a:lnSpc>
              <a:spcBef>
                <a:spcPts val="869"/>
              </a:spcBef>
              <a:buSzPct val="69230"/>
              <a:buFont typeface="Segoe UI Symbol"/>
              <a:buChar char="—"/>
              <a:tabLst>
                <a:tab pos="2213610" algn="l"/>
                <a:tab pos="2214245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Aggregation</a:t>
            </a:r>
            <a:endParaRPr sz="1300">
              <a:latin typeface="Calibri Light"/>
              <a:cs typeface="Calibri Light"/>
            </a:endParaRPr>
          </a:p>
          <a:p>
            <a:pPr marL="2213610" indent="-286385">
              <a:lnSpc>
                <a:spcPct val="100000"/>
              </a:lnSpc>
              <a:spcBef>
                <a:spcPts val="745"/>
              </a:spcBef>
              <a:buSzPct val="69230"/>
              <a:buFont typeface="Segoe UI Symbol"/>
              <a:buChar char="—"/>
              <a:tabLst>
                <a:tab pos="2213610" algn="l"/>
                <a:tab pos="2214245" algn="l"/>
              </a:tabLst>
            </a:pPr>
            <a:r>
              <a:rPr sz="1300" spc="-20" dirty="0">
                <a:solidFill>
                  <a:srgbClr val="404040"/>
                </a:solidFill>
                <a:latin typeface="Calibri Light"/>
                <a:cs typeface="Calibri Light"/>
              </a:rPr>
              <a:t>Transport</a:t>
            </a:r>
            <a:endParaRPr sz="1300">
              <a:latin typeface="Calibri Light"/>
              <a:cs typeface="Calibri Light"/>
            </a:endParaRPr>
          </a:p>
          <a:p>
            <a:pPr marL="2213610" indent="-286385">
              <a:lnSpc>
                <a:spcPct val="100000"/>
              </a:lnSpc>
              <a:spcBef>
                <a:spcPts val="650"/>
              </a:spcBef>
              <a:buSzPct val="69230"/>
              <a:buFont typeface="Segoe UI Symbol"/>
              <a:buChar char="—"/>
              <a:tabLst>
                <a:tab pos="2213610" algn="l"/>
                <a:tab pos="2214245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Cold</a:t>
            </a:r>
            <a:r>
              <a:rPr sz="13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00" spc="-15" dirty="0">
                <a:solidFill>
                  <a:srgbClr val="404040"/>
                </a:solidFill>
                <a:latin typeface="Calibri Light"/>
                <a:cs typeface="Calibri Light"/>
              </a:rPr>
              <a:t>storage</a:t>
            </a:r>
            <a:endParaRPr sz="1300">
              <a:latin typeface="Calibri Light"/>
              <a:cs typeface="Calibri Light"/>
            </a:endParaRPr>
          </a:p>
          <a:p>
            <a:pPr marL="2213610" indent="-286385">
              <a:lnSpc>
                <a:spcPct val="100000"/>
              </a:lnSpc>
              <a:spcBef>
                <a:spcPts val="740"/>
              </a:spcBef>
              <a:buSzPct val="69230"/>
              <a:buFont typeface="Segoe UI Symbol"/>
              <a:buChar char="—"/>
              <a:tabLst>
                <a:tab pos="2213610" algn="l"/>
                <a:tab pos="2214245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Commercial</a:t>
            </a:r>
            <a:r>
              <a:rPr sz="130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00" spc="-20" dirty="0">
                <a:solidFill>
                  <a:srgbClr val="404040"/>
                </a:solidFill>
                <a:latin typeface="Calibri Light"/>
                <a:cs typeface="Calibri Light"/>
              </a:rPr>
              <a:t>Trading</a:t>
            </a:r>
            <a:endParaRPr sz="13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417" y="1708947"/>
            <a:ext cx="663736" cy="5309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4275" y="1745533"/>
            <a:ext cx="1219200" cy="7417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1813" y="3489807"/>
            <a:ext cx="965200" cy="965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006" y="3478809"/>
            <a:ext cx="921981" cy="965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3921" y="1417383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87960" rIns="0" bIns="0" rtlCol="0">
            <a:spAutoFit/>
          </a:bodyPr>
          <a:lstStyle/>
          <a:p>
            <a:pPr marL="1680210" indent="-286385">
              <a:lnSpc>
                <a:spcPct val="100000"/>
              </a:lnSpc>
              <a:spcBef>
                <a:spcPts val="1480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Breeding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eggs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&amp;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Expansion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Hatcheries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–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DOC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spcBef>
                <a:spcPts val="20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Feed</a:t>
            </a:r>
            <a:r>
              <a:rPr sz="140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mills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Supply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feed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mills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(soya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 and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maize)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ts val="1645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Veterinary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ts val="1645"/>
              </a:lnSpc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Circular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economy-</a:t>
            </a:r>
            <a:r>
              <a:rPr sz="140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fertilizer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477" y="3358197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344295" indent="-285750">
              <a:lnSpc>
                <a:spcPct val="100000"/>
              </a:lnSpc>
              <a:spcBef>
                <a:spcPts val="69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Extension</a:t>
            </a:r>
            <a:r>
              <a:rPr sz="140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Farming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2200" y="1412049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761489" indent="-286385">
              <a:lnSpc>
                <a:spcPct val="100000"/>
              </a:lnSpc>
              <a:spcBef>
                <a:spcPts val="1245"/>
              </a:spcBef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Abattoir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plucking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(formal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 informal)</a:t>
            </a:r>
            <a:endParaRPr sz="1400">
              <a:latin typeface="Calibri Light"/>
              <a:cs typeface="Calibri Light"/>
            </a:endParaRPr>
          </a:p>
          <a:p>
            <a:pPr marL="1761489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5" dirty="0">
                <a:solidFill>
                  <a:srgbClr val="404040"/>
                </a:solidFill>
                <a:latin typeface="Calibri Light"/>
                <a:cs typeface="Calibri Light"/>
              </a:rPr>
              <a:t>Egg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powder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processing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3921" y="1039215"/>
            <a:ext cx="2410460" cy="347345"/>
          </a:xfrm>
          <a:custGeom>
            <a:avLst/>
            <a:gdLst/>
            <a:ahLst/>
            <a:cxnLst/>
            <a:rect l="l" t="t" r="r" b="b"/>
            <a:pathLst>
              <a:path w="2410460" h="347344">
                <a:moveTo>
                  <a:pt x="2352278" y="0"/>
                </a:moveTo>
                <a:lnTo>
                  <a:pt x="57886" y="0"/>
                </a:lnTo>
                <a:lnTo>
                  <a:pt x="35354" y="4549"/>
                </a:lnTo>
                <a:lnTo>
                  <a:pt x="16954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19"/>
                </a:lnTo>
                <a:lnTo>
                  <a:pt x="2410165" y="347319"/>
                </a:lnTo>
                <a:lnTo>
                  <a:pt x="2410165" y="57886"/>
                </a:lnTo>
                <a:lnTo>
                  <a:pt x="2405615" y="35356"/>
                </a:lnTo>
                <a:lnTo>
                  <a:pt x="2393209" y="16956"/>
                </a:lnTo>
                <a:lnTo>
                  <a:pt x="2374809" y="4549"/>
                </a:lnTo>
                <a:lnTo>
                  <a:pt x="235227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9614" y="1073403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477" y="2994405"/>
            <a:ext cx="2381885" cy="333375"/>
          </a:xfrm>
          <a:custGeom>
            <a:avLst/>
            <a:gdLst/>
            <a:ahLst/>
            <a:cxnLst/>
            <a:rect l="l" t="t" r="r" b="b"/>
            <a:pathLst>
              <a:path w="2381885" h="333375">
                <a:moveTo>
                  <a:pt x="2326123" y="0"/>
                </a:moveTo>
                <a:lnTo>
                  <a:pt x="55492" y="0"/>
                </a:lnTo>
                <a:lnTo>
                  <a:pt x="33892" y="4360"/>
                </a:lnTo>
                <a:lnTo>
                  <a:pt x="16253" y="16251"/>
                </a:lnTo>
                <a:lnTo>
                  <a:pt x="4360" y="33888"/>
                </a:lnTo>
                <a:lnTo>
                  <a:pt x="0" y="55486"/>
                </a:lnTo>
                <a:lnTo>
                  <a:pt x="0" y="332955"/>
                </a:lnTo>
                <a:lnTo>
                  <a:pt x="2381609" y="332955"/>
                </a:lnTo>
                <a:lnTo>
                  <a:pt x="2381609" y="55486"/>
                </a:lnTo>
                <a:lnTo>
                  <a:pt x="2377249" y="33888"/>
                </a:lnTo>
                <a:lnTo>
                  <a:pt x="2365358" y="16251"/>
                </a:lnTo>
                <a:lnTo>
                  <a:pt x="2347721" y="4360"/>
                </a:lnTo>
                <a:lnTo>
                  <a:pt x="2326123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7469" y="3021075"/>
            <a:ext cx="1852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1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2200" y="1059065"/>
            <a:ext cx="1539875" cy="322580"/>
          </a:xfrm>
          <a:custGeom>
            <a:avLst/>
            <a:gdLst/>
            <a:ahLst/>
            <a:cxnLst/>
            <a:rect l="l" t="t" r="r" b="b"/>
            <a:pathLst>
              <a:path w="1539875" h="322580">
                <a:moveTo>
                  <a:pt x="1485938" y="0"/>
                </a:moveTo>
                <a:lnTo>
                  <a:pt x="53695" y="0"/>
                </a:lnTo>
                <a:lnTo>
                  <a:pt x="32795" y="4219"/>
                </a:lnTo>
                <a:lnTo>
                  <a:pt x="15727" y="15727"/>
                </a:lnTo>
                <a:lnTo>
                  <a:pt x="4219" y="32795"/>
                </a:lnTo>
                <a:lnTo>
                  <a:pt x="0" y="53695"/>
                </a:lnTo>
                <a:lnTo>
                  <a:pt x="0" y="322135"/>
                </a:lnTo>
                <a:lnTo>
                  <a:pt x="1539621" y="322135"/>
                </a:lnTo>
                <a:lnTo>
                  <a:pt x="1539621" y="53695"/>
                </a:lnTo>
                <a:lnTo>
                  <a:pt x="1535401" y="32795"/>
                </a:lnTo>
                <a:lnTo>
                  <a:pt x="1523895" y="15727"/>
                </a:lnTo>
                <a:lnTo>
                  <a:pt x="1506831" y="4219"/>
                </a:lnTo>
                <a:lnTo>
                  <a:pt x="148593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66662" y="1079499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08686" y="2994405"/>
            <a:ext cx="3325495" cy="347345"/>
          </a:xfrm>
          <a:custGeom>
            <a:avLst/>
            <a:gdLst/>
            <a:ahLst/>
            <a:cxnLst/>
            <a:rect l="l" t="t" r="r" b="b"/>
            <a:pathLst>
              <a:path w="3325495" h="347345">
                <a:moveTo>
                  <a:pt x="3267252" y="0"/>
                </a:moveTo>
                <a:lnTo>
                  <a:pt x="57886" y="0"/>
                </a:lnTo>
                <a:lnTo>
                  <a:pt x="35356" y="4547"/>
                </a:lnTo>
                <a:lnTo>
                  <a:pt x="16956" y="16951"/>
                </a:lnTo>
                <a:lnTo>
                  <a:pt x="4549" y="35350"/>
                </a:lnTo>
                <a:lnTo>
                  <a:pt x="0" y="57886"/>
                </a:lnTo>
                <a:lnTo>
                  <a:pt x="0" y="347306"/>
                </a:lnTo>
                <a:lnTo>
                  <a:pt x="3325139" y="347306"/>
                </a:lnTo>
                <a:lnTo>
                  <a:pt x="3325139" y="57886"/>
                </a:lnTo>
                <a:lnTo>
                  <a:pt x="3320589" y="35350"/>
                </a:lnTo>
                <a:lnTo>
                  <a:pt x="3308183" y="16951"/>
                </a:lnTo>
                <a:lnTo>
                  <a:pt x="3289783" y="4547"/>
                </a:lnTo>
                <a:lnTo>
                  <a:pt x="32672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04381" y="3030219"/>
            <a:ext cx="2780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Marketing,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Sales,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Distribution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2141"/>
            <a:ext cx="553829" cy="5382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482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21293" y="2362199"/>
              <a:ext cx="5207000" cy="1752600"/>
            </a:xfrm>
            <a:custGeom>
              <a:avLst/>
              <a:gdLst/>
              <a:ahLst/>
              <a:cxnLst/>
              <a:rect l="l" t="t" r="r" b="b"/>
              <a:pathLst>
                <a:path w="5207000" h="1752600">
                  <a:moveTo>
                    <a:pt x="5207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5207000" y="175260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6523" y="2891029"/>
            <a:ext cx="28232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25" dirty="0"/>
              <a:t>M</a:t>
            </a:r>
            <a:r>
              <a:rPr sz="3200" spc="-385" dirty="0"/>
              <a:t> </a:t>
            </a:r>
            <a:r>
              <a:rPr sz="3200" spc="90" dirty="0"/>
              <a:t>a</a:t>
            </a:r>
            <a:r>
              <a:rPr sz="3200" spc="-385" dirty="0"/>
              <a:t> </a:t>
            </a:r>
            <a:r>
              <a:rPr sz="3200" spc="185" dirty="0"/>
              <a:t>c</a:t>
            </a:r>
            <a:r>
              <a:rPr sz="3200" spc="-385" dirty="0"/>
              <a:t> </a:t>
            </a:r>
            <a:r>
              <a:rPr sz="3200" spc="90" dirty="0"/>
              <a:t>a</a:t>
            </a:r>
            <a:r>
              <a:rPr sz="3200" spc="-385" dirty="0"/>
              <a:t> </a:t>
            </a:r>
            <a:r>
              <a:rPr sz="3200" spc="229" dirty="0"/>
              <a:t>d</a:t>
            </a:r>
            <a:r>
              <a:rPr sz="3200" spc="-385" dirty="0"/>
              <a:t> </a:t>
            </a:r>
            <a:r>
              <a:rPr sz="3200" spc="90" dirty="0"/>
              <a:t>a</a:t>
            </a:r>
            <a:r>
              <a:rPr sz="3200" spc="-385" dirty="0"/>
              <a:t> </a:t>
            </a:r>
            <a:r>
              <a:rPr sz="3200" spc="300" dirty="0"/>
              <a:t>m</a:t>
            </a:r>
            <a:r>
              <a:rPr sz="3200" spc="-380" dirty="0"/>
              <a:t> </a:t>
            </a:r>
            <a:r>
              <a:rPr sz="3200" spc="-180" dirty="0"/>
              <a:t>i</a:t>
            </a:r>
            <a:r>
              <a:rPr sz="3200" spc="-385" dirty="0"/>
              <a:t> </a:t>
            </a:r>
            <a:r>
              <a:rPr sz="3200" spc="90" dirty="0"/>
              <a:t>a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3425" y="0"/>
            <a:ext cx="7648575" cy="6847840"/>
            <a:chOff x="4543425" y="0"/>
            <a:chExt cx="7648575" cy="6847840"/>
          </a:xfrm>
        </p:grpSpPr>
        <p:sp>
          <p:nvSpPr>
            <p:cNvPr id="3" name="object 3"/>
            <p:cNvSpPr/>
            <p:nvPr/>
          </p:nvSpPr>
          <p:spPr>
            <a:xfrm>
              <a:off x="4543425" y="0"/>
              <a:ext cx="7648575" cy="6847840"/>
            </a:xfrm>
            <a:custGeom>
              <a:avLst/>
              <a:gdLst/>
              <a:ahLst/>
              <a:cxnLst/>
              <a:rect l="l" t="t" r="r" b="b"/>
              <a:pathLst>
                <a:path w="7648575" h="6847840">
                  <a:moveTo>
                    <a:pt x="7648575" y="0"/>
                  </a:moveTo>
                  <a:lnTo>
                    <a:pt x="0" y="0"/>
                  </a:lnTo>
                  <a:lnTo>
                    <a:pt x="0" y="6847344"/>
                  </a:lnTo>
                  <a:lnTo>
                    <a:pt x="7648575" y="6847344"/>
                  </a:lnTo>
                  <a:lnTo>
                    <a:pt x="7648575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05412" y="985964"/>
              <a:ext cx="5454650" cy="685800"/>
            </a:xfrm>
            <a:custGeom>
              <a:avLst/>
              <a:gdLst/>
              <a:ahLst/>
              <a:cxnLst/>
              <a:rect l="l" t="t" r="r" b="b"/>
              <a:pathLst>
                <a:path w="5454650" h="685800">
                  <a:moveTo>
                    <a:pt x="5454497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5454497" y="685800"/>
                  </a:lnTo>
                  <a:lnTo>
                    <a:pt x="5454497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69088" y="966722"/>
            <a:ext cx="3727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G</a:t>
            </a:r>
            <a:r>
              <a:rPr spc="190" dirty="0"/>
              <a:t>o</a:t>
            </a:r>
            <a:r>
              <a:rPr spc="150" dirty="0"/>
              <a:t>a</a:t>
            </a:r>
            <a:r>
              <a:rPr spc="45" dirty="0"/>
              <a:t>l</a:t>
            </a:r>
            <a:r>
              <a:rPr spc="320" dirty="0"/>
              <a:t>s</a:t>
            </a:r>
            <a:r>
              <a:rPr spc="-440" dirty="0"/>
              <a:t>,</a:t>
            </a:r>
            <a:r>
              <a:rPr spc="-260" dirty="0"/>
              <a:t> </a:t>
            </a:r>
            <a:r>
              <a:rPr spc="565" dirty="0"/>
              <a:t>M</a:t>
            </a:r>
            <a:r>
              <a:rPr spc="480" dirty="0"/>
              <a:t>e</a:t>
            </a:r>
            <a:r>
              <a:rPr spc="229" dirty="0"/>
              <a:t>t</a:t>
            </a:r>
            <a:r>
              <a:rPr spc="225" dirty="0"/>
              <a:t>h</a:t>
            </a:r>
            <a:r>
              <a:rPr spc="400" dirty="0"/>
              <a:t>o</a:t>
            </a:r>
            <a:r>
              <a:rPr spc="430" dirty="0"/>
              <a:t>d</a:t>
            </a:r>
            <a:r>
              <a:rPr spc="400" dirty="0"/>
              <a:t>o</a:t>
            </a:r>
            <a:r>
              <a:rPr spc="204" dirty="0"/>
              <a:t>l</a:t>
            </a:r>
            <a:r>
              <a:rPr spc="400" dirty="0"/>
              <a:t>o</a:t>
            </a:r>
            <a:r>
              <a:rPr spc="475" dirty="0"/>
              <a:t>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5412" y="1914525"/>
            <a:ext cx="545465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15"/>
              </a:lnSpc>
            </a:pPr>
            <a:r>
              <a:rPr sz="2800" spc="75" dirty="0">
                <a:solidFill>
                  <a:srgbClr val="FFFFFF"/>
                </a:solidFill>
                <a:latin typeface="Trebuchet MS"/>
                <a:cs typeface="Trebuchet MS"/>
              </a:rPr>
              <a:t>Green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9232" y="2843085"/>
            <a:ext cx="545465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800" spc="110" dirty="0">
                <a:solidFill>
                  <a:srgbClr val="FFFFFF"/>
                </a:solidFill>
                <a:latin typeface="Trebuchet MS"/>
                <a:cs typeface="Trebuchet MS"/>
              </a:rPr>
              <a:t>Yellow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3502" y="4700206"/>
            <a:ext cx="5454650" cy="685800"/>
          </a:xfrm>
          <a:custGeom>
            <a:avLst/>
            <a:gdLst/>
            <a:ahLst/>
            <a:cxnLst/>
            <a:rect l="l" t="t" r="r" b="b"/>
            <a:pathLst>
              <a:path w="5454650" h="685800">
                <a:moveTo>
                  <a:pt x="5454497" y="0"/>
                </a:moveTo>
                <a:lnTo>
                  <a:pt x="0" y="0"/>
                </a:lnTo>
                <a:lnTo>
                  <a:pt x="0" y="685799"/>
                </a:lnTo>
                <a:lnTo>
                  <a:pt x="5454497" y="685799"/>
                </a:lnTo>
                <a:lnTo>
                  <a:pt x="5454497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10463" y="4682234"/>
            <a:ext cx="2060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30" dirty="0">
                <a:solidFill>
                  <a:srgbClr val="FFFFFF"/>
                </a:solidFill>
                <a:latin typeface="Trebuchet MS"/>
                <a:cs typeface="Trebuchet MS"/>
              </a:rPr>
              <a:t>Conclusions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82" y="0"/>
            <a:ext cx="4860925" cy="6847840"/>
            <a:chOff x="16182" y="0"/>
            <a:chExt cx="4860925" cy="68478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2" y="0"/>
              <a:ext cx="4543421" cy="68478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62200" y="1671637"/>
              <a:ext cx="2514600" cy="3586479"/>
            </a:xfrm>
            <a:custGeom>
              <a:avLst/>
              <a:gdLst/>
              <a:ahLst/>
              <a:cxnLst/>
              <a:rect l="l" t="t" r="r" b="b"/>
              <a:pathLst>
                <a:path w="2514600" h="3586479">
                  <a:moveTo>
                    <a:pt x="2514600" y="0"/>
                  </a:moveTo>
                  <a:lnTo>
                    <a:pt x="0" y="0"/>
                  </a:lnTo>
                  <a:lnTo>
                    <a:pt x="0" y="3586162"/>
                  </a:lnTo>
                  <a:lnTo>
                    <a:pt x="2514600" y="3586162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26512" y="2975355"/>
            <a:ext cx="2186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3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5412" y="3771646"/>
            <a:ext cx="545465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10"/>
              </a:lnSpc>
            </a:pPr>
            <a:r>
              <a:rPr sz="2800" spc="175" dirty="0">
                <a:solidFill>
                  <a:srgbClr val="FFFFFF"/>
                </a:solidFill>
                <a:latin typeface="Trebuchet MS"/>
                <a:cs typeface="Trebuchet MS"/>
              </a:rPr>
              <a:t>Red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44200" y="985964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1295400" y="0"/>
                </a:moveTo>
                <a:lnTo>
                  <a:pt x="0" y="0"/>
                </a:lnTo>
                <a:lnTo>
                  <a:pt x="0" y="685673"/>
                </a:lnTo>
                <a:lnTo>
                  <a:pt x="1295400" y="685673"/>
                </a:lnTo>
                <a:lnTo>
                  <a:pt x="1295400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099800" y="966722"/>
            <a:ext cx="584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2800" spc="15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22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44200" y="1891652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1295400" y="0"/>
                </a:moveTo>
                <a:lnTo>
                  <a:pt x="0" y="0"/>
                </a:lnTo>
                <a:lnTo>
                  <a:pt x="0" y="685673"/>
                </a:lnTo>
                <a:lnTo>
                  <a:pt x="1295400" y="685673"/>
                </a:lnTo>
                <a:lnTo>
                  <a:pt x="1295400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015662" y="1875027"/>
            <a:ext cx="753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800" spc="15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45" dirty="0">
                <a:solidFill>
                  <a:srgbClr val="FFFFFF"/>
                </a:solidFill>
                <a:latin typeface="Trebuchet MS"/>
                <a:cs typeface="Trebuchet MS"/>
              </a:rPr>
              <a:t>52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44200" y="2843085"/>
            <a:ext cx="1295400" cy="685800"/>
          </a:xfrm>
          <a:prstGeom prst="rect">
            <a:avLst/>
          </a:prstGeom>
          <a:solidFill>
            <a:srgbClr val="FFFFFF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ts val="3325"/>
              </a:lnSpc>
            </a:pPr>
            <a:r>
              <a:rPr sz="2800" spc="110" dirty="0">
                <a:solidFill>
                  <a:srgbClr val="181717"/>
                </a:solidFill>
                <a:latin typeface="Trebuchet MS"/>
                <a:cs typeface="Trebuchet MS"/>
              </a:rPr>
              <a:t>53-65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44200" y="3771646"/>
            <a:ext cx="129540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ts val="3310"/>
              </a:lnSpc>
            </a:pPr>
            <a:r>
              <a:rPr sz="2800" spc="120" dirty="0">
                <a:solidFill>
                  <a:srgbClr val="FFFFFF"/>
                </a:solidFill>
                <a:latin typeface="Trebuchet MS"/>
                <a:cs typeface="Trebuchet MS"/>
              </a:rPr>
              <a:t>66-81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744200" y="4700206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1295400" y="0"/>
                </a:moveTo>
                <a:lnTo>
                  <a:pt x="0" y="0"/>
                </a:lnTo>
                <a:lnTo>
                  <a:pt x="0" y="685672"/>
                </a:lnTo>
                <a:lnTo>
                  <a:pt x="1295400" y="685672"/>
                </a:lnTo>
                <a:lnTo>
                  <a:pt x="1295400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900574" y="4682234"/>
            <a:ext cx="982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14" dirty="0">
                <a:solidFill>
                  <a:srgbClr val="FFFFFF"/>
                </a:solidFill>
                <a:latin typeface="Trebuchet MS"/>
                <a:cs typeface="Trebuchet MS"/>
              </a:rPr>
              <a:t>82</a:t>
            </a:r>
            <a:r>
              <a:rPr sz="2800" spc="15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114" dirty="0">
                <a:solidFill>
                  <a:srgbClr val="FFFFFF"/>
                </a:solidFill>
                <a:latin typeface="Trebuchet MS"/>
                <a:cs typeface="Trebuchet MS"/>
              </a:rPr>
              <a:t>87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498525"/>
            <a:ext cx="10542270" cy="802640"/>
            <a:chOff x="-3175" y="498525"/>
            <a:chExt cx="10542270" cy="802640"/>
          </a:xfrm>
        </p:grpSpPr>
        <p:sp>
          <p:nvSpPr>
            <p:cNvPr id="3" name="object 3"/>
            <p:cNvSpPr/>
            <p:nvPr/>
          </p:nvSpPr>
          <p:spPr>
            <a:xfrm>
              <a:off x="0" y="501700"/>
              <a:ext cx="10535920" cy="0"/>
            </a:xfrm>
            <a:custGeom>
              <a:avLst/>
              <a:gdLst/>
              <a:ahLst/>
              <a:cxnLst/>
              <a:rect l="l" t="t" r="r" b="b"/>
              <a:pathLst>
                <a:path w="10535920">
                  <a:moveTo>
                    <a:pt x="0" y="0"/>
                  </a:moveTo>
                  <a:lnTo>
                    <a:pt x="10535835" y="1"/>
                  </a:lnTo>
                </a:path>
              </a:pathLst>
            </a:custGeom>
            <a:ln w="635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554" y="562317"/>
              <a:ext cx="6015990" cy="739140"/>
            </a:xfrm>
            <a:custGeom>
              <a:avLst/>
              <a:gdLst/>
              <a:ahLst/>
              <a:cxnLst/>
              <a:rect l="l" t="t" r="r" b="b"/>
              <a:pathLst>
                <a:path w="6015990" h="739140">
                  <a:moveTo>
                    <a:pt x="6015445" y="0"/>
                  </a:moveTo>
                  <a:lnTo>
                    <a:pt x="0" y="0"/>
                  </a:lnTo>
                  <a:lnTo>
                    <a:pt x="0" y="738657"/>
                  </a:lnTo>
                  <a:lnTo>
                    <a:pt x="6015445" y="738657"/>
                  </a:lnTo>
                  <a:lnTo>
                    <a:pt x="6015445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7733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595959"/>
                </a:solidFill>
              </a:rPr>
              <a:t>Despite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high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relative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prices,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demand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Macadamia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nuts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accelerating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755" y="583691"/>
            <a:ext cx="5506720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270" algn="ctr">
              <a:lnSpc>
                <a:spcPct val="100699"/>
              </a:lnSpc>
              <a:spcBef>
                <a:spcPts val="85"/>
              </a:spcBef>
            </a:pP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Macadamia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dynamic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category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driven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demand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alternate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sources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proteins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vegans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followers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protein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245334"/>
            <a:ext cx="1412770" cy="162509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9605" y="4119985"/>
            <a:ext cx="1360226" cy="172644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313" y="4170009"/>
            <a:ext cx="1865312" cy="180473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357" y="1830382"/>
            <a:ext cx="1652744" cy="215575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387778" y="1984287"/>
            <a:ext cx="2950845" cy="2705100"/>
            <a:chOff x="8387778" y="1984287"/>
            <a:chExt cx="2950845" cy="2705100"/>
          </a:xfrm>
        </p:grpSpPr>
        <p:sp>
          <p:nvSpPr>
            <p:cNvPr id="13" name="object 13"/>
            <p:cNvSpPr/>
            <p:nvPr/>
          </p:nvSpPr>
          <p:spPr>
            <a:xfrm>
              <a:off x="9061702" y="4053839"/>
              <a:ext cx="670560" cy="635635"/>
            </a:xfrm>
            <a:custGeom>
              <a:avLst/>
              <a:gdLst/>
              <a:ahLst/>
              <a:cxnLst/>
              <a:rect l="l" t="t" r="r" b="b"/>
              <a:pathLst>
                <a:path w="670559" h="635635">
                  <a:moveTo>
                    <a:pt x="0" y="298704"/>
                  </a:moveTo>
                  <a:lnTo>
                    <a:pt x="0" y="635087"/>
                  </a:lnTo>
                </a:path>
                <a:path w="670559" h="635635">
                  <a:moveTo>
                    <a:pt x="0" y="0"/>
                  </a:moveTo>
                  <a:lnTo>
                    <a:pt x="0" y="70104"/>
                  </a:lnTo>
                </a:path>
                <a:path w="670559" h="635635">
                  <a:moveTo>
                    <a:pt x="670560" y="0"/>
                  </a:moveTo>
                  <a:lnTo>
                    <a:pt x="670560" y="63508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2541" y="4123944"/>
              <a:ext cx="1336675" cy="228600"/>
            </a:xfrm>
            <a:custGeom>
              <a:avLst/>
              <a:gdLst/>
              <a:ahLst/>
              <a:cxnLst/>
              <a:rect l="l" t="t" r="r" b="b"/>
              <a:pathLst>
                <a:path w="1336675" h="228600">
                  <a:moveTo>
                    <a:pt x="1336675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1336675" y="228599"/>
                  </a:lnTo>
                  <a:lnTo>
                    <a:pt x="1336675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61702" y="3752088"/>
              <a:ext cx="670560" cy="70485"/>
            </a:xfrm>
            <a:custGeom>
              <a:avLst/>
              <a:gdLst/>
              <a:ahLst/>
              <a:cxnLst/>
              <a:rect l="l" t="t" r="r" b="b"/>
              <a:pathLst>
                <a:path w="670559" h="70485">
                  <a:moveTo>
                    <a:pt x="0" y="0"/>
                  </a:moveTo>
                  <a:lnTo>
                    <a:pt x="0" y="70104"/>
                  </a:lnTo>
                </a:path>
                <a:path w="670559" h="70485">
                  <a:moveTo>
                    <a:pt x="670560" y="0"/>
                  </a:moveTo>
                  <a:lnTo>
                    <a:pt x="670560" y="70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92541" y="3822191"/>
              <a:ext cx="1471295" cy="231775"/>
            </a:xfrm>
            <a:custGeom>
              <a:avLst/>
              <a:gdLst/>
              <a:ahLst/>
              <a:cxnLst/>
              <a:rect l="l" t="t" r="r" b="b"/>
              <a:pathLst>
                <a:path w="1471295" h="231775">
                  <a:moveTo>
                    <a:pt x="1470786" y="0"/>
                  </a:moveTo>
                  <a:lnTo>
                    <a:pt x="0" y="0"/>
                  </a:lnTo>
                  <a:lnTo>
                    <a:pt x="0" y="231647"/>
                  </a:lnTo>
                  <a:lnTo>
                    <a:pt x="1470786" y="231647"/>
                  </a:lnTo>
                  <a:lnTo>
                    <a:pt x="1470786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61702" y="3450335"/>
              <a:ext cx="670560" cy="73660"/>
            </a:xfrm>
            <a:custGeom>
              <a:avLst/>
              <a:gdLst/>
              <a:ahLst/>
              <a:cxnLst/>
              <a:rect l="l" t="t" r="r" b="b"/>
              <a:pathLst>
                <a:path w="670559" h="73660">
                  <a:moveTo>
                    <a:pt x="0" y="0"/>
                  </a:moveTo>
                  <a:lnTo>
                    <a:pt x="0" y="73151"/>
                  </a:lnTo>
                </a:path>
                <a:path w="670559" h="73660">
                  <a:moveTo>
                    <a:pt x="670560" y="0"/>
                  </a:moveTo>
                  <a:lnTo>
                    <a:pt x="670560" y="7315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92541" y="3523487"/>
              <a:ext cx="1605280" cy="228600"/>
            </a:xfrm>
            <a:custGeom>
              <a:avLst/>
              <a:gdLst/>
              <a:ahLst/>
              <a:cxnLst/>
              <a:rect l="l" t="t" r="r" b="b"/>
              <a:pathLst>
                <a:path w="1605279" h="228600">
                  <a:moveTo>
                    <a:pt x="160489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604899" y="228600"/>
                  </a:lnTo>
                  <a:lnTo>
                    <a:pt x="1604899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61702" y="3151631"/>
              <a:ext cx="670560" cy="70485"/>
            </a:xfrm>
            <a:custGeom>
              <a:avLst/>
              <a:gdLst/>
              <a:ahLst/>
              <a:cxnLst/>
              <a:rect l="l" t="t" r="r" b="b"/>
              <a:pathLst>
                <a:path w="670559" h="70485">
                  <a:moveTo>
                    <a:pt x="0" y="0"/>
                  </a:moveTo>
                  <a:lnTo>
                    <a:pt x="0" y="70103"/>
                  </a:lnTo>
                </a:path>
                <a:path w="670559" h="70485">
                  <a:moveTo>
                    <a:pt x="670560" y="0"/>
                  </a:moveTo>
                  <a:lnTo>
                    <a:pt x="670560" y="7010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92541" y="3221735"/>
              <a:ext cx="1605280" cy="228600"/>
            </a:xfrm>
            <a:custGeom>
              <a:avLst/>
              <a:gdLst/>
              <a:ahLst/>
              <a:cxnLst/>
              <a:rect l="l" t="t" r="r" b="b"/>
              <a:pathLst>
                <a:path w="1605279" h="228600">
                  <a:moveTo>
                    <a:pt x="160489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604899" y="228600"/>
                  </a:lnTo>
                  <a:lnTo>
                    <a:pt x="1604899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61702" y="2849879"/>
              <a:ext cx="670560" cy="70485"/>
            </a:xfrm>
            <a:custGeom>
              <a:avLst/>
              <a:gdLst/>
              <a:ahLst/>
              <a:cxnLst/>
              <a:rect l="l" t="t" r="r" b="b"/>
              <a:pathLst>
                <a:path w="670559" h="70485">
                  <a:moveTo>
                    <a:pt x="0" y="0"/>
                  </a:moveTo>
                  <a:lnTo>
                    <a:pt x="0" y="70104"/>
                  </a:lnTo>
                </a:path>
                <a:path w="670559" h="70485">
                  <a:moveTo>
                    <a:pt x="670560" y="0"/>
                  </a:moveTo>
                  <a:lnTo>
                    <a:pt x="670560" y="7010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92541" y="2919983"/>
              <a:ext cx="1739264" cy="231775"/>
            </a:xfrm>
            <a:custGeom>
              <a:avLst/>
              <a:gdLst/>
              <a:ahLst/>
              <a:cxnLst/>
              <a:rect l="l" t="t" r="r" b="b"/>
              <a:pathLst>
                <a:path w="1739265" h="231775">
                  <a:moveTo>
                    <a:pt x="1739010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1739010" y="231648"/>
                  </a:lnTo>
                  <a:lnTo>
                    <a:pt x="173901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61702" y="2551175"/>
              <a:ext cx="670560" cy="70485"/>
            </a:xfrm>
            <a:custGeom>
              <a:avLst/>
              <a:gdLst/>
              <a:ahLst/>
              <a:cxnLst/>
              <a:rect l="l" t="t" r="r" b="b"/>
              <a:pathLst>
                <a:path w="670559" h="70485">
                  <a:moveTo>
                    <a:pt x="0" y="0"/>
                  </a:moveTo>
                  <a:lnTo>
                    <a:pt x="0" y="70103"/>
                  </a:lnTo>
                </a:path>
                <a:path w="670559" h="70485">
                  <a:moveTo>
                    <a:pt x="670560" y="0"/>
                  </a:moveTo>
                  <a:lnTo>
                    <a:pt x="670560" y="7010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92541" y="2621279"/>
              <a:ext cx="1739264" cy="228600"/>
            </a:xfrm>
            <a:custGeom>
              <a:avLst/>
              <a:gdLst/>
              <a:ahLst/>
              <a:cxnLst/>
              <a:rect l="l" t="t" r="r" b="b"/>
              <a:pathLst>
                <a:path w="1739265" h="228600">
                  <a:moveTo>
                    <a:pt x="173901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739010" y="228600"/>
                  </a:lnTo>
                  <a:lnTo>
                    <a:pt x="173901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61702" y="2249423"/>
              <a:ext cx="670560" cy="70485"/>
            </a:xfrm>
            <a:custGeom>
              <a:avLst/>
              <a:gdLst/>
              <a:ahLst/>
              <a:cxnLst/>
              <a:rect l="l" t="t" r="r" b="b"/>
              <a:pathLst>
                <a:path w="670559" h="70485">
                  <a:moveTo>
                    <a:pt x="0" y="0"/>
                  </a:moveTo>
                  <a:lnTo>
                    <a:pt x="0" y="70103"/>
                  </a:lnTo>
                </a:path>
                <a:path w="670559" h="70485">
                  <a:moveTo>
                    <a:pt x="670560" y="0"/>
                  </a:moveTo>
                  <a:lnTo>
                    <a:pt x="670560" y="7010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92541" y="2319527"/>
              <a:ext cx="1739264" cy="231775"/>
            </a:xfrm>
            <a:custGeom>
              <a:avLst/>
              <a:gdLst/>
              <a:ahLst/>
              <a:cxnLst/>
              <a:rect l="l" t="t" r="r" b="b"/>
              <a:pathLst>
                <a:path w="1739265" h="231775">
                  <a:moveTo>
                    <a:pt x="1739010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1739010" y="231648"/>
                  </a:lnTo>
                  <a:lnTo>
                    <a:pt x="173901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61702" y="1984298"/>
              <a:ext cx="2009139" cy="2705100"/>
            </a:xfrm>
            <a:custGeom>
              <a:avLst/>
              <a:gdLst/>
              <a:ahLst/>
              <a:cxnLst/>
              <a:rect l="l" t="t" r="r" b="b"/>
              <a:pathLst>
                <a:path w="2009140" h="2705100">
                  <a:moveTo>
                    <a:pt x="0" y="0"/>
                  </a:moveTo>
                  <a:lnTo>
                    <a:pt x="0" y="36525"/>
                  </a:lnTo>
                </a:path>
                <a:path w="2009140" h="2705100">
                  <a:moveTo>
                    <a:pt x="670560" y="0"/>
                  </a:moveTo>
                  <a:lnTo>
                    <a:pt x="670560" y="36525"/>
                  </a:lnTo>
                </a:path>
                <a:path w="2009140" h="2705100">
                  <a:moveTo>
                    <a:pt x="1341120" y="265125"/>
                  </a:moveTo>
                  <a:lnTo>
                    <a:pt x="1341120" y="2704628"/>
                  </a:lnTo>
                </a:path>
                <a:path w="2009140" h="2705100">
                  <a:moveTo>
                    <a:pt x="1341120" y="0"/>
                  </a:moveTo>
                  <a:lnTo>
                    <a:pt x="1341120" y="36525"/>
                  </a:lnTo>
                </a:path>
                <a:path w="2009140" h="2705100">
                  <a:moveTo>
                    <a:pt x="2008633" y="265125"/>
                  </a:moveTo>
                  <a:lnTo>
                    <a:pt x="2008633" y="2704628"/>
                  </a:lnTo>
                </a:path>
                <a:path w="2009140" h="2705100">
                  <a:moveTo>
                    <a:pt x="2008633" y="0"/>
                  </a:moveTo>
                  <a:lnTo>
                    <a:pt x="2008633" y="36525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92541" y="2020823"/>
              <a:ext cx="2946400" cy="2633980"/>
            </a:xfrm>
            <a:custGeom>
              <a:avLst/>
              <a:gdLst/>
              <a:ahLst/>
              <a:cxnLst/>
              <a:rect l="l" t="t" r="r" b="b"/>
              <a:pathLst>
                <a:path w="2946400" h="2633979">
                  <a:moveTo>
                    <a:pt x="400939" y="2401824"/>
                  </a:moveTo>
                  <a:lnTo>
                    <a:pt x="0" y="2401824"/>
                  </a:lnTo>
                  <a:lnTo>
                    <a:pt x="0" y="2633472"/>
                  </a:lnTo>
                  <a:lnTo>
                    <a:pt x="400939" y="2633472"/>
                  </a:lnTo>
                  <a:lnTo>
                    <a:pt x="400939" y="2401824"/>
                  </a:lnTo>
                  <a:close/>
                </a:path>
                <a:path w="2946400" h="2633979">
                  <a:moveTo>
                    <a:pt x="2946019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946019" y="228600"/>
                  </a:lnTo>
                  <a:lnTo>
                    <a:pt x="2946019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92541" y="1984287"/>
              <a:ext cx="0" cy="2705100"/>
            </a:xfrm>
            <a:custGeom>
              <a:avLst/>
              <a:gdLst/>
              <a:ahLst/>
              <a:cxnLst/>
              <a:rect l="l" t="t" r="r" b="b"/>
              <a:pathLst>
                <a:path h="2705100">
                  <a:moveTo>
                    <a:pt x="0" y="2704628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11741371" y="1984298"/>
            <a:ext cx="0" cy="2705100"/>
          </a:xfrm>
          <a:custGeom>
            <a:avLst/>
            <a:gdLst/>
            <a:ahLst/>
            <a:cxnLst/>
            <a:rect l="l" t="t" r="r" b="b"/>
            <a:pathLst>
              <a:path h="2705100">
                <a:moveTo>
                  <a:pt x="0" y="0"/>
                </a:moveTo>
                <a:lnTo>
                  <a:pt x="0" y="270462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333168" y="4757420"/>
            <a:ext cx="119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13289" y="4757420"/>
            <a:ext cx="167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95959"/>
                </a:solidFill>
                <a:latin typeface="Trebuchet MS"/>
                <a:cs typeface="Trebuchet MS"/>
              </a:rPr>
              <a:t>15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971568" y="4757420"/>
            <a:ext cx="189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595959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646344" y="475742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25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04050" y="1441196"/>
            <a:ext cx="4077970" cy="318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1530" algn="ctr">
              <a:lnSpc>
                <a:spcPts val="1430"/>
              </a:lnSpc>
              <a:spcBef>
                <a:spcPts val="100"/>
              </a:spcBef>
            </a:pPr>
            <a:r>
              <a:rPr sz="1200" spc="50" dirty="0">
                <a:solidFill>
                  <a:srgbClr val="595959"/>
                </a:solidFill>
                <a:latin typeface="Trebuchet MS"/>
                <a:cs typeface="Trebuchet MS"/>
              </a:rPr>
              <a:t>Comparison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rebuchet MS"/>
                <a:cs typeface="Trebuchet MS"/>
              </a:rPr>
              <a:t>The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595959"/>
                </a:solidFill>
                <a:latin typeface="Trebuchet MS"/>
                <a:cs typeface="Trebuchet MS"/>
              </a:rPr>
              <a:t>retail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595959"/>
                </a:solidFill>
                <a:latin typeface="Trebuchet MS"/>
                <a:cs typeface="Trebuchet MS"/>
              </a:rPr>
              <a:t>price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595959"/>
                </a:solidFill>
                <a:latin typeface="Trebuchet MS"/>
                <a:cs typeface="Trebuchet MS"/>
              </a:rPr>
              <a:t>various</a:t>
            </a:r>
            <a:r>
              <a:rPr sz="12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rebuchet MS"/>
                <a:cs typeface="Trebuchet MS"/>
              </a:rPr>
              <a:t>nuts</a:t>
            </a:r>
            <a:endParaRPr sz="1200">
              <a:latin typeface="Trebuchet MS"/>
              <a:cs typeface="Trebuchet MS"/>
            </a:endParaRPr>
          </a:p>
          <a:p>
            <a:pPr marL="811530" algn="ctr">
              <a:lnSpc>
                <a:spcPts val="1430"/>
              </a:lnSpc>
            </a:pPr>
            <a:r>
              <a:rPr sz="1200" spc="114" dirty="0">
                <a:solidFill>
                  <a:srgbClr val="595959"/>
                </a:solidFill>
                <a:latin typeface="Trebuchet MS"/>
                <a:cs typeface="Trebuchet MS"/>
              </a:rPr>
              <a:t>$</a:t>
            </a:r>
            <a:r>
              <a:rPr sz="1200" spc="204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595959"/>
                </a:solidFill>
                <a:latin typeface="Trebuchet MS"/>
                <a:cs typeface="Trebuchet MS"/>
              </a:rPr>
              <a:t>per</a:t>
            </a:r>
            <a:r>
              <a:rPr sz="12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595959"/>
                </a:solidFill>
                <a:latin typeface="Trebuchet MS"/>
                <a:cs typeface="Trebuchet MS"/>
              </a:rPr>
              <a:t>lb*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rebuchet MS"/>
              <a:cs typeface="Trebuchet MS"/>
            </a:endParaRPr>
          </a:p>
          <a:p>
            <a:pPr marR="2851150" algn="r">
              <a:lnSpc>
                <a:spcPct val="100000"/>
              </a:lnSpc>
            </a:pPr>
            <a:r>
              <a:rPr sz="1200" spc="80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1200" spc="13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1200" spc="105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1200" spc="125" dirty="0">
                <a:solidFill>
                  <a:srgbClr val="595959"/>
                </a:solidFill>
                <a:latin typeface="Trebuchet MS"/>
                <a:cs typeface="Trebuchet MS"/>
              </a:rPr>
              <a:t>d</a:t>
            </a:r>
            <a:r>
              <a:rPr sz="1200" spc="6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1200" spc="100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1200" spc="-15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1200" spc="3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1200" spc="-3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1200" spc="40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1200" spc="2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1200" spc="10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491490" marR="2851785" indent="-48895" algn="r">
              <a:lnSpc>
                <a:spcPct val="164300"/>
              </a:lnSpc>
              <a:spcBef>
                <a:spcPts val="10"/>
              </a:spcBef>
            </a:pPr>
            <a:r>
              <a:rPr sz="1200" spc="45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1200" spc="-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1200" spc="6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1200" spc="25" dirty="0">
                <a:solidFill>
                  <a:srgbClr val="595959"/>
                </a:solidFill>
                <a:latin typeface="Trebuchet MS"/>
                <a:cs typeface="Trebuchet MS"/>
              </a:rPr>
              <a:t>z</a:t>
            </a:r>
            <a:r>
              <a:rPr sz="1200" spc="-5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1200" spc="-15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1200" spc="-11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1200" spc="140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1200" spc="-8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1200" spc="85" dirty="0">
                <a:solidFill>
                  <a:srgbClr val="595959"/>
                </a:solidFill>
                <a:latin typeface="Trebuchet MS"/>
                <a:cs typeface="Trebuchet MS"/>
              </a:rPr>
              <a:t>s  </a:t>
            </a:r>
            <a:r>
              <a:rPr sz="1200" spc="30" dirty="0">
                <a:solidFill>
                  <a:srgbClr val="595959"/>
                </a:solidFill>
                <a:latin typeface="Trebuchet MS"/>
                <a:cs typeface="Trebuchet MS"/>
              </a:rPr>
              <a:t>Hazelnuts </a:t>
            </a:r>
            <a:r>
              <a:rPr sz="1200" spc="-35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595959"/>
                </a:solidFill>
                <a:latin typeface="Trebuchet MS"/>
                <a:cs typeface="Trebuchet MS"/>
              </a:rPr>
              <a:t>Cashew </a:t>
            </a:r>
            <a:r>
              <a:rPr sz="1200" spc="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1200" spc="60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1200" spc="4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1200" spc="11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1200" spc="-8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1200" spc="4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1200" spc="140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1200" spc="-8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1200" spc="85" dirty="0">
                <a:solidFill>
                  <a:srgbClr val="595959"/>
                </a:solidFill>
                <a:latin typeface="Trebuchet MS"/>
                <a:cs typeface="Trebuchet MS"/>
              </a:rPr>
              <a:t>s  </a:t>
            </a:r>
            <a:r>
              <a:rPr sz="1200" spc="15" dirty="0">
                <a:solidFill>
                  <a:srgbClr val="595959"/>
                </a:solidFill>
                <a:latin typeface="Trebuchet MS"/>
                <a:cs typeface="Trebuchet MS"/>
              </a:rPr>
              <a:t>Pistachio </a:t>
            </a:r>
            <a:r>
              <a:rPr sz="1200" spc="2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595959"/>
                </a:solidFill>
                <a:latin typeface="Trebuchet MS"/>
                <a:cs typeface="Trebuchet MS"/>
              </a:rPr>
              <a:t>Walnuts </a:t>
            </a:r>
            <a:r>
              <a:rPr sz="1200" spc="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595959"/>
                </a:solidFill>
                <a:latin typeface="Trebuchet MS"/>
                <a:cs typeface="Trebuchet MS"/>
              </a:rPr>
              <a:t>Almonds </a:t>
            </a:r>
            <a:r>
              <a:rPr sz="1200" spc="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Trebuchet MS"/>
                <a:cs typeface="Trebuchet MS"/>
              </a:rPr>
              <a:t>Peanuts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928748" y="5131434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289" y="0"/>
                </a:moveTo>
                <a:lnTo>
                  <a:pt x="0" y="0"/>
                </a:lnTo>
                <a:lnTo>
                  <a:pt x="0" y="80289"/>
                </a:lnTo>
                <a:lnTo>
                  <a:pt x="80289" y="80289"/>
                </a:lnTo>
                <a:lnTo>
                  <a:pt x="80289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007957" y="4650740"/>
            <a:ext cx="1033144" cy="6045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642620" algn="l"/>
              </a:tabLst>
            </a:pPr>
            <a:r>
              <a:rPr sz="1200" spc="25" dirty="0">
                <a:solidFill>
                  <a:srgbClr val="595959"/>
                </a:solidFill>
                <a:latin typeface="Trebuchet MS"/>
                <a:cs typeface="Trebuchet MS"/>
              </a:rPr>
              <a:t>5	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L="36195">
              <a:lnSpc>
                <a:spcPct val="100000"/>
              </a:lnSpc>
              <a:spcBef>
                <a:spcPts val="840"/>
              </a:spcBef>
            </a:pPr>
            <a:r>
              <a:rPr sz="1200" spc="-25" dirty="0">
                <a:solidFill>
                  <a:srgbClr val="595959"/>
                </a:solidFill>
                <a:latin typeface="Trebuchet MS"/>
                <a:cs typeface="Trebuchet MS"/>
              </a:rPr>
              <a:t>P</a:t>
            </a:r>
            <a:r>
              <a:rPr sz="1200" spc="7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1200" spc="-5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1200" spc="5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1200" spc="5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12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595959"/>
                </a:solidFill>
                <a:latin typeface="Trebuchet MS"/>
                <a:cs typeface="Trebuchet MS"/>
              </a:rPr>
              <a:t>p</a:t>
            </a:r>
            <a:r>
              <a:rPr sz="1200" spc="4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1200" spc="-3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1200" spc="-10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1200" spc="-12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1200" spc="-4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1200" spc="-1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114" dirty="0">
                <a:solidFill>
                  <a:srgbClr val="595959"/>
                </a:solidFill>
                <a:latin typeface="Trebuchet MS"/>
                <a:cs typeface="Trebuchet MS"/>
              </a:rPr>
              <a:t>$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70140" y="5629655"/>
            <a:ext cx="28416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0" dirty="0">
                <a:latin typeface="Trebuchet MS"/>
                <a:cs typeface="Trebuchet MS"/>
              </a:rPr>
              <a:t>S</a:t>
            </a:r>
            <a:r>
              <a:rPr sz="1100" spc="110" dirty="0">
                <a:latin typeface="Trebuchet MS"/>
                <a:cs typeface="Trebuchet MS"/>
              </a:rPr>
              <a:t>o</a:t>
            </a:r>
            <a:r>
              <a:rPr sz="1100" spc="60" dirty="0">
                <a:latin typeface="Trebuchet MS"/>
                <a:cs typeface="Trebuchet MS"/>
              </a:rPr>
              <a:t>u</a:t>
            </a:r>
            <a:r>
              <a:rPr sz="1100" spc="-30" dirty="0">
                <a:latin typeface="Trebuchet MS"/>
                <a:cs typeface="Trebuchet MS"/>
              </a:rPr>
              <a:t>r</a:t>
            </a:r>
            <a:r>
              <a:rPr sz="1100" spc="60" dirty="0">
                <a:latin typeface="Trebuchet MS"/>
                <a:cs typeface="Trebuchet MS"/>
              </a:rPr>
              <a:t>c</a:t>
            </a:r>
            <a:r>
              <a:rPr sz="1100" spc="45" dirty="0">
                <a:latin typeface="Trebuchet MS"/>
                <a:cs typeface="Trebuchet MS"/>
              </a:rPr>
              <a:t>e</a:t>
            </a:r>
            <a:r>
              <a:rPr sz="1100" spc="75" dirty="0">
                <a:latin typeface="Trebuchet MS"/>
                <a:cs typeface="Trebuchet MS"/>
              </a:rPr>
              <a:t>d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f</a:t>
            </a:r>
            <a:r>
              <a:rPr sz="1100" spc="-30" dirty="0">
                <a:latin typeface="Trebuchet MS"/>
                <a:cs typeface="Trebuchet MS"/>
              </a:rPr>
              <a:t>r</a:t>
            </a:r>
            <a:r>
              <a:rPr sz="1100" spc="65" dirty="0">
                <a:latin typeface="Trebuchet MS"/>
                <a:cs typeface="Trebuchet MS"/>
              </a:rPr>
              <a:t>o</a:t>
            </a:r>
            <a:r>
              <a:rPr sz="1100" spc="100" dirty="0">
                <a:latin typeface="Trebuchet MS"/>
                <a:cs typeface="Trebuchet MS"/>
              </a:rPr>
              <a:t>m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u="sng" spc="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www</a:t>
            </a:r>
            <a:r>
              <a:rPr sz="110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.</a:t>
            </a:r>
            <a:r>
              <a:rPr sz="1100" u="sng" spc="4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n</a:t>
            </a:r>
            <a:r>
              <a:rPr sz="1100" u="sng" spc="6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u</a:t>
            </a:r>
            <a:r>
              <a:rPr sz="1100" u="sng" spc="-5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t</a:t>
            </a:r>
            <a:r>
              <a:rPr sz="1100" u="sng" spc="8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s</a:t>
            </a:r>
            <a:r>
              <a:rPr sz="1100" u="sng" spc="-18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.</a:t>
            </a:r>
            <a:r>
              <a:rPr sz="1100" u="sng" spc="6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c</a:t>
            </a:r>
            <a:r>
              <a:rPr sz="1100" u="sng" spc="6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o</a:t>
            </a:r>
            <a:r>
              <a:rPr sz="1100" u="sng" spc="9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m</a:t>
            </a:r>
            <a:r>
              <a:rPr sz="1100" spc="-165" dirty="0">
                <a:latin typeface="Trebuchet MS"/>
                <a:cs typeface="Trebuchet MS"/>
              </a:rPr>
              <a:t>;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85" dirty="0">
                <a:latin typeface="Trebuchet MS"/>
                <a:cs typeface="Trebuchet MS"/>
              </a:rPr>
              <a:t>1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180" dirty="0">
                <a:latin typeface="Trebuchet MS"/>
                <a:cs typeface="Trebuchet MS"/>
              </a:rPr>
              <a:t>M</a:t>
            </a:r>
            <a:r>
              <a:rPr sz="1100" spc="30" dirty="0">
                <a:latin typeface="Trebuchet MS"/>
                <a:cs typeface="Trebuchet MS"/>
              </a:rPr>
              <a:t>a</a:t>
            </a:r>
            <a:r>
              <a:rPr sz="1100" spc="-30" dirty="0">
                <a:latin typeface="Trebuchet MS"/>
                <a:cs typeface="Trebuchet MS"/>
              </a:rPr>
              <a:t>r</a:t>
            </a:r>
            <a:r>
              <a:rPr sz="1100" spc="60" dirty="0">
                <a:latin typeface="Trebuchet MS"/>
                <a:cs typeface="Trebuchet MS"/>
              </a:rPr>
              <a:t>c</a:t>
            </a:r>
            <a:r>
              <a:rPr sz="1100" spc="45" dirty="0">
                <a:latin typeface="Trebuchet MS"/>
                <a:cs typeface="Trebuchet MS"/>
              </a:rPr>
              <a:t>h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2</a:t>
            </a:r>
            <a:r>
              <a:rPr sz="1100" spc="90" dirty="0">
                <a:latin typeface="Trebuchet MS"/>
                <a:cs typeface="Trebuchet MS"/>
              </a:rPr>
              <a:t>0</a:t>
            </a:r>
            <a:r>
              <a:rPr sz="1100" spc="5" dirty="0">
                <a:latin typeface="Trebuchet MS"/>
                <a:cs typeface="Trebuchet MS"/>
              </a:rPr>
              <a:t>2</a:t>
            </a:r>
            <a:r>
              <a:rPr sz="1100" spc="-85" dirty="0">
                <a:latin typeface="Trebuchet MS"/>
                <a:cs typeface="Trebuchet MS"/>
              </a:rPr>
              <a:t>1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0" y="48609"/>
            <a:ext cx="6099175" cy="6315075"/>
            <a:chOff x="0" y="48609"/>
            <a:chExt cx="6099175" cy="6315075"/>
          </a:xfrm>
        </p:grpSpPr>
        <p:sp>
          <p:nvSpPr>
            <p:cNvPr id="40" name="object 40"/>
            <p:cNvSpPr/>
            <p:nvPr/>
          </p:nvSpPr>
          <p:spPr>
            <a:xfrm>
              <a:off x="6096000" y="494753"/>
              <a:ext cx="0" cy="5868670"/>
            </a:xfrm>
            <a:custGeom>
              <a:avLst/>
              <a:gdLst/>
              <a:ahLst/>
              <a:cxnLst/>
              <a:rect l="l" t="t" r="r" b="b"/>
              <a:pathLst>
                <a:path h="5868670">
                  <a:moveTo>
                    <a:pt x="0" y="0"/>
                  </a:moveTo>
                  <a:lnTo>
                    <a:pt x="1" y="5868483"/>
                  </a:lnTo>
                </a:path>
              </a:pathLst>
            </a:custGeom>
            <a:ln w="6350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8609"/>
              <a:ext cx="416921" cy="4169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671" y="637044"/>
            <a:ext cx="11646535" cy="3877310"/>
            <a:chOff x="304671" y="637044"/>
            <a:chExt cx="11646535" cy="3877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671" y="1368202"/>
              <a:ext cx="4874014" cy="30983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800" y="4511014"/>
              <a:ext cx="11646535" cy="0"/>
            </a:xfrm>
            <a:custGeom>
              <a:avLst/>
              <a:gdLst/>
              <a:ahLst/>
              <a:cxnLst/>
              <a:rect l="l" t="t" r="r" b="b"/>
              <a:pathLst>
                <a:path w="11646535">
                  <a:moveTo>
                    <a:pt x="0" y="0"/>
                  </a:moveTo>
                  <a:lnTo>
                    <a:pt x="11646007" y="1"/>
                  </a:lnTo>
                </a:path>
              </a:pathLst>
            </a:custGeom>
            <a:ln w="6350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77000" y="637044"/>
              <a:ext cx="0" cy="3782695"/>
            </a:xfrm>
            <a:custGeom>
              <a:avLst/>
              <a:gdLst/>
              <a:ahLst/>
              <a:cxnLst/>
              <a:rect l="l" t="t" r="r" b="b"/>
              <a:pathLst>
                <a:path h="3782695">
                  <a:moveTo>
                    <a:pt x="0" y="0"/>
                  </a:moveTo>
                  <a:lnTo>
                    <a:pt x="1" y="3782554"/>
                  </a:lnTo>
                </a:path>
              </a:pathLst>
            </a:custGeom>
            <a:ln w="6350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134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595959"/>
                </a:solidFill>
              </a:rPr>
              <a:t>Malawian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production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95" dirty="0">
                <a:solidFill>
                  <a:srgbClr val="595959"/>
                </a:solidFill>
              </a:rPr>
              <a:t>has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developed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over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last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5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years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358" y="4576762"/>
            <a:ext cx="11798935" cy="3079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365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265"/>
              </a:spcBef>
            </a:pP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happens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largely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South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linkages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major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global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distributor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importers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Green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Gold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network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Intersnack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developed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358" y="567397"/>
            <a:ext cx="6216650" cy="462280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56515" rIns="0" bIns="0" rtlCol="0">
            <a:spAutoFit/>
          </a:bodyPr>
          <a:lstStyle/>
          <a:p>
            <a:pPr marL="307340" marR="298450" indent="17145">
              <a:lnSpc>
                <a:spcPts val="1390"/>
              </a:lnSpc>
              <a:spcBef>
                <a:spcPts val="445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volumes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growing,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largely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commercial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estates.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But </a:t>
            </a:r>
            <a:r>
              <a:rPr sz="1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smallholder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trees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maturing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could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double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volumes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coming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years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945280"/>
              </p:ext>
            </p:extLst>
          </p:nvPr>
        </p:nvGraphicFramePr>
        <p:xfrm>
          <a:off x="139476" y="4943398"/>
          <a:ext cx="4445635" cy="1228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 gridSpan="2">
                  <a:txBody>
                    <a:bodyPr/>
                    <a:lstStyle/>
                    <a:p>
                      <a:pPr marL="1942464" marR="216535" indent="-1720214">
                        <a:lnSpc>
                          <a:spcPct val="102899"/>
                        </a:lnSpc>
                        <a:spcBef>
                          <a:spcPts val="360"/>
                        </a:spcBef>
                      </a:pPr>
                      <a:r>
                        <a:rPr sz="1050" spc="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</a:t>
                      </a:r>
                      <a:r>
                        <a:rPr sz="105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expanding</a:t>
                      </a:r>
                      <a:r>
                        <a:rPr sz="105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chain</a:t>
                      </a:r>
                      <a:r>
                        <a:rPr sz="105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developing</a:t>
                      </a:r>
                      <a:r>
                        <a:rPr sz="105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050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maturity,</a:t>
                      </a:r>
                      <a:r>
                        <a:rPr sz="105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but</a:t>
                      </a:r>
                      <a:r>
                        <a:rPr sz="105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05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scope</a:t>
                      </a:r>
                      <a:r>
                        <a:rPr sz="105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050" spc="-3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5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advance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7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processors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(dehusking</a:t>
                      </a:r>
                      <a:r>
                        <a:rPr sz="1200" spc="-1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packaging)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46125">
                        <a:lnSpc>
                          <a:spcPct val="103299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Major</a:t>
                      </a: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international</a:t>
                      </a: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buyers</a:t>
                      </a:r>
                      <a:endParaRPr sz="1200" dirty="0">
                        <a:latin typeface="Calibri Light"/>
                        <a:cs typeface="Calibri Ligh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384" y="5394959"/>
            <a:ext cx="323088" cy="32308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19" y="5821679"/>
            <a:ext cx="301752" cy="301752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820348" y="4943398"/>
          <a:ext cx="7124065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50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Small</a:t>
                      </a:r>
                      <a:r>
                        <a:rPr sz="115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scale</a:t>
                      </a:r>
                      <a:r>
                        <a:rPr sz="115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producers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5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Commercial</a:t>
                      </a:r>
                      <a:r>
                        <a:rPr sz="115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Estates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Farm</a:t>
                      </a:r>
                      <a:r>
                        <a:rPr sz="1200" spc="-2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Size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≤0.1</a:t>
                      </a:r>
                      <a:r>
                        <a:rPr sz="1200" spc="-1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ha</a:t>
                      </a:r>
                      <a:r>
                        <a:rPr sz="1200" spc="-1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200" spc="-1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≥4</a:t>
                      </a:r>
                      <a:r>
                        <a:rPr sz="1200" spc="-1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ha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Yields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≤100</a:t>
                      </a:r>
                      <a:r>
                        <a:rPr sz="1200" spc="-2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kg</a:t>
                      </a:r>
                      <a:r>
                        <a:rPr sz="1200" spc="-2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ha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 marR="269240">
                        <a:lnSpc>
                          <a:spcPct val="103299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Contribution to </a:t>
                      </a:r>
                      <a:r>
                        <a:rPr sz="1200" spc="-1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total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production </a:t>
                      </a:r>
                      <a:r>
                        <a:rPr sz="1200" spc="-26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volumes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10%</a:t>
                      </a:r>
                      <a:r>
                        <a:rPr sz="1200" spc="-1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1200" spc="-1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total</a:t>
                      </a:r>
                      <a:r>
                        <a:rPr sz="1200" spc="-1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production volumes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90%</a:t>
                      </a:r>
                      <a:r>
                        <a:rPr sz="1200" spc="-1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200" spc="-1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production</a:t>
                      </a:r>
                      <a:r>
                        <a:rPr sz="1200" spc="-10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333F50"/>
                          </a:solidFill>
                          <a:latin typeface="Calibri Light"/>
                          <a:cs typeface="Calibri Light"/>
                        </a:rPr>
                        <a:t>volumes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8814816" y="1275524"/>
            <a:ext cx="2379980" cy="2946400"/>
            <a:chOff x="8814816" y="1275524"/>
            <a:chExt cx="2379980" cy="294640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42576" y="1298447"/>
              <a:ext cx="438912" cy="4602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60648" y="1278699"/>
              <a:ext cx="429895" cy="451484"/>
            </a:xfrm>
            <a:custGeom>
              <a:avLst/>
              <a:gdLst/>
              <a:ahLst/>
              <a:cxnLst/>
              <a:rect l="l" t="t" r="r" b="b"/>
              <a:pathLst>
                <a:path w="429895" h="451485">
                  <a:moveTo>
                    <a:pt x="27698" y="0"/>
                  </a:moveTo>
                  <a:lnTo>
                    <a:pt x="0" y="14884"/>
                  </a:lnTo>
                  <a:lnTo>
                    <a:pt x="3619" y="41401"/>
                  </a:lnTo>
                  <a:lnTo>
                    <a:pt x="20688" y="47764"/>
                  </a:lnTo>
                  <a:lnTo>
                    <a:pt x="36715" y="45720"/>
                  </a:lnTo>
                  <a:lnTo>
                    <a:pt x="32816" y="65938"/>
                  </a:lnTo>
                  <a:lnTo>
                    <a:pt x="27914" y="77977"/>
                  </a:lnTo>
                  <a:lnTo>
                    <a:pt x="35140" y="93408"/>
                  </a:lnTo>
                  <a:lnTo>
                    <a:pt x="46786" y="93865"/>
                  </a:lnTo>
                  <a:lnTo>
                    <a:pt x="66687" y="108178"/>
                  </a:lnTo>
                  <a:lnTo>
                    <a:pt x="72377" y="86817"/>
                  </a:lnTo>
                  <a:lnTo>
                    <a:pt x="86842" y="93179"/>
                  </a:lnTo>
                  <a:lnTo>
                    <a:pt x="92011" y="85229"/>
                  </a:lnTo>
                  <a:lnTo>
                    <a:pt x="116840" y="96824"/>
                  </a:lnTo>
                  <a:lnTo>
                    <a:pt x="119672" y="140881"/>
                  </a:lnTo>
                  <a:lnTo>
                    <a:pt x="138290" y="151091"/>
                  </a:lnTo>
                  <a:lnTo>
                    <a:pt x="151206" y="164503"/>
                  </a:lnTo>
                  <a:lnTo>
                    <a:pt x="165684" y="175856"/>
                  </a:lnTo>
                  <a:lnTo>
                    <a:pt x="178104" y="176987"/>
                  </a:lnTo>
                  <a:lnTo>
                    <a:pt x="186372" y="204266"/>
                  </a:lnTo>
                  <a:lnTo>
                    <a:pt x="176275" y="215620"/>
                  </a:lnTo>
                  <a:lnTo>
                    <a:pt x="165544" y="257175"/>
                  </a:lnTo>
                  <a:lnTo>
                    <a:pt x="188937" y="275577"/>
                  </a:lnTo>
                  <a:lnTo>
                    <a:pt x="206248" y="282841"/>
                  </a:lnTo>
                  <a:lnTo>
                    <a:pt x="219951" y="297611"/>
                  </a:lnTo>
                  <a:lnTo>
                    <a:pt x="237528" y="304876"/>
                  </a:lnTo>
                  <a:lnTo>
                    <a:pt x="256413" y="321005"/>
                  </a:lnTo>
                  <a:lnTo>
                    <a:pt x="255092" y="357581"/>
                  </a:lnTo>
                  <a:lnTo>
                    <a:pt x="259486" y="375056"/>
                  </a:lnTo>
                  <a:lnTo>
                    <a:pt x="272415" y="401180"/>
                  </a:lnTo>
                  <a:lnTo>
                    <a:pt x="286893" y="411175"/>
                  </a:lnTo>
                  <a:lnTo>
                    <a:pt x="299808" y="429120"/>
                  </a:lnTo>
                  <a:lnTo>
                    <a:pt x="309638" y="433654"/>
                  </a:lnTo>
                  <a:lnTo>
                    <a:pt x="315836" y="444563"/>
                  </a:lnTo>
                  <a:lnTo>
                    <a:pt x="323710" y="451129"/>
                  </a:lnTo>
                  <a:lnTo>
                    <a:pt x="429564" y="407377"/>
                  </a:lnTo>
                  <a:lnTo>
                    <a:pt x="412242" y="384378"/>
                  </a:lnTo>
                  <a:lnTo>
                    <a:pt x="380187" y="340753"/>
                  </a:lnTo>
                  <a:lnTo>
                    <a:pt x="353822" y="306476"/>
                  </a:lnTo>
                  <a:lnTo>
                    <a:pt x="337197" y="282308"/>
                  </a:lnTo>
                  <a:lnTo>
                    <a:pt x="327748" y="261950"/>
                  </a:lnTo>
                  <a:lnTo>
                    <a:pt x="301371" y="262636"/>
                  </a:lnTo>
                  <a:lnTo>
                    <a:pt x="287667" y="258102"/>
                  </a:lnTo>
                  <a:lnTo>
                    <a:pt x="270103" y="246291"/>
                  </a:lnTo>
                  <a:lnTo>
                    <a:pt x="240372" y="234251"/>
                  </a:lnTo>
                  <a:lnTo>
                    <a:pt x="222008" y="224256"/>
                  </a:lnTo>
                  <a:lnTo>
                    <a:pt x="227698" y="215620"/>
                  </a:lnTo>
                  <a:lnTo>
                    <a:pt x="238023" y="208800"/>
                  </a:lnTo>
                  <a:lnTo>
                    <a:pt x="254825" y="203580"/>
                  </a:lnTo>
                  <a:lnTo>
                    <a:pt x="263271" y="193941"/>
                  </a:lnTo>
                  <a:lnTo>
                    <a:pt x="279907" y="185864"/>
                  </a:lnTo>
                  <a:lnTo>
                    <a:pt x="291274" y="173139"/>
                  </a:lnTo>
                  <a:lnTo>
                    <a:pt x="302653" y="165874"/>
                  </a:lnTo>
                  <a:lnTo>
                    <a:pt x="311696" y="154279"/>
                  </a:lnTo>
                  <a:lnTo>
                    <a:pt x="318947" y="139064"/>
                  </a:lnTo>
                  <a:lnTo>
                    <a:pt x="312737" y="134289"/>
                  </a:lnTo>
                  <a:lnTo>
                    <a:pt x="308864" y="123634"/>
                  </a:lnTo>
                  <a:lnTo>
                    <a:pt x="313004" y="108635"/>
                  </a:lnTo>
                  <a:lnTo>
                    <a:pt x="304977" y="106349"/>
                  </a:lnTo>
                  <a:lnTo>
                    <a:pt x="308457" y="86436"/>
                  </a:lnTo>
                  <a:lnTo>
                    <a:pt x="277977" y="77495"/>
                  </a:lnTo>
                  <a:lnTo>
                    <a:pt x="254419" y="86893"/>
                  </a:lnTo>
                  <a:lnTo>
                    <a:pt x="231927" y="93205"/>
                  </a:lnTo>
                  <a:lnTo>
                    <a:pt x="209232" y="87261"/>
                  </a:lnTo>
                  <a:lnTo>
                    <a:pt x="202450" y="66357"/>
                  </a:lnTo>
                  <a:lnTo>
                    <a:pt x="177800" y="56514"/>
                  </a:lnTo>
                  <a:lnTo>
                    <a:pt x="160604" y="40728"/>
                  </a:lnTo>
                  <a:lnTo>
                    <a:pt x="148983" y="44310"/>
                  </a:lnTo>
                  <a:lnTo>
                    <a:pt x="110566" y="45897"/>
                  </a:lnTo>
                  <a:lnTo>
                    <a:pt x="85039" y="39827"/>
                  </a:lnTo>
                  <a:lnTo>
                    <a:pt x="57746" y="24028"/>
                  </a:lnTo>
                  <a:lnTo>
                    <a:pt x="27698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60648" y="1278699"/>
              <a:ext cx="429895" cy="451484"/>
            </a:xfrm>
            <a:custGeom>
              <a:avLst/>
              <a:gdLst/>
              <a:ahLst/>
              <a:cxnLst/>
              <a:rect l="l" t="t" r="r" b="b"/>
              <a:pathLst>
                <a:path w="429895" h="451485">
                  <a:moveTo>
                    <a:pt x="308456" y="86435"/>
                  </a:moveTo>
                  <a:lnTo>
                    <a:pt x="277976" y="77489"/>
                  </a:lnTo>
                  <a:lnTo>
                    <a:pt x="254411" y="86888"/>
                  </a:lnTo>
                  <a:lnTo>
                    <a:pt x="231927" y="93208"/>
                  </a:lnTo>
                  <a:lnTo>
                    <a:pt x="209223" y="87266"/>
                  </a:lnTo>
                  <a:lnTo>
                    <a:pt x="202449" y="66362"/>
                  </a:lnTo>
                  <a:lnTo>
                    <a:pt x="177790" y="56514"/>
                  </a:lnTo>
                  <a:lnTo>
                    <a:pt x="160601" y="40723"/>
                  </a:lnTo>
                  <a:lnTo>
                    <a:pt x="148975" y="44303"/>
                  </a:lnTo>
                  <a:lnTo>
                    <a:pt x="110560" y="45898"/>
                  </a:lnTo>
                  <a:lnTo>
                    <a:pt x="85028" y="39823"/>
                  </a:lnTo>
                  <a:lnTo>
                    <a:pt x="57738" y="24033"/>
                  </a:lnTo>
                  <a:lnTo>
                    <a:pt x="27690" y="0"/>
                  </a:lnTo>
                  <a:lnTo>
                    <a:pt x="0" y="14884"/>
                  </a:lnTo>
                  <a:lnTo>
                    <a:pt x="3612" y="41405"/>
                  </a:lnTo>
                  <a:lnTo>
                    <a:pt x="20680" y="47760"/>
                  </a:lnTo>
                  <a:lnTo>
                    <a:pt x="36709" y="45714"/>
                  </a:lnTo>
                  <a:lnTo>
                    <a:pt x="32814" y="65936"/>
                  </a:lnTo>
                  <a:lnTo>
                    <a:pt x="27911" y="77977"/>
                  </a:lnTo>
                  <a:lnTo>
                    <a:pt x="35142" y="93413"/>
                  </a:lnTo>
                  <a:lnTo>
                    <a:pt x="46779" y="93863"/>
                  </a:lnTo>
                  <a:lnTo>
                    <a:pt x="66687" y="108181"/>
                  </a:lnTo>
                  <a:lnTo>
                    <a:pt x="72366" y="86813"/>
                  </a:lnTo>
                  <a:lnTo>
                    <a:pt x="86843" y="93181"/>
                  </a:lnTo>
                  <a:lnTo>
                    <a:pt x="92010" y="85231"/>
                  </a:lnTo>
                  <a:lnTo>
                    <a:pt x="116837" y="96822"/>
                  </a:lnTo>
                  <a:lnTo>
                    <a:pt x="119661" y="140881"/>
                  </a:lnTo>
                  <a:lnTo>
                    <a:pt x="138281" y="151094"/>
                  </a:lnTo>
                  <a:lnTo>
                    <a:pt x="151206" y="164498"/>
                  </a:lnTo>
                  <a:lnTo>
                    <a:pt x="165683" y="175857"/>
                  </a:lnTo>
                  <a:lnTo>
                    <a:pt x="178096" y="176989"/>
                  </a:lnTo>
                  <a:lnTo>
                    <a:pt x="186366" y="204261"/>
                  </a:lnTo>
                  <a:lnTo>
                    <a:pt x="176265" y="215619"/>
                  </a:lnTo>
                  <a:lnTo>
                    <a:pt x="171098" y="236073"/>
                  </a:lnTo>
                  <a:lnTo>
                    <a:pt x="165539" y="257171"/>
                  </a:lnTo>
                  <a:lnTo>
                    <a:pt x="188927" y="275577"/>
                  </a:lnTo>
                  <a:lnTo>
                    <a:pt x="206244" y="282845"/>
                  </a:lnTo>
                  <a:lnTo>
                    <a:pt x="219945" y="297613"/>
                  </a:lnTo>
                  <a:lnTo>
                    <a:pt x="237525" y="304881"/>
                  </a:lnTo>
                  <a:lnTo>
                    <a:pt x="256408" y="320999"/>
                  </a:lnTo>
                  <a:lnTo>
                    <a:pt x="255090" y="357584"/>
                  </a:lnTo>
                  <a:lnTo>
                    <a:pt x="259481" y="375052"/>
                  </a:lnTo>
                  <a:lnTo>
                    <a:pt x="272406" y="401178"/>
                  </a:lnTo>
                  <a:lnTo>
                    <a:pt x="286883" y="411174"/>
                  </a:lnTo>
                  <a:lnTo>
                    <a:pt x="299808" y="429119"/>
                  </a:lnTo>
                  <a:lnTo>
                    <a:pt x="309630" y="433659"/>
                  </a:lnTo>
                  <a:lnTo>
                    <a:pt x="315837" y="444568"/>
                  </a:lnTo>
                  <a:lnTo>
                    <a:pt x="323707" y="451129"/>
                  </a:lnTo>
                  <a:lnTo>
                    <a:pt x="429558" y="407377"/>
                  </a:lnTo>
                  <a:lnTo>
                    <a:pt x="412242" y="384379"/>
                  </a:lnTo>
                  <a:lnTo>
                    <a:pt x="380185" y="340757"/>
                  </a:lnTo>
                  <a:lnTo>
                    <a:pt x="353822" y="306476"/>
                  </a:lnTo>
                  <a:lnTo>
                    <a:pt x="337198" y="282310"/>
                  </a:lnTo>
                  <a:lnTo>
                    <a:pt x="327738" y="261954"/>
                  </a:lnTo>
                  <a:lnTo>
                    <a:pt x="301360" y="262636"/>
                  </a:lnTo>
                  <a:lnTo>
                    <a:pt x="287659" y="258095"/>
                  </a:lnTo>
                  <a:lnTo>
                    <a:pt x="270094" y="246287"/>
                  </a:lnTo>
                  <a:lnTo>
                    <a:pt x="240364" y="234246"/>
                  </a:lnTo>
                  <a:lnTo>
                    <a:pt x="222008" y="224251"/>
                  </a:lnTo>
                  <a:lnTo>
                    <a:pt x="227688" y="215619"/>
                  </a:lnTo>
                  <a:lnTo>
                    <a:pt x="238022" y="208801"/>
                  </a:lnTo>
                  <a:lnTo>
                    <a:pt x="254826" y="203579"/>
                  </a:lnTo>
                  <a:lnTo>
                    <a:pt x="263263" y="193940"/>
                  </a:lnTo>
                  <a:lnTo>
                    <a:pt x="279901" y="185865"/>
                  </a:lnTo>
                  <a:lnTo>
                    <a:pt x="291275" y="173143"/>
                  </a:lnTo>
                  <a:lnTo>
                    <a:pt x="302648" y="165875"/>
                  </a:lnTo>
                  <a:lnTo>
                    <a:pt x="311694" y="154285"/>
                  </a:lnTo>
                  <a:lnTo>
                    <a:pt x="318940" y="139067"/>
                  </a:lnTo>
                  <a:lnTo>
                    <a:pt x="312734" y="134294"/>
                  </a:lnTo>
                  <a:lnTo>
                    <a:pt x="308855" y="123631"/>
                  </a:lnTo>
                  <a:lnTo>
                    <a:pt x="312997" y="108631"/>
                  </a:lnTo>
                  <a:lnTo>
                    <a:pt x="304976" y="106354"/>
                  </a:lnTo>
                  <a:lnTo>
                    <a:pt x="308456" y="8643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65080" y="1377695"/>
              <a:ext cx="338327" cy="3901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182707" y="1356309"/>
              <a:ext cx="330200" cy="380365"/>
            </a:xfrm>
            <a:custGeom>
              <a:avLst/>
              <a:gdLst/>
              <a:ahLst/>
              <a:cxnLst/>
              <a:rect l="l" t="t" r="r" b="b"/>
              <a:pathLst>
                <a:path w="330200" h="380364">
                  <a:moveTo>
                    <a:pt x="115912" y="0"/>
                  </a:moveTo>
                  <a:lnTo>
                    <a:pt x="97447" y="12915"/>
                  </a:lnTo>
                  <a:lnTo>
                    <a:pt x="86385" y="8559"/>
                  </a:lnTo>
                  <a:lnTo>
                    <a:pt x="82918" y="28511"/>
                  </a:lnTo>
                  <a:lnTo>
                    <a:pt x="90931" y="30784"/>
                  </a:lnTo>
                  <a:lnTo>
                    <a:pt x="86791" y="45808"/>
                  </a:lnTo>
                  <a:lnTo>
                    <a:pt x="90665" y="56489"/>
                  </a:lnTo>
                  <a:lnTo>
                    <a:pt x="96862" y="61264"/>
                  </a:lnTo>
                  <a:lnTo>
                    <a:pt x="89623" y="76504"/>
                  </a:lnTo>
                  <a:lnTo>
                    <a:pt x="80581" y="88112"/>
                  </a:lnTo>
                  <a:lnTo>
                    <a:pt x="69215" y="95389"/>
                  </a:lnTo>
                  <a:lnTo>
                    <a:pt x="57848" y="108127"/>
                  </a:lnTo>
                  <a:lnTo>
                    <a:pt x="41224" y="116217"/>
                  </a:lnTo>
                  <a:lnTo>
                    <a:pt x="32791" y="125869"/>
                  </a:lnTo>
                  <a:lnTo>
                    <a:pt x="16001" y="131102"/>
                  </a:lnTo>
                  <a:lnTo>
                    <a:pt x="5676" y="137922"/>
                  </a:lnTo>
                  <a:lnTo>
                    <a:pt x="0" y="146570"/>
                  </a:lnTo>
                  <a:lnTo>
                    <a:pt x="18338" y="156578"/>
                  </a:lnTo>
                  <a:lnTo>
                    <a:pt x="48056" y="168630"/>
                  </a:lnTo>
                  <a:lnTo>
                    <a:pt x="65608" y="180454"/>
                  </a:lnTo>
                  <a:lnTo>
                    <a:pt x="79298" y="185000"/>
                  </a:lnTo>
                  <a:lnTo>
                    <a:pt x="105663" y="184327"/>
                  </a:lnTo>
                  <a:lnTo>
                    <a:pt x="115112" y="204711"/>
                  </a:lnTo>
                  <a:lnTo>
                    <a:pt x="131724" y="228904"/>
                  </a:lnTo>
                  <a:lnTo>
                    <a:pt x="158076" y="263232"/>
                  </a:lnTo>
                  <a:lnTo>
                    <a:pt x="190106" y="306908"/>
                  </a:lnTo>
                  <a:lnTo>
                    <a:pt x="207416" y="329946"/>
                  </a:lnTo>
                  <a:lnTo>
                    <a:pt x="229882" y="348767"/>
                  </a:lnTo>
                  <a:lnTo>
                    <a:pt x="267906" y="377418"/>
                  </a:lnTo>
                  <a:lnTo>
                    <a:pt x="284124" y="375831"/>
                  </a:lnTo>
                  <a:lnTo>
                    <a:pt x="297052" y="380339"/>
                  </a:lnTo>
                  <a:lnTo>
                    <a:pt x="303504" y="370839"/>
                  </a:lnTo>
                  <a:lnTo>
                    <a:pt x="319011" y="358559"/>
                  </a:lnTo>
                  <a:lnTo>
                    <a:pt x="313308" y="349681"/>
                  </a:lnTo>
                  <a:lnTo>
                    <a:pt x="307111" y="345135"/>
                  </a:lnTo>
                  <a:lnTo>
                    <a:pt x="314871" y="331711"/>
                  </a:lnTo>
                  <a:lnTo>
                    <a:pt x="329590" y="325120"/>
                  </a:lnTo>
                  <a:lnTo>
                    <a:pt x="329679" y="309245"/>
                  </a:lnTo>
                  <a:lnTo>
                    <a:pt x="300393" y="276656"/>
                  </a:lnTo>
                  <a:lnTo>
                    <a:pt x="290334" y="263016"/>
                  </a:lnTo>
                  <a:lnTo>
                    <a:pt x="267601" y="244830"/>
                  </a:lnTo>
                  <a:lnTo>
                    <a:pt x="241249" y="213207"/>
                  </a:lnTo>
                  <a:lnTo>
                    <a:pt x="223177" y="197738"/>
                  </a:lnTo>
                  <a:lnTo>
                    <a:pt x="222923" y="187515"/>
                  </a:lnTo>
                  <a:lnTo>
                    <a:pt x="207416" y="168401"/>
                  </a:lnTo>
                  <a:lnTo>
                    <a:pt x="199402" y="155892"/>
                  </a:lnTo>
                  <a:lnTo>
                    <a:pt x="199923" y="138836"/>
                  </a:lnTo>
                  <a:lnTo>
                    <a:pt x="194233" y="120167"/>
                  </a:lnTo>
                  <a:lnTo>
                    <a:pt x="181076" y="97434"/>
                  </a:lnTo>
                  <a:lnTo>
                    <a:pt x="180035" y="88798"/>
                  </a:lnTo>
                  <a:lnTo>
                    <a:pt x="178739" y="74244"/>
                  </a:lnTo>
                  <a:lnTo>
                    <a:pt x="179260" y="63550"/>
                  </a:lnTo>
                  <a:lnTo>
                    <a:pt x="187528" y="56718"/>
                  </a:lnTo>
                  <a:lnTo>
                    <a:pt x="197878" y="54190"/>
                  </a:lnTo>
                  <a:lnTo>
                    <a:pt x="137591" y="6515"/>
                  </a:lnTo>
                  <a:lnTo>
                    <a:pt x="11591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82707" y="1356309"/>
              <a:ext cx="330200" cy="380365"/>
            </a:xfrm>
            <a:custGeom>
              <a:avLst/>
              <a:gdLst/>
              <a:ahLst/>
              <a:cxnLst/>
              <a:rect l="l" t="t" r="r" b="b"/>
              <a:pathLst>
                <a:path w="330200" h="380364">
                  <a:moveTo>
                    <a:pt x="86393" y="8568"/>
                  </a:moveTo>
                  <a:lnTo>
                    <a:pt x="97453" y="12923"/>
                  </a:lnTo>
                  <a:lnTo>
                    <a:pt x="115922" y="0"/>
                  </a:lnTo>
                  <a:lnTo>
                    <a:pt x="137589" y="6523"/>
                  </a:lnTo>
                  <a:lnTo>
                    <a:pt x="197883" y="54199"/>
                  </a:lnTo>
                  <a:lnTo>
                    <a:pt x="187525" y="56724"/>
                  </a:lnTo>
                  <a:lnTo>
                    <a:pt x="179260" y="63551"/>
                  </a:lnTo>
                  <a:lnTo>
                    <a:pt x="178748" y="74243"/>
                  </a:lnTo>
                  <a:lnTo>
                    <a:pt x="180035" y="88799"/>
                  </a:lnTo>
                  <a:lnTo>
                    <a:pt x="181074" y="97442"/>
                  </a:lnTo>
                  <a:lnTo>
                    <a:pt x="194240" y="120178"/>
                  </a:lnTo>
                  <a:lnTo>
                    <a:pt x="199931" y="138843"/>
                  </a:lnTo>
                  <a:lnTo>
                    <a:pt x="199404" y="155898"/>
                  </a:lnTo>
                  <a:lnTo>
                    <a:pt x="207421" y="168406"/>
                  </a:lnTo>
                  <a:lnTo>
                    <a:pt x="222927" y="187522"/>
                  </a:lnTo>
                  <a:lnTo>
                    <a:pt x="223176" y="197750"/>
                  </a:lnTo>
                  <a:lnTo>
                    <a:pt x="241257" y="213207"/>
                  </a:lnTo>
                  <a:lnTo>
                    <a:pt x="267603" y="244831"/>
                  </a:lnTo>
                  <a:lnTo>
                    <a:pt x="290336" y="263019"/>
                  </a:lnTo>
                  <a:lnTo>
                    <a:pt x="300400" y="276660"/>
                  </a:lnTo>
                  <a:lnTo>
                    <a:pt x="329683" y="309254"/>
                  </a:lnTo>
                  <a:lnTo>
                    <a:pt x="329655" y="314543"/>
                  </a:lnTo>
                  <a:lnTo>
                    <a:pt x="329627" y="319831"/>
                  </a:lnTo>
                  <a:lnTo>
                    <a:pt x="329600" y="325120"/>
                  </a:lnTo>
                  <a:lnTo>
                    <a:pt x="314868" y="331715"/>
                  </a:lnTo>
                  <a:lnTo>
                    <a:pt x="307115" y="345137"/>
                  </a:lnTo>
                  <a:lnTo>
                    <a:pt x="313318" y="349684"/>
                  </a:lnTo>
                  <a:lnTo>
                    <a:pt x="319008" y="358560"/>
                  </a:lnTo>
                  <a:lnTo>
                    <a:pt x="303502" y="370849"/>
                  </a:lnTo>
                  <a:lnTo>
                    <a:pt x="297051" y="380347"/>
                  </a:lnTo>
                  <a:lnTo>
                    <a:pt x="284133" y="375833"/>
                  </a:lnTo>
                  <a:lnTo>
                    <a:pt x="229890" y="348770"/>
                  </a:lnTo>
                  <a:lnTo>
                    <a:pt x="190115" y="306918"/>
                  </a:lnTo>
                  <a:lnTo>
                    <a:pt x="158078" y="263238"/>
                  </a:lnTo>
                  <a:lnTo>
                    <a:pt x="131731" y="228909"/>
                  </a:lnTo>
                  <a:lnTo>
                    <a:pt x="115118" y="204710"/>
                  </a:lnTo>
                  <a:lnTo>
                    <a:pt x="105664" y="184327"/>
                  </a:lnTo>
                  <a:lnTo>
                    <a:pt x="79302" y="185010"/>
                  </a:lnTo>
                  <a:lnTo>
                    <a:pt x="65609" y="180463"/>
                  </a:lnTo>
                  <a:lnTo>
                    <a:pt x="48055" y="168638"/>
                  </a:lnTo>
                  <a:lnTo>
                    <a:pt x="18344" y="156581"/>
                  </a:lnTo>
                  <a:lnTo>
                    <a:pt x="0" y="146572"/>
                  </a:lnTo>
                  <a:lnTo>
                    <a:pt x="5675" y="137929"/>
                  </a:lnTo>
                  <a:lnTo>
                    <a:pt x="16003" y="131101"/>
                  </a:lnTo>
                  <a:lnTo>
                    <a:pt x="32797" y="125872"/>
                  </a:lnTo>
                  <a:lnTo>
                    <a:pt x="41229" y="116220"/>
                  </a:lnTo>
                  <a:lnTo>
                    <a:pt x="57856" y="108134"/>
                  </a:lnTo>
                  <a:lnTo>
                    <a:pt x="69223" y="95394"/>
                  </a:lnTo>
                  <a:lnTo>
                    <a:pt x="80589" y="88116"/>
                  </a:lnTo>
                  <a:lnTo>
                    <a:pt x="89630" y="76510"/>
                  </a:lnTo>
                  <a:lnTo>
                    <a:pt x="96871" y="61271"/>
                  </a:lnTo>
                  <a:lnTo>
                    <a:pt x="90668" y="56492"/>
                  </a:lnTo>
                  <a:lnTo>
                    <a:pt x="86792" y="45814"/>
                  </a:lnTo>
                  <a:lnTo>
                    <a:pt x="90932" y="30794"/>
                  </a:lnTo>
                  <a:lnTo>
                    <a:pt x="82915" y="28514"/>
                  </a:lnTo>
                  <a:lnTo>
                    <a:pt x="86393" y="856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59568" y="1898903"/>
              <a:ext cx="274320" cy="4846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277729" y="1879066"/>
              <a:ext cx="264795" cy="476250"/>
            </a:xfrm>
            <a:custGeom>
              <a:avLst/>
              <a:gdLst/>
              <a:ahLst/>
              <a:cxnLst/>
              <a:rect l="l" t="t" r="r" b="b"/>
              <a:pathLst>
                <a:path w="264795" h="476250">
                  <a:moveTo>
                    <a:pt x="221119" y="0"/>
                  </a:moveTo>
                  <a:lnTo>
                    <a:pt x="154762" y="42773"/>
                  </a:lnTo>
                  <a:lnTo>
                    <a:pt x="152209" y="54584"/>
                  </a:lnTo>
                  <a:lnTo>
                    <a:pt x="153670" y="68097"/>
                  </a:lnTo>
                  <a:lnTo>
                    <a:pt x="147840" y="78016"/>
                  </a:lnTo>
                  <a:lnTo>
                    <a:pt x="142697" y="83946"/>
                  </a:lnTo>
                  <a:lnTo>
                    <a:pt x="137541" y="94411"/>
                  </a:lnTo>
                  <a:lnTo>
                    <a:pt x="133134" y="107822"/>
                  </a:lnTo>
                  <a:lnTo>
                    <a:pt x="143484" y="118503"/>
                  </a:lnTo>
                  <a:lnTo>
                    <a:pt x="153568" y="128511"/>
                  </a:lnTo>
                  <a:lnTo>
                    <a:pt x="157187" y="149237"/>
                  </a:lnTo>
                  <a:lnTo>
                    <a:pt x="160286" y="162674"/>
                  </a:lnTo>
                  <a:lnTo>
                    <a:pt x="169329" y="170611"/>
                  </a:lnTo>
                  <a:lnTo>
                    <a:pt x="166509" y="188607"/>
                  </a:lnTo>
                  <a:lnTo>
                    <a:pt x="131838" y="186296"/>
                  </a:lnTo>
                  <a:lnTo>
                    <a:pt x="119951" y="195630"/>
                  </a:lnTo>
                  <a:lnTo>
                    <a:pt x="113753" y="207911"/>
                  </a:lnTo>
                  <a:lnTo>
                    <a:pt x="98501" y="220205"/>
                  </a:lnTo>
                  <a:lnTo>
                    <a:pt x="87591" y="220281"/>
                  </a:lnTo>
                  <a:lnTo>
                    <a:pt x="66954" y="214045"/>
                  </a:lnTo>
                  <a:lnTo>
                    <a:pt x="62052" y="223380"/>
                  </a:lnTo>
                  <a:lnTo>
                    <a:pt x="38252" y="236118"/>
                  </a:lnTo>
                  <a:lnTo>
                    <a:pt x="26885" y="251142"/>
                  </a:lnTo>
                  <a:lnTo>
                    <a:pt x="22732" y="263880"/>
                  </a:lnTo>
                  <a:lnTo>
                    <a:pt x="29718" y="271843"/>
                  </a:lnTo>
                  <a:lnTo>
                    <a:pt x="28168" y="286638"/>
                  </a:lnTo>
                  <a:lnTo>
                    <a:pt x="31788" y="297776"/>
                  </a:lnTo>
                  <a:lnTo>
                    <a:pt x="52997" y="319620"/>
                  </a:lnTo>
                  <a:lnTo>
                    <a:pt x="44983" y="328968"/>
                  </a:lnTo>
                  <a:lnTo>
                    <a:pt x="45237" y="340105"/>
                  </a:lnTo>
                  <a:lnTo>
                    <a:pt x="36969" y="353059"/>
                  </a:lnTo>
                  <a:lnTo>
                    <a:pt x="43954" y="369900"/>
                  </a:lnTo>
                  <a:lnTo>
                    <a:pt x="42405" y="385813"/>
                  </a:lnTo>
                  <a:lnTo>
                    <a:pt x="48094" y="393103"/>
                  </a:lnTo>
                  <a:lnTo>
                    <a:pt x="34658" y="411073"/>
                  </a:lnTo>
                  <a:lnTo>
                    <a:pt x="23279" y="411302"/>
                  </a:lnTo>
                  <a:lnTo>
                    <a:pt x="7251" y="419036"/>
                  </a:lnTo>
                  <a:lnTo>
                    <a:pt x="0" y="428586"/>
                  </a:lnTo>
                  <a:lnTo>
                    <a:pt x="13436" y="438823"/>
                  </a:lnTo>
                  <a:lnTo>
                    <a:pt x="29476" y="448157"/>
                  </a:lnTo>
                  <a:lnTo>
                    <a:pt x="41363" y="454075"/>
                  </a:lnTo>
                  <a:lnTo>
                    <a:pt x="56819" y="449414"/>
                  </a:lnTo>
                  <a:lnTo>
                    <a:pt x="72809" y="445376"/>
                  </a:lnTo>
                  <a:lnTo>
                    <a:pt x="74663" y="452831"/>
                  </a:lnTo>
                  <a:lnTo>
                    <a:pt x="82626" y="461848"/>
                  </a:lnTo>
                  <a:lnTo>
                    <a:pt x="88722" y="465581"/>
                  </a:lnTo>
                  <a:lnTo>
                    <a:pt x="106413" y="464388"/>
                  </a:lnTo>
                  <a:lnTo>
                    <a:pt x="118618" y="473405"/>
                  </a:lnTo>
                  <a:lnTo>
                    <a:pt x="124294" y="469303"/>
                  </a:lnTo>
                  <a:lnTo>
                    <a:pt x="137337" y="475868"/>
                  </a:lnTo>
                  <a:lnTo>
                    <a:pt x="136499" y="461111"/>
                  </a:lnTo>
                  <a:lnTo>
                    <a:pt x="139293" y="449554"/>
                  </a:lnTo>
                  <a:lnTo>
                    <a:pt x="141757" y="435457"/>
                  </a:lnTo>
                  <a:lnTo>
                    <a:pt x="151904" y="419074"/>
                  </a:lnTo>
                  <a:lnTo>
                    <a:pt x="151485" y="405510"/>
                  </a:lnTo>
                  <a:lnTo>
                    <a:pt x="150037" y="393585"/>
                  </a:lnTo>
                  <a:lnTo>
                    <a:pt x="159867" y="379945"/>
                  </a:lnTo>
                  <a:lnTo>
                    <a:pt x="173418" y="368020"/>
                  </a:lnTo>
                  <a:lnTo>
                    <a:pt x="195567" y="361734"/>
                  </a:lnTo>
                  <a:lnTo>
                    <a:pt x="202463" y="352742"/>
                  </a:lnTo>
                  <a:lnTo>
                    <a:pt x="204330" y="336346"/>
                  </a:lnTo>
                  <a:lnTo>
                    <a:pt x="207124" y="323976"/>
                  </a:lnTo>
                  <a:lnTo>
                    <a:pt x="215506" y="312419"/>
                  </a:lnTo>
                  <a:lnTo>
                    <a:pt x="227279" y="306603"/>
                  </a:lnTo>
                  <a:lnTo>
                    <a:pt x="232448" y="299224"/>
                  </a:lnTo>
                  <a:lnTo>
                    <a:pt x="241769" y="288124"/>
                  </a:lnTo>
                  <a:lnTo>
                    <a:pt x="257175" y="279031"/>
                  </a:lnTo>
                  <a:lnTo>
                    <a:pt x="264718" y="263016"/>
                  </a:lnTo>
                  <a:lnTo>
                    <a:pt x="258711" y="250266"/>
                  </a:lnTo>
                  <a:lnTo>
                    <a:pt x="251675" y="241998"/>
                  </a:lnTo>
                  <a:lnTo>
                    <a:pt x="256336" y="226796"/>
                  </a:lnTo>
                  <a:lnTo>
                    <a:pt x="246418" y="212331"/>
                  </a:lnTo>
                  <a:lnTo>
                    <a:pt x="244144" y="197573"/>
                  </a:lnTo>
                  <a:lnTo>
                    <a:pt x="245999" y="183121"/>
                  </a:lnTo>
                  <a:lnTo>
                    <a:pt x="242697" y="169837"/>
                  </a:lnTo>
                  <a:lnTo>
                    <a:pt x="246557" y="148412"/>
                  </a:lnTo>
                  <a:lnTo>
                    <a:pt x="226352" y="123710"/>
                  </a:lnTo>
                  <a:lnTo>
                    <a:pt x="222630" y="109321"/>
                  </a:lnTo>
                  <a:lnTo>
                    <a:pt x="223558" y="96583"/>
                  </a:lnTo>
                  <a:lnTo>
                    <a:pt x="214668" y="82562"/>
                  </a:lnTo>
                  <a:lnTo>
                    <a:pt x="215696" y="71462"/>
                  </a:lnTo>
                  <a:lnTo>
                    <a:pt x="229146" y="61544"/>
                  </a:lnTo>
                  <a:lnTo>
                    <a:pt x="227761" y="52184"/>
                  </a:lnTo>
                  <a:lnTo>
                    <a:pt x="221703" y="35166"/>
                  </a:lnTo>
                  <a:lnTo>
                    <a:pt x="224066" y="19596"/>
                  </a:lnTo>
                  <a:lnTo>
                    <a:pt x="221119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77729" y="1879066"/>
              <a:ext cx="264795" cy="476250"/>
            </a:xfrm>
            <a:custGeom>
              <a:avLst/>
              <a:gdLst/>
              <a:ahLst/>
              <a:cxnLst/>
              <a:rect l="l" t="t" r="r" b="b"/>
              <a:pathLst>
                <a:path w="264795" h="476250">
                  <a:moveTo>
                    <a:pt x="154759" y="42764"/>
                  </a:moveTo>
                  <a:lnTo>
                    <a:pt x="152207" y="54581"/>
                  </a:lnTo>
                  <a:lnTo>
                    <a:pt x="153662" y="68092"/>
                  </a:lnTo>
                  <a:lnTo>
                    <a:pt x="147843" y="78017"/>
                  </a:lnTo>
                  <a:lnTo>
                    <a:pt x="142702" y="83944"/>
                  </a:lnTo>
                  <a:lnTo>
                    <a:pt x="137534" y="94406"/>
                  </a:lnTo>
                  <a:lnTo>
                    <a:pt x="133126" y="107818"/>
                  </a:lnTo>
                  <a:lnTo>
                    <a:pt x="143478" y="118499"/>
                  </a:lnTo>
                  <a:lnTo>
                    <a:pt x="153565" y="128510"/>
                  </a:lnTo>
                  <a:lnTo>
                    <a:pt x="157181" y="149241"/>
                  </a:lnTo>
                  <a:lnTo>
                    <a:pt x="160285" y="162666"/>
                  </a:lnTo>
                  <a:lnTo>
                    <a:pt x="169333" y="170615"/>
                  </a:lnTo>
                  <a:lnTo>
                    <a:pt x="166508" y="188602"/>
                  </a:lnTo>
                  <a:lnTo>
                    <a:pt x="131838" y="186295"/>
                  </a:lnTo>
                  <a:lnTo>
                    <a:pt x="119950" y="195623"/>
                  </a:lnTo>
                  <a:lnTo>
                    <a:pt x="113758" y="207914"/>
                  </a:lnTo>
                  <a:lnTo>
                    <a:pt x="98502" y="220206"/>
                  </a:lnTo>
                  <a:lnTo>
                    <a:pt x="87592" y="220282"/>
                  </a:lnTo>
                  <a:lnTo>
                    <a:pt x="66951" y="214047"/>
                  </a:lnTo>
                  <a:lnTo>
                    <a:pt x="62046" y="223375"/>
                  </a:lnTo>
                  <a:lnTo>
                    <a:pt x="38255" y="236117"/>
                  </a:lnTo>
                  <a:lnTo>
                    <a:pt x="26879" y="251140"/>
                  </a:lnTo>
                  <a:lnTo>
                    <a:pt x="22736" y="263882"/>
                  </a:lnTo>
                  <a:lnTo>
                    <a:pt x="29720" y="271845"/>
                  </a:lnTo>
                  <a:lnTo>
                    <a:pt x="28168" y="286636"/>
                  </a:lnTo>
                  <a:lnTo>
                    <a:pt x="31784" y="297780"/>
                  </a:lnTo>
                  <a:lnTo>
                    <a:pt x="52999" y="319619"/>
                  </a:lnTo>
                  <a:lnTo>
                    <a:pt x="44975" y="328960"/>
                  </a:lnTo>
                  <a:lnTo>
                    <a:pt x="45239" y="340104"/>
                  </a:lnTo>
                  <a:lnTo>
                    <a:pt x="36967" y="353052"/>
                  </a:lnTo>
                  <a:lnTo>
                    <a:pt x="43951" y="369892"/>
                  </a:lnTo>
                  <a:lnTo>
                    <a:pt x="42399" y="385816"/>
                  </a:lnTo>
                  <a:lnTo>
                    <a:pt x="48094" y="393096"/>
                  </a:lnTo>
                  <a:lnTo>
                    <a:pt x="34654" y="411069"/>
                  </a:lnTo>
                  <a:lnTo>
                    <a:pt x="23279" y="411301"/>
                  </a:lnTo>
                  <a:lnTo>
                    <a:pt x="7247" y="419031"/>
                  </a:lnTo>
                  <a:lnTo>
                    <a:pt x="0" y="428578"/>
                  </a:lnTo>
                  <a:lnTo>
                    <a:pt x="13440" y="438821"/>
                  </a:lnTo>
                  <a:lnTo>
                    <a:pt x="29471" y="448149"/>
                  </a:lnTo>
                  <a:lnTo>
                    <a:pt x="41359" y="454076"/>
                  </a:lnTo>
                  <a:lnTo>
                    <a:pt x="56818" y="449416"/>
                  </a:lnTo>
                  <a:lnTo>
                    <a:pt x="72801" y="445377"/>
                  </a:lnTo>
                  <a:lnTo>
                    <a:pt x="74664" y="452834"/>
                  </a:lnTo>
                  <a:lnTo>
                    <a:pt x="82625" y="461847"/>
                  </a:lnTo>
                  <a:lnTo>
                    <a:pt x="88724" y="465576"/>
                  </a:lnTo>
                  <a:lnTo>
                    <a:pt x="106417" y="464388"/>
                  </a:lnTo>
                  <a:lnTo>
                    <a:pt x="118615" y="473402"/>
                  </a:lnTo>
                  <a:lnTo>
                    <a:pt x="124296" y="469305"/>
                  </a:lnTo>
                  <a:lnTo>
                    <a:pt x="137332" y="475860"/>
                  </a:lnTo>
                  <a:lnTo>
                    <a:pt x="136494" y="461110"/>
                  </a:lnTo>
                  <a:lnTo>
                    <a:pt x="139287" y="449556"/>
                  </a:lnTo>
                  <a:lnTo>
                    <a:pt x="141755" y="435461"/>
                  </a:lnTo>
                  <a:lnTo>
                    <a:pt x="151905" y="419072"/>
                  </a:lnTo>
                  <a:lnTo>
                    <a:pt x="151486" y="405511"/>
                  </a:lnTo>
                  <a:lnTo>
                    <a:pt x="150042" y="393588"/>
                  </a:lnTo>
                  <a:lnTo>
                    <a:pt x="159866" y="379944"/>
                  </a:lnTo>
                  <a:lnTo>
                    <a:pt x="173415" y="368021"/>
                  </a:lnTo>
                  <a:lnTo>
                    <a:pt x="195562" y="361726"/>
                  </a:lnTo>
                  <a:lnTo>
                    <a:pt x="202467" y="352738"/>
                  </a:lnTo>
                  <a:lnTo>
                    <a:pt x="204330" y="336349"/>
                  </a:lnTo>
                  <a:lnTo>
                    <a:pt x="207123" y="323976"/>
                  </a:lnTo>
                  <a:lnTo>
                    <a:pt x="215504" y="312421"/>
                  </a:lnTo>
                  <a:lnTo>
                    <a:pt x="227283" y="306603"/>
                  </a:lnTo>
                  <a:lnTo>
                    <a:pt x="232451" y="299228"/>
                  </a:lnTo>
                  <a:lnTo>
                    <a:pt x="241763" y="288125"/>
                  </a:lnTo>
                  <a:lnTo>
                    <a:pt x="257173" y="279029"/>
                  </a:lnTo>
                  <a:lnTo>
                    <a:pt x="264716" y="263009"/>
                  </a:lnTo>
                  <a:lnTo>
                    <a:pt x="258710" y="250266"/>
                  </a:lnTo>
                  <a:lnTo>
                    <a:pt x="251680" y="241990"/>
                  </a:lnTo>
                  <a:lnTo>
                    <a:pt x="256336" y="226789"/>
                  </a:lnTo>
                  <a:lnTo>
                    <a:pt x="246418" y="212326"/>
                  </a:lnTo>
                  <a:lnTo>
                    <a:pt x="244137" y="197576"/>
                  </a:lnTo>
                  <a:lnTo>
                    <a:pt x="246000" y="183112"/>
                  </a:lnTo>
                  <a:lnTo>
                    <a:pt x="242694" y="169837"/>
                  </a:lnTo>
                  <a:lnTo>
                    <a:pt x="246557" y="148404"/>
                  </a:lnTo>
                  <a:lnTo>
                    <a:pt x="239900" y="140173"/>
                  </a:lnTo>
                  <a:lnTo>
                    <a:pt x="226352" y="123702"/>
                  </a:lnTo>
                  <a:lnTo>
                    <a:pt x="222627" y="109321"/>
                  </a:lnTo>
                  <a:lnTo>
                    <a:pt x="223558" y="96578"/>
                  </a:lnTo>
                  <a:lnTo>
                    <a:pt x="214666" y="82565"/>
                  </a:lnTo>
                  <a:lnTo>
                    <a:pt x="215690" y="71462"/>
                  </a:lnTo>
                  <a:lnTo>
                    <a:pt x="229145" y="61547"/>
                  </a:lnTo>
                  <a:lnTo>
                    <a:pt x="227764" y="52186"/>
                  </a:lnTo>
                  <a:lnTo>
                    <a:pt x="221696" y="35160"/>
                  </a:lnTo>
                  <a:lnTo>
                    <a:pt x="224071" y="19591"/>
                  </a:lnTo>
                  <a:lnTo>
                    <a:pt x="221123" y="0"/>
                  </a:lnTo>
                  <a:lnTo>
                    <a:pt x="154759" y="4276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61448" y="1904999"/>
              <a:ext cx="377951" cy="6675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077983" y="1885035"/>
              <a:ext cx="370840" cy="658495"/>
            </a:xfrm>
            <a:custGeom>
              <a:avLst/>
              <a:gdLst/>
              <a:ahLst/>
              <a:cxnLst/>
              <a:rect l="l" t="t" r="r" b="b"/>
              <a:pathLst>
                <a:path w="370840" h="658494">
                  <a:moveTo>
                    <a:pt x="301447" y="0"/>
                  </a:moveTo>
                  <a:lnTo>
                    <a:pt x="296811" y="16383"/>
                  </a:lnTo>
                  <a:lnTo>
                    <a:pt x="282625" y="17068"/>
                  </a:lnTo>
                  <a:lnTo>
                    <a:pt x="253733" y="14338"/>
                  </a:lnTo>
                  <a:lnTo>
                    <a:pt x="236486" y="15938"/>
                  </a:lnTo>
                  <a:lnTo>
                    <a:pt x="221780" y="20929"/>
                  </a:lnTo>
                  <a:lnTo>
                    <a:pt x="225920" y="32308"/>
                  </a:lnTo>
                  <a:lnTo>
                    <a:pt x="218439" y="41414"/>
                  </a:lnTo>
                  <a:lnTo>
                    <a:pt x="198577" y="37312"/>
                  </a:lnTo>
                  <a:lnTo>
                    <a:pt x="194602" y="29921"/>
                  </a:lnTo>
                  <a:lnTo>
                    <a:pt x="159651" y="25488"/>
                  </a:lnTo>
                  <a:lnTo>
                    <a:pt x="149085" y="19342"/>
                  </a:lnTo>
                  <a:lnTo>
                    <a:pt x="133350" y="17068"/>
                  </a:lnTo>
                  <a:lnTo>
                    <a:pt x="125882" y="29337"/>
                  </a:lnTo>
                  <a:lnTo>
                    <a:pt x="103962" y="49682"/>
                  </a:lnTo>
                  <a:lnTo>
                    <a:pt x="93002" y="49517"/>
                  </a:lnTo>
                  <a:lnTo>
                    <a:pt x="95199" y="37998"/>
                  </a:lnTo>
                  <a:lnTo>
                    <a:pt x="91592" y="14782"/>
                  </a:lnTo>
                  <a:lnTo>
                    <a:pt x="71221" y="12293"/>
                  </a:lnTo>
                  <a:lnTo>
                    <a:pt x="40081" y="5245"/>
                  </a:lnTo>
                  <a:lnTo>
                    <a:pt x="47764" y="25031"/>
                  </a:lnTo>
                  <a:lnTo>
                    <a:pt x="62712" y="41630"/>
                  </a:lnTo>
                  <a:lnTo>
                    <a:pt x="69418" y="57099"/>
                  </a:lnTo>
                  <a:lnTo>
                    <a:pt x="80530" y="68478"/>
                  </a:lnTo>
                  <a:lnTo>
                    <a:pt x="52666" y="114439"/>
                  </a:lnTo>
                  <a:lnTo>
                    <a:pt x="38188" y="128790"/>
                  </a:lnTo>
                  <a:lnTo>
                    <a:pt x="40551" y="141020"/>
                  </a:lnTo>
                  <a:lnTo>
                    <a:pt x="27393" y="147840"/>
                  </a:lnTo>
                  <a:lnTo>
                    <a:pt x="29463" y="166484"/>
                  </a:lnTo>
                  <a:lnTo>
                    <a:pt x="8826" y="154203"/>
                  </a:lnTo>
                  <a:lnTo>
                    <a:pt x="2374" y="161023"/>
                  </a:lnTo>
                  <a:lnTo>
                    <a:pt x="12966" y="177622"/>
                  </a:lnTo>
                  <a:lnTo>
                    <a:pt x="10375" y="198996"/>
                  </a:lnTo>
                  <a:lnTo>
                    <a:pt x="0" y="228244"/>
                  </a:lnTo>
                  <a:lnTo>
                    <a:pt x="19138" y="222173"/>
                  </a:lnTo>
                  <a:lnTo>
                    <a:pt x="37452" y="229235"/>
                  </a:lnTo>
                  <a:lnTo>
                    <a:pt x="43891" y="243103"/>
                  </a:lnTo>
                  <a:lnTo>
                    <a:pt x="41300" y="258572"/>
                  </a:lnTo>
                  <a:lnTo>
                    <a:pt x="41300" y="285178"/>
                  </a:lnTo>
                  <a:lnTo>
                    <a:pt x="51371" y="309968"/>
                  </a:lnTo>
                  <a:lnTo>
                    <a:pt x="36664" y="325666"/>
                  </a:lnTo>
                  <a:lnTo>
                    <a:pt x="45440" y="347725"/>
                  </a:lnTo>
                  <a:lnTo>
                    <a:pt x="37439" y="368185"/>
                  </a:lnTo>
                  <a:lnTo>
                    <a:pt x="36918" y="385470"/>
                  </a:lnTo>
                  <a:lnTo>
                    <a:pt x="15760" y="432104"/>
                  </a:lnTo>
                  <a:lnTo>
                    <a:pt x="37452" y="447090"/>
                  </a:lnTo>
                  <a:lnTo>
                    <a:pt x="35890" y="470077"/>
                  </a:lnTo>
                  <a:lnTo>
                    <a:pt x="46989" y="478472"/>
                  </a:lnTo>
                  <a:lnTo>
                    <a:pt x="70446" y="511009"/>
                  </a:lnTo>
                  <a:lnTo>
                    <a:pt x="92100" y="506895"/>
                  </a:lnTo>
                  <a:lnTo>
                    <a:pt x="107314" y="498017"/>
                  </a:lnTo>
                  <a:lnTo>
                    <a:pt x="125107" y="508495"/>
                  </a:lnTo>
                  <a:lnTo>
                    <a:pt x="133870" y="511670"/>
                  </a:lnTo>
                  <a:lnTo>
                    <a:pt x="135928" y="520598"/>
                  </a:lnTo>
                  <a:lnTo>
                    <a:pt x="149859" y="522122"/>
                  </a:lnTo>
                  <a:lnTo>
                    <a:pt x="165849" y="522122"/>
                  </a:lnTo>
                  <a:lnTo>
                    <a:pt x="153200" y="550341"/>
                  </a:lnTo>
                  <a:lnTo>
                    <a:pt x="138760" y="556933"/>
                  </a:lnTo>
                  <a:lnTo>
                    <a:pt x="138252" y="567613"/>
                  </a:lnTo>
                  <a:lnTo>
                    <a:pt x="142887" y="582396"/>
                  </a:lnTo>
                  <a:lnTo>
                    <a:pt x="152184" y="590130"/>
                  </a:lnTo>
                  <a:lnTo>
                    <a:pt x="140817" y="606285"/>
                  </a:lnTo>
                  <a:lnTo>
                    <a:pt x="149085" y="637209"/>
                  </a:lnTo>
                  <a:lnTo>
                    <a:pt x="159384" y="639927"/>
                  </a:lnTo>
                  <a:lnTo>
                    <a:pt x="192404" y="658355"/>
                  </a:lnTo>
                  <a:lnTo>
                    <a:pt x="212763" y="644245"/>
                  </a:lnTo>
                  <a:lnTo>
                    <a:pt x="228752" y="637654"/>
                  </a:lnTo>
                  <a:lnTo>
                    <a:pt x="236486" y="653351"/>
                  </a:lnTo>
                  <a:lnTo>
                    <a:pt x="248081" y="646976"/>
                  </a:lnTo>
                  <a:lnTo>
                    <a:pt x="258140" y="646290"/>
                  </a:lnTo>
                  <a:lnTo>
                    <a:pt x="267169" y="643801"/>
                  </a:lnTo>
                  <a:lnTo>
                    <a:pt x="276961" y="626046"/>
                  </a:lnTo>
                  <a:lnTo>
                    <a:pt x="295275" y="612178"/>
                  </a:lnTo>
                  <a:lnTo>
                    <a:pt x="311518" y="612635"/>
                  </a:lnTo>
                  <a:lnTo>
                    <a:pt x="326466" y="599224"/>
                  </a:lnTo>
                  <a:lnTo>
                    <a:pt x="342188" y="594906"/>
                  </a:lnTo>
                  <a:lnTo>
                    <a:pt x="352767" y="597636"/>
                  </a:lnTo>
                  <a:lnTo>
                    <a:pt x="354825" y="586028"/>
                  </a:lnTo>
                  <a:lnTo>
                    <a:pt x="360235" y="578751"/>
                  </a:lnTo>
                  <a:lnTo>
                    <a:pt x="370408" y="573811"/>
                  </a:lnTo>
                  <a:lnTo>
                    <a:pt x="361543" y="565785"/>
                  </a:lnTo>
                  <a:lnTo>
                    <a:pt x="341680" y="576935"/>
                  </a:lnTo>
                  <a:lnTo>
                    <a:pt x="330580" y="575576"/>
                  </a:lnTo>
                  <a:lnTo>
                    <a:pt x="322338" y="567385"/>
                  </a:lnTo>
                  <a:lnTo>
                    <a:pt x="312534" y="561238"/>
                  </a:lnTo>
                  <a:lnTo>
                    <a:pt x="297332" y="563524"/>
                  </a:lnTo>
                  <a:lnTo>
                    <a:pt x="284441" y="553745"/>
                  </a:lnTo>
                  <a:lnTo>
                    <a:pt x="276440" y="538276"/>
                  </a:lnTo>
                  <a:lnTo>
                    <a:pt x="284949" y="532815"/>
                  </a:lnTo>
                  <a:lnTo>
                    <a:pt x="284441" y="527583"/>
                  </a:lnTo>
                  <a:lnTo>
                    <a:pt x="270776" y="521462"/>
                  </a:lnTo>
                  <a:lnTo>
                    <a:pt x="271043" y="500976"/>
                  </a:lnTo>
                  <a:lnTo>
                    <a:pt x="258914" y="500303"/>
                  </a:lnTo>
                  <a:lnTo>
                    <a:pt x="248602" y="496201"/>
                  </a:lnTo>
                  <a:lnTo>
                    <a:pt x="233387" y="500761"/>
                  </a:lnTo>
                  <a:lnTo>
                    <a:pt x="230301" y="488022"/>
                  </a:lnTo>
                  <a:lnTo>
                    <a:pt x="224104" y="475970"/>
                  </a:lnTo>
                  <a:lnTo>
                    <a:pt x="228980" y="466407"/>
                  </a:lnTo>
                  <a:lnTo>
                    <a:pt x="256539" y="443128"/>
                  </a:lnTo>
                  <a:lnTo>
                    <a:pt x="241122" y="447789"/>
                  </a:lnTo>
                  <a:lnTo>
                    <a:pt x="229260" y="441871"/>
                  </a:lnTo>
                  <a:lnTo>
                    <a:pt x="213271" y="432536"/>
                  </a:lnTo>
                  <a:lnTo>
                    <a:pt x="199872" y="422300"/>
                  </a:lnTo>
                  <a:lnTo>
                    <a:pt x="207098" y="412762"/>
                  </a:lnTo>
                  <a:lnTo>
                    <a:pt x="223088" y="405028"/>
                  </a:lnTo>
                  <a:lnTo>
                    <a:pt x="234429" y="404799"/>
                  </a:lnTo>
                  <a:lnTo>
                    <a:pt x="247840" y="386829"/>
                  </a:lnTo>
                  <a:lnTo>
                    <a:pt x="242150" y="379552"/>
                  </a:lnTo>
                  <a:lnTo>
                    <a:pt x="243700" y="363639"/>
                  </a:lnTo>
                  <a:lnTo>
                    <a:pt x="236740" y="346811"/>
                  </a:lnTo>
                  <a:lnTo>
                    <a:pt x="244982" y="333870"/>
                  </a:lnTo>
                  <a:lnTo>
                    <a:pt x="244728" y="322719"/>
                  </a:lnTo>
                  <a:lnTo>
                    <a:pt x="252729" y="313385"/>
                  </a:lnTo>
                  <a:lnTo>
                    <a:pt x="231571" y="291553"/>
                  </a:lnTo>
                  <a:lnTo>
                    <a:pt x="227964" y="280415"/>
                  </a:lnTo>
                  <a:lnTo>
                    <a:pt x="229514" y="265633"/>
                  </a:lnTo>
                  <a:lnTo>
                    <a:pt x="222542" y="257670"/>
                  </a:lnTo>
                  <a:lnTo>
                    <a:pt x="226669" y="244932"/>
                  </a:lnTo>
                  <a:lnTo>
                    <a:pt x="238023" y="229920"/>
                  </a:lnTo>
                  <a:lnTo>
                    <a:pt x="261747" y="217182"/>
                  </a:lnTo>
                  <a:lnTo>
                    <a:pt x="266636" y="207860"/>
                  </a:lnTo>
                  <a:lnTo>
                    <a:pt x="287223" y="214083"/>
                  </a:lnTo>
                  <a:lnTo>
                    <a:pt x="298107" y="214007"/>
                  </a:lnTo>
                  <a:lnTo>
                    <a:pt x="313321" y="201726"/>
                  </a:lnTo>
                  <a:lnTo>
                    <a:pt x="319493" y="189433"/>
                  </a:lnTo>
                  <a:lnTo>
                    <a:pt x="331355" y="180111"/>
                  </a:lnTo>
                  <a:lnTo>
                    <a:pt x="365937" y="182422"/>
                  </a:lnTo>
                  <a:lnTo>
                    <a:pt x="368757" y="164439"/>
                  </a:lnTo>
                  <a:lnTo>
                    <a:pt x="359727" y="156502"/>
                  </a:lnTo>
                  <a:lnTo>
                    <a:pt x="356628" y="143078"/>
                  </a:lnTo>
                  <a:lnTo>
                    <a:pt x="353021" y="122351"/>
                  </a:lnTo>
                  <a:lnTo>
                    <a:pt x="342963" y="112344"/>
                  </a:lnTo>
                  <a:lnTo>
                    <a:pt x="332638" y="101663"/>
                  </a:lnTo>
                  <a:lnTo>
                    <a:pt x="337032" y="88264"/>
                  </a:lnTo>
                  <a:lnTo>
                    <a:pt x="342188" y="77800"/>
                  </a:lnTo>
                  <a:lnTo>
                    <a:pt x="347319" y="71882"/>
                  </a:lnTo>
                  <a:lnTo>
                    <a:pt x="353123" y="61963"/>
                  </a:lnTo>
                  <a:lnTo>
                    <a:pt x="351675" y="48450"/>
                  </a:lnTo>
                  <a:lnTo>
                    <a:pt x="354215" y="36639"/>
                  </a:lnTo>
                  <a:lnTo>
                    <a:pt x="339356" y="17754"/>
                  </a:lnTo>
                  <a:lnTo>
                    <a:pt x="326732" y="9105"/>
                  </a:lnTo>
                  <a:lnTo>
                    <a:pt x="301447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77983" y="1885035"/>
              <a:ext cx="370840" cy="658495"/>
            </a:xfrm>
            <a:custGeom>
              <a:avLst/>
              <a:gdLst/>
              <a:ahLst/>
              <a:cxnLst/>
              <a:rect l="l" t="t" r="r" b="b"/>
              <a:pathLst>
                <a:path w="370840" h="658494">
                  <a:moveTo>
                    <a:pt x="354219" y="36638"/>
                  </a:moveTo>
                  <a:lnTo>
                    <a:pt x="351674" y="48451"/>
                  </a:lnTo>
                  <a:lnTo>
                    <a:pt x="353125" y="61956"/>
                  </a:lnTo>
                  <a:lnTo>
                    <a:pt x="347320" y="71878"/>
                  </a:lnTo>
                  <a:lnTo>
                    <a:pt x="342193" y="77802"/>
                  </a:lnTo>
                  <a:lnTo>
                    <a:pt x="337039" y="88260"/>
                  </a:lnTo>
                  <a:lnTo>
                    <a:pt x="332643" y="101667"/>
                  </a:lnTo>
                  <a:lnTo>
                    <a:pt x="342967" y="112343"/>
                  </a:lnTo>
                  <a:lnTo>
                    <a:pt x="353028" y="122350"/>
                  </a:lnTo>
                  <a:lnTo>
                    <a:pt x="356635" y="143073"/>
                  </a:lnTo>
                  <a:lnTo>
                    <a:pt x="359730" y="156493"/>
                  </a:lnTo>
                  <a:lnTo>
                    <a:pt x="368754" y="164439"/>
                  </a:lnTo>
                  <a:lnTo>
                    <a:pt x="365937" y="182419"/>
                  </a:lnTo>
                  <a:lnTo>
                    <a:pt x="331358" y="180112"/>
                  </a:lnTo>
                  <a:lnTo>
                    <a:pt x="319502" y="189437"/>
                  </a:lnTo>
                  <a:lnTo>
                    <a:pt x="313326" y="201723"/>
                  </a:lnTo>
                  <a:lnTo>
                    <a:pt x="298110" y="214010"/>
                  </a:lnTo>
                  <a:lnTo>
                    <a:pt x="287230" y="214086"/>
                  </a:lnTo>
                  <a:lnTo>
                    <a:pt x="266643" y="207853"/>
                  </a:lnTo>
                  <a:lnTo>
                    <a:pt x="261752" y="217178"/>
                  </a:lnTo>
                  <a:lnTo>
                    <a:pt x="238023" y="229915"/>
                  </a:lnTo>
                  <a:lnTo>
                    <a:pt x="226678" y="244932"/>
                  </a:lnTo>
                  <a:lnTo>
                    <a:pt x="222545" y="257670"/>
                  </a:lnTo>
                  <a:lnTo>
                    <a:pt x="229510" y="265629"/>
                  </a:lnTo>
                  <a:lnTo>
                    <a:pt x="227962" y="280414"/>
                  </a:lnTo>
                  <a:lnTo>
                    <a:pt x="231569" y="291554"/>
                  </a:lnTo>
                  <a:lnTo>
                    <a:pt x="252728" y="313384"/>
                  </a:lnTo>
                  <a:lnTo>
                    <a:pt x="244725" y="322722"/>
                  </a:lnTo>
                  <a:lnTo>
                    <a:pt x="244988" y="333862"/>
                  </a:lnTo>
                  <a:lnTo>
                    <a:pt x="236738" y="346804"/>
                  </a:lnTo>
                  <a:lnTo>
                    <a:pt x="243704" y="363637"/>
                  </a:lnTo>
                  <a:lnTo>
                    <a:pt x="242156" y="379556"/>
                  </a:lnTo>
                  <a:lnTo>
                    <a:pt x="247836" y="386832"/>
                  </a:lnTo>
                  <a:lnTo>
                    <a:pt x="234432" y="404798"/>
                  </a:lnTo>
                  <a:lnTo>
                    <a:pt x="223086" y="405030"/>
                  </a:lnTo>
                  <a:lnTo>
                    <a:pt x="207097" y="412758"/>
                  </a:lnTo>
                  <a:lnTo>
                    <a:pt x="199869" y="422301"/>
                  </a:lnTo>
                  <a:lnTo>
                    <a:pt x="213273" y="432540"/>
                  </a:lnTo>
                  <a:lnTo>
                    <a:pt x="229262" y="441864"/>
                  </a:lnTo>
                  <a:lnTo>
                    <a:pt x="241119" y="447789"/>
                  </a:lnTo>
                  <a:lnTo>
                    <a:pt x="256537" y="443130"/>
                  </a:lnTo>
                  <a:lnTo>
                    <a:pt x="228984" y="466411"/>
                  </a:lnTo>
                  <a:lnTo>
                    <a:pt x="224108" y="475967"/>
                  </a:lnTo>
                  <a:lnTo>
                    <a:pt x="230300" y="488022"/>
                  </a:lnTo>
                  <a:lnTo>
                    <a:pt x="233395" y="500759"/>
                  </a:lnTo>
                  <a:lnTo>
                    <a:pt x="248610" y="496200"/>
                  </a:lnTo>
                  <a:lnTo>
                    <a:pt x="258919" y="500295"/>
                  </a:lnTo>
                  <a:lnTo>
                    <a:pt x="271039" y="500978"/>
                  </a:lnTo>
                  <a:lnTo>
                    <a:pt x="270951" y="507804"/>
                  </a:lnTo>
                  <a:lnTo>
                    <a:pt x="270863" y="514630"/>
                  </a:lnTo>
                  <a:lnTo>
                    <a:pt x="270776" y="521456"/>
                  </a:lnTo>
                  <a:lnTo>
                    <a:pt x="284443" y="527586"/>
                  </a:lnTo>
                  <a:lnTo>
                    <a:pt x="284954" y="532815"/>
                  </a:lnTo>
                  <a:lnTo>
                    <a:pt x="276441" y="538275"/>
                  </a:lnTo>
                  <a:lnTo>
                    <a:pt x="284443" y="553743"/>
                  </a:lnTo>
                  <a:lnTo>
                    <a:pt x="297337" y="563518"/>
                  </a:lnTo>
                  <a:lnTo>
                    <a:pt x="312537" y="561238"/>
                  </a:lnTo>
                  <a:lnTo>
                    <a:pt x="322335" y="567382"/>
                  </a:lnTo>
                  <a:lnTo>
                    <a:pt x="330585" y="575573"/>
                  </a:lnTo>
                  <a:lnTo>
                    <a:pt x="341683" y="576938"/>
                  </a:lnTo>
                  <a:lnTo>
                    <a:pt x="361541" y="565785"/>
                  </a:lnTo>
                  <a:lnTo>
                    <a:pt x="370408" y="573810"/>
                  </a:lnTo>
                  <a:lnTo>
                    <a:pt x="360241" y="578754"/>
                  </a:lnTo>
                  <a:lnTo>
                    <a:pt x="354824" y="586030"/>
                  </a:lnTo>
                  <a:lnTo>
                    <a:pt x="352765" y="597635"/>
                  </a:lnTo>
                  <a:lnTo>
                    <a:pt x="342193" y="594904"/>
                  </a:lnTo>
                  <a:lnTo>
                    <a:pt x="326467" y="599218"/>
                  </a:lnTo>
                  <a:lnTo>
                    <a:pt x="311515" y="612638"/>
                  </a:lnTo>
                  <a:lnTo>
                    <a:pt x="295278" y="612174"/>
                  </a:lnTo>
                  <a:lnTo>
                    <a:pt x="276967" y="626045"/>
                  </a:lnTo>
                  <a:lnTo>
                    <a:pt x="267169" y="643793"/>
                  </a:lnTo>
                  <a:lnTo>
                    <a:pt x="258145" y="646291"/>
                  </a:lnTo>
                  <a:lnTo>
                    <a:pt x="248084" y="646974"/>
                  </a:lnTo>
                  <a:lnTo>
                    <a:pt x="236491" y="653349"/>
                  </a:lnTo>
                  <a:lnTo>
                    <a:pt x="228752" y="637649"/>
                  </a:lnTo>
                  <a:lnTo>
                    <a:pt x="212763" y="644243"/>
                  </a:lnTo>
                  <a:lnTo>
                    <a:pt x="192408" y="658359"/>
                  </a:lnTo>
                  <a:lnTo>
                    <a:pt x="159393" y="639929"/>
                  </a:lnTo>
                  <a:lnTo>
                    <a:pt x="149084" y="637212"/>
                  </a:lnTo>
                  <a:lnTo>
                    <a:pt x="140819" y="606276"/>
                  </a:lnTo>
                  <a:lnTo>
                    <a:pt x="152180" y="590126"/>
                  </a:lnTo>
                  <a:lnTo>
                    <a:pt x="142893" y="582399"/>
                  </a:lnTo>
                  <a:lnTo>
                    <a:pt x="138249" y="567614"/>
                  </a:lnTo>
                  <a:lnTo>
                    <a:pt x="138760" y="556924"/>
                  </a:lnTo>
                  <a:lnTo>
                    <a:pt x="153201" y="550343"/>
                  </a:lnTo>
                  <a:lnTo>
                    <a:pt x="165847" y="522125"/>
                  </a:lnTo>
                  <a:lnTo>
                    <a:pt x="149858" y="522125"/>
                  </a:lnTo>
                  <a:lnTo>
                    <a:pt x="135933" y="520600"/>
                  </a:lnTo>
                  <a:lnTo>
                    <a:pt x="133869" y="511667"/>
                  </a:lnTo>
                  <a:lnTo>
                    <a:pt x="125108" y="508486"/>
                  </a:lnTo>
                  <a:lnTo>
                    <a:pt x="107323" y="498016"/>
                  </a:lnTo>
                  <a:lnTo>
                    <a:pt x="92107" y="506889"/>
                  </a:lnTo>
                  <a:lnTo>
                    <a:pt x="70453" y="511012"/>
                  </a:lnTo>
                  <a:lnTo>
                    <a:pt x="46987" y="478466"/>
                  </a:lnTo>
                  <a:lnTo>
                    <a:pt x="35890" y="470069"/>
                  </a:lnTo>
                  <a:lnTo>
                    <a:pt x="37452" y="447093"/>
                  </a:lnTo>
                  <a:lnTo>
                    <a:pt x="15768" y="432102"/>
                  </a:lnTo>
                  <a:lnTo>
                    <a:pt x="36926" y="385467"/>
                  </a:lnTo>
                  <a:lnTo>
                    <a:pt x="37437" y="368184"/>
                  </a:lnTo>
                  <a:lnTo>
                    <a:pt x="45439" y="347719"/>
                  </a:lnTo>
                  <a:lnTo>
                    <a:pt x="36663" y="325657"/>
                  </a:lnTo>
                  <a:lnTo>
                    <a:pt x="51368" y="309971"/>
                  </a:lnTo>
                  <a:lnTo>
                    <a:pt x="41307" y="285179"/>
                  </a:lnTo>
                  <a:lnTo>
                    <a:pt x="41307" y="258571"/>
                  </a:lnTo>
                  <a:lnTo>
                    <a:pt x="43892" y="243103"/>
                  </a:lnTo>
                  <a:lnTo>
                    <a:pt x="37452" y="229232"/>
                  </a:lnTo>
                  <a:lnTo>
                    <a:pt x="19142" y="222175"/>
                  </a:lnTo>
                  <a:lnTo>
                    <a:pt x="0" y="228243"/>
                  </a:lnTo>
                  <a:lnTo>
                    <a:pt x="10381" y="198993"/>
                  </a:lnTo>
                  <a:lnTo>
                    <a:pt x="12965" y="177614"/>
                  </a:lnTo>
                  <a:lnTo>
                    <a:pt x="2378" y="161026"/>
                  </a:lnTo>
                  <a:lnTo>
                    <a:pt x="8833" y="154200"/>
                  </a:lnTo>
                  <a:lnTo>
                    <a:pt x="29465" y="166487"/>
                  </a:lnTo>
                  <a:lnTo>
                    <a:pt x="27392" y="147838"/>
                  </a:lnTo>
                  <a:lnTo>
                    <a:pt x="40548" y="141012"/>
                  </a:lnTo>
                  <a:lnTo>
                    <a:pt x="38190" y="128789"/>
                  </a:lnTo>
                  <a:lnTo>
                    <a:pt x="52668" y="114431"/>
                  </a:lnTo>
                  <a:lnTo>
                    <a:pt x="80529" y="68478"/>
                  </a:lnTo>
                  <a:lnTo>
                    <a:pt x="69416" y="57092"/>
                  </a:lnTo>
                  <a:lnTo>
                    <a:pt x="62713" y="41625"/>
                  </a:lnTo>
                  <a:lnTo>
                    <a:pt x="47761" y="25024"/>
                  </a:lnTo>
                  <a:lnTo>
                    <a:pt x="40079" y="5244"/>
                  </a:lnTo>
                  <a:lnTo>
                    <a:pt x="71227" y="12286"/>
                  </a:lnTo>
                  <a:lnTo>
                    <a:pt x="91596" y="14785"/>
                  </a:lnTo>
                  <a:lnTo>
                    <a:pt x="95203" y="37993"/>
                  </a:lnTo>
                  <a:lnTo>
                    <a:pt x="93006" y="49515"/>
                  </a:lnTo>
                  <a:lnTo>
                    <a:pt x="103964" y="49679"/>
                  </a:lnTo>
                  <a:lnTo>
                    <a:pt x="125882" y="29338"/>
                  </a:lnTo>
                  <a:lnTo>
                    <a:pt x="133358" y="17064"/>
                  </a:lnTo>
                  <a:lnTo>
                    <a:pt x="149084" y="19344"/>
                  </a:lnTo>
                  <a:lnTo>
                    <a:pt x="159656" y="25488"/>
                  </a:lnTo>
                  <a:lnTo>
                    <a:pt x="194603" y="29919"/>
                  </a:lnTo>
                  <a:lnTo>
                    <a:pt x="198584" y="37310"/>
                  </a:lnTo>
                  <a:lnTo>
                    <a:pt x="218443" y="41406"/>
                  </a:lnTo>
                  <a:lnTo>
                    <a:pt x="225919" y="32300"/>
                  </a:lnTo>
                  <a:lnTo>
                    <a:pt x="221786" y="20928"/>
                  </a:lnTo>
                  <a:lnTo>
                    <a:pt x="236491" y="15931"/>
                  </a:lnTo>
                  <a:lnTo>
                    <a:pt x="253735" y="14334"/>
                  </a:lnTo>
                  <a:lnTo>
                    <a:pt x="282632" y="17064"/>
                  </a:lnTo>
                  <a:lnTo>
                    <a:pt x="296811" y="16382"/>
                  </a:lnTo>
                  <a:lnTo>
                    <a:pt x="301454" y="0"/>
                  </a:lnTo>
                  <a:lnTo>
                    <a:pt x="326730" y="9105"/>
                  </a:lnTo>
                  <a:lnTo>
                    <a:pt x="339361" y="17747"/>
                  </a:lnTo>
                  <a:lnTo>
                    <a:pt x="354219" y="3663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76688" y="2840736"/>
              <a:ext cx="435864" cy="4145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094468" y="2819704"/>
              <a:ext cx="424815" cy="404495"/>
            </a:xfrm>
            <a:custGeom>
              <a:avLst/>
              <a:gdLst/>
              <a:ahLst/>
              <a:cxnLst/>
              <a:rect l="l" t="t" r="r" b="b"/>
              <a:pathLst>
                <a:path w="424815" h="404494">
                  <a:moveTo>
                    <a:pt x="65925" y="0"/>
                  </a:moveTo>
                  <a:lnTo>
                    <a:pt x="58229" y="1066"/>
                  </a:lnTo>
                  <a:lnTo>
                    <a:pt x="51257" y="16751"/>
                  </a:lnTo>
                  <a:lnTo>
                    <a:pt x="51257" y="28105"/>
                  </a:lnTo>
                  <a:lnTo>
                    <a:pt x="54622" y="38785"/>
                  </a:lnTo>
                  <a:lnTo>
                    <a:pt x="43776" y="43548"/>
                  </a:lnTo>
                  <a:lnTo>
                    <a:pt x="32689" y="49491"/>
                  </a:lnTo>
                  <a:lnTo>
                    <a:pt x="10223" y="87388"/>
                  </a:lnTo>
                  <a:lnTo>
                    <a:pt x="6616" y="113969"/>
                  </a:lnTo>
                  <a:lnTo>
                    <a:pt x="0" y="137299"/>
                  </a:lnTo>
                  <a:lnTo>
                    <a:pt x="20815" y="158457"/>
                  </a:lnTo>
                  <a:lnTo>
                    <a:pt x="39916" y="192760"/>
                  </a:lnTo>
                  <a:lnTo>
                    <a:pt x="38100" y="200939"/>
                  </a:lnTo>
                  <a:lnTo>
                    <a:pt x="35267" y="211175"/>
                  </a:lnTo>
                  <a:lnTo>
                    <a:pt x="42240" y="225259"/>
                  </a:lnTo>
                  <a:lnTo>
                    <a:pt x="38366" y="235254"/>
                  </a:lnTo>
                  <a:lnTo>
                    <a:pt x="31140" y="246379"/>
                  </a:lnTo>
                  <a:lnTo>
                    <a:pt x="42748" y="259778"/>
                  </a:lnTo>
                  <a:lnTo>
                    <a:pt x="46443" y="277596"/>
                  </a:lnTo>
                  <a:lnTo>
                    <a:pt x="59702" y="288645"/>
                  </a:lnTo>
                  <a:lnTo>
                    <a:pt x="76796" y="317931"/>
                  </a:lnTo>
                  <a:lnTo>
                    <a:pt x="85318" y="336765"/>
                  </a:lnTo>
                  <a:lnTo>
                    <a:pt x="97955" y="351307"/>
                  </a:lnTo>
                  <a:lnTo>
                    <a:pt x="119621" y="360387"/>
                  </a:lnTo>
                  <a:lnTo>
                    <a:pt x="124777" y="369023"/>
                  </a:lnTo>
                  <a:lnTo>
                    <a:pt x="142328" y="382422"/>
                  </a:lnTo>
                  <a:lnTo>
                    <a:pt x="151091" y="388772"/>
                  </a:lnTo>
                  <a:lnTo>
                    <a:pt x="153415" y="404228"/>
                  </a:lnTo>
                  <a:lnTo>
                    <a:pt x="175615" y="397179"/>
                  </a:lnTo>
                  <a:lnTo>
                    <a:pt x="179730" y="378764"/>
                  </a:lnTo>
                  <a:lnTo>
                    <a:pt x="187477" y="353326"/>
                  </a:lnTo>
                  <a:lnTo>
                    <a:pt x="192633" y="338340"/>
                  </a:lnTo>
                  <a:lnTo>
                    <a:pt x="211734" y="340398"/>
                  </a:lnTo>
                  <a:lnTo>
                    <a:pt x="227202" y="331533"/>
                  </a:lnTo>
                  <a:lnTo>
                    <a:pt x="242430" y="314490"/>
                  </a:lnTo>
                  <a:lnTo>
                    <a:pt x="260997" y="316547"/>
                  </a:lnTo>
                  <a:lnTo>
                    <a:pt x="287578" y="307682"/>
                  </a:lnTo>
                  <a:lnTo>
                    <a:pt x="287832" y="292912"/>
                  </a:lnTo>
                  <a:lnTo>
                    <a:pt x="290410" y="276110"/>
                  </a:lnTo>
                  <a:lnTo>
                    <a:pt x="302285" y="270662"/>
                  </a:lnTo>
                  <a:lnTo>
                    <a:pt x="328345" y="267944"/>
                  </a:lnTo>
                  <a:lnTo>
                    <a:pt x="332625" y="248818"/>
                  </a:lnTo>
                  <a:lnTo>
                    <a:pt x="346405" y="247053"/>
                  </a:lnTo>
                  <a:lnTo>
                    <a:pt x="359295" y="222745"/>
                  </a:lnTo>
                  <a:lnTo>
                    <a:pt x="380720" y="205486"/>
                  </a:lnTo>
                  <a:lnTo>
                    <a:pt x="386892" y="188455"/>
                  </a:lnTo>
                  <a:lnTo>
                    <a:pt x="403161" y="171640"/>
                  </a:lnTo>
                  <a:lnTo>
                    <a:pt x="409346" y="159143"/>
                  </a:lnTo>
                  <a:lnTo>
                    <a:pt x="419925" y="156197"/>
                  </a:lnTo>
                  <a:lnTo>
                    <a:pt x="424713" y="145338"/>
                  </a:lnTo>
                  <a:lnTo>
                    <a:pt x="408317" y="145834"/>
                  </a:lnTo>
                  <a:lnTo>
                    <a:pt x="394792" y="153200"/>
                  </a:lnTo>
                  <a:lnTo>
                    <a:pt x="387870" y="147840"/>
                  </a:lnTo>
                  <a:lnTo>
                    <a:pt x="412965" y="124485"/>
                  </a:lnTo>
                  <a:lnTo>
                    <a:pt x="410171" y="118389"/>
                  </a:lnTo>
                  <a:lnTo>
                    <a:pt x="401294" y="127749"/>
                  </a:lnTo>
                  <a:lnTo>
                    <a:pt x="385406" y="122478"/>
                  </a:lnTo>
                  <a:lnTo>
                    <a:pt x="368680" y="128206"/>
                  </a:lnTo>
                  <a:lnTo>
                    <a:pt x="352793" y="133108"/>
                  </a:lnTo>
                  <a:lnTo>
                    <a:pt x="326262" y="131838"/>
                  </a:lnTo>
                  <a:lnTo>
                    <a:pt x="311810" y="124028"/>
                  </a:lnTo>
                  <a:lnTo>
                    <a:pt x="296329" y="115036"/>
                  </a:lnTo>
                  <a:lnTo>
                    <a:pt x="268452" y="108483"/>
                  </a:lnTo>
                  <a:lnTo>
                    <a:pt x="240614" y="109677"/>
                  </a:lnTo>
                  <a:lnTo>
                    <a:pt x="218135" y="112039"/>
                  </a:lnTo>
                  <a:lnTo>
                    <a:pt x="213995" y="102146"/>
                  </a:lnTo>
                  <a:lnTo>
                    <a:pt x="212559" y="85331"/>
                  </a:lnTo>
                  <a:lnTo>
                    <a:pt x="212559" y="75514"/>
                  </a:lnTo>
                  <a:lnTo>
                    <a:pt x="201307" y="74295"/>
                  </a:lnTo>
                  <a:lnTo>
                    <a:pt x="190487" y="76784"/>
                  </a:lnTo>
                  <a:lnTo>
                    <a:pt x="163017" y="80505"/>
                  </a:lnTo>
                  <a:lnTo>
                    <a:pt x="142989" y="87871"/>
                  </a:lnTo>
                  <a:lnTo>
                    <a:pt x="115023" y="92328"/>
                  </a:lnTo>
                  <a:lnTo>
                    <a:pt x="88493" y="75069"/>
                  </a:lnTo>
                  <a:lnTo>
                    <a:pt x="83845" y="55803"/>
                  </a:lnTo>
                  <a:lnTo>
                    <a:pt x="80543" y="33629"/>
                  </a:lnTo>
                  <a:lnTo>
                    <a:pt x="81889" y="11455"/>
                  </a:lnTo>
                  <a:lnTo>
                    <a:pt x="65925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94468" y="2819704"/>
              <a:ext cx="424815" cy="404495"/>
            </a:xfrm>
            <a:custGeom>
              <a:avLst/>
              <a:gdLst/>
              <a:ahLst/>
              <a:cxnLst/>
              <a:rect l="l" t="t" r="r" b="b"/>
              <a:pathLst>
                <a:path w="424815" h="404494">
                  <a:moveTo>
                    <a:pt x="65931" y="0"/>
                  </a:moveTo>
                  <a:lnTo>
                    <a:pt x="58227" y="1067"/>
                  </a:lnTo>
                  <a:lnTo>
                    <a:pt x="51257" y="16748"/>
                  </a:lnTo>
                  <a:lnTo>
                    <a:pt x="51257" y="28106"/>
                  </a:lnTo>
                  <a:lnTo>
                    <a:pt x="54618" y="38783"/>
                  </a:lnTo>
                  <a:lnTo>
                    <a:pt x="43776" y="43555"/>
                  </a:lnTo>
                  <a:lnTo>
                    <a:pt x="32692" y="49491"/>
                  </a:lnTo>
                  <a:lnTo>
                    <a:pt x="10228" y="87393"/>
                  </a:lnTo>
                  <a:lnTo>
                    <a:pt x="8410" y="100328"/>
                  </a:lnTo>
                  <a:lnTo>
                    <a:pt x="6619" y="113969"/>
                  </a:lnTo>
                  <a:lnTo>
                    <a:pt x="0" y="137308"/>
                  </a:lnTo>
                  <a:lnTo>
                    <a:pt x="20822" y="158462"/>
                  </a:lnTo>
                  <a:lnTo>
                    <a:pt x="39919" y="192768"/>
                  </a:lnTo>
                  <a:lnTo>
                    <a:pt x="38107" y="200936"/>
                  </a:lnTo>
                  <a:lnTo>
                    <a:pt x="35273" y="211176"/>
                  </a:lnTo>
                  <a:lnTo>
                    <a:pt x="42242" y="225261"/>
                  </a:lnTo>
                  <a:lnTo>
                    <a:pt x="38370" y="235256"/>
                  </a:lnTo>
                  <a:lnTo>
                    <a:pt x="31137" y="246382"/>
                  </a:lnTo>
                  <a:lnTo>
                    <a:pt x="42754" y="259786"/>
                  </a:lnTo>
                  <a:lnTo>
                    <a:pt x="46450" y="277594"/>
                  </a:lnTo>
                  <a:lnTo>
                    <a:pt x="59702" y="288645"/>
                  </a:lnTo>
                  <a:lnTo>
                    <a:pt x="76798" y="317927"/>
                  </a:lnTo>
                  <a:lnTo>
                    <a:pt x="85317" y="336772"/>
                  </a:lnTo>
                  <a:lnTo>
                    <a:pt x="97955" y="351307"/>
                  </a:lnTo>
                  <a:lnTo>
                    <a:pt x="119624" y="360388"/>
                  </a:lnTo>
                  <a:lnTo>
                    <a:pt x="124782" y="369019"/>
                  </a:lnTo>
                  <a:lnTo>
                    <a:pt x="142331" y="382423"/>
                  </a:lnTo>
                  <a:lnTo>
                    <a:pt x="151097" y="388777"/>
                  </a:lnTo>
                  <a:lnTo>
                    <a:pt x="153421" y="404226"/>
                  </a:lnTo>
                  <a:lnTo>
                    <a:pt x="175616" y="397177"/>
                  </a:lnTo>
                  <a:lnTo>
                    <a:pt x="179736" y="378769"/>
                  </a:lnTo>
                  <a:lnTo>
                    <a:pt x="187480" y="353326"/>
                  </a:lnTo>
                  <a:lnTo>
                    <a:pt x="192638" y="338340"/>
                  </a:lnTo>
                  <a:lnTo>
                    <a:pt x="211735" y="340399"/>
                  </a:lnTo>
                  <a:lnTo>
                    <a:pt x="227208" y="331536"/>
                  </a:lnTo>
                  <a:lnTo>
                    <a:pt x="242433" y="314492"/>
                  </a:lnTo>
                  <a:lnTo>
                    <a:pt x="261004" y="316550"/>
                  </a:lnTo>
                  <a:lnTo>
                    <a:pt x="287583" y="307688"/>
                  </a:lnTo>
                  <a:lnTo>
                    <a:pt x="287665" y="302765"/>
                  </a:lnTo>
                  <a:lnTo>
                    <a:pt x="287748" y="297843"/>
                  </a:lnTo>
                  <a:lnTo>
                    <a:pt x="287831" y="292920"/>
                  </a:lnTo>
                  <a:lnTo>
                    <a:pt x="290417" y="276108"/>
                  </a:lnTo>
                  <a:lnTo>
                    <a:pt x="302281" y="270667"/>
                  </a:lnTo>
                  <a:lnTo>
                    <a:pt x="328349" y="267940"/>
                  </a:lnTo>
                  <a:lnTo>
                    <a:pt x="332625" y="248819"/>
                  </a:lnTo>
                  <a:lnTo>
                    <a:pt x="346408" y="247051"/>
                  </a:lnTo>
                  <a:lnTo>
                    <a:pt x="359295" y="222752"/>
                  </a:lnTo>
                  <a:lnTo>
                    <a:pt x="380716" y="205490"/>
                  </a:lnTo>
                  <a:lnTo>
                    <a:pt x="386896" y="188459"/>
                  </a:lnTo>
                  <a:lnTo>
                    <a:pt x="403159" y="171647"/>
                  </a:lnTo>
                  <a:lnTo>
                    <a:pt x="409354" y="159143"/>
                  </a:lnTo>
                  <a:lnTo>
                    <a:pt x="419933" y="156198"/>
                  </a:lnTo>
                  <a:lnTo>
                    <a:pt x="424709" y="145340"/>
                  </a:lnTo>
                  <a:lnTo>
                    <a:pt x="408317" y="145835"/>
                  </a:lnTo>
                  <a:lnTo>
                    <a:pt x="394795" y="153198"/>
                  </a:lnTo>
                  <a:lnTo>
                    <a:pt x="387872" y="147839"/>
                  </a:lnTo>
                  <a:lnTo>
                    <a:pt x="412963" y="124482"/>
                  </a:lnTo>
                  <a:lnTo>
                    <a:pt x="410175" y="118387"/>
                  </a:lnTo>
                  <a:lnTo>
                    <a:pt x="401300" y="127755"/>
                  </a:lnTo>
                  <a:lnTo>
                    <a:pt x="385409" y="122478"/>
                  </a:lnTo>
                  <a:lnTo>
                    <a:pt x="368681" y="128205"/>
                  </a:lnTo>
                  <a:lnTo>
                    <a:pt x="352790" y="133113"/>
                  </a:lnTo>
                  <a:lnTo>
                    <a:pt x="326258" y="131845"/>
                  </a:lnTo>
                  <a:lnTo>
                    <a:pt x="311808" y="124032"/>
                  </a:lnTo>
                  <a:lnTo>
                    <a:pt x="296334" y="115033"/>
                  </a:lnTo>
                  <a:lnTo>
                    <a:pt x="268455" y="108488"/>
                  </a:lnTo>
                  <a:lnTo>
                    <a:pt x="240621" y="109674"/>
                  </a:lnTo>
                  <a:lnTo>
                    <a:pt x="218132" y="112046"/>
                  </a:lnTo>
                  <a:lnTo>
                    <a:pt x="213997" y="102147"/>
                  </a:lnTo>
                  <a:lnTo>
                    <a:pt x="212556" y="85334"/>
                  </a:lnTo>
                  <a:lnTo>
                    <a:pt x="212556" y="75517"/>
                  </a:lnTo>
                  <a:lnTo>
                    <a:pt x="201304" y="74291"/>
                  </a:lnTo>
                  <a:lnTo>
                    <a:pt x="190484" y="76785"/>
                  </a:lnTo>
                  <a:lnTo>
                    <a:pt x="163023" y="80508"/>
                  </a:lnTo>
                  <a:lnTo>
                    <a:pt x="142997" y="87871"/>
                  </a:lnTo>
                  <a:lnTo>
                    <a:pt x="115025" y="92329"/>
                  </a:lnTo>
                  <a:lnTo>
                    <a:pt x="88492" y="75067"/>
                  </a:lnTo>
                  <a:lnTo>
                    <a:pt x="83846" y="55800"/>
                  </a:lnTo>
                  <a:lnTo>
                    <a:pt x="80547" y="33629"/>
                  </a:lnTo>
                  <a:lnTo>
                    <a:pt x="81894" y="11458"/>
                  </a:lnTo>
                  <a:lnTo>
                    <a:pt x="65931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43744" y="2749295"/>
              <a:ext cx="384048" cy="23469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160406" y="2728455"/>
              <a:ext cx="376555" cy="224790"/>
            </a:xfrm>
            <a:custGeom>
              <a:avLst/>
              <a:gdLst/>
              <a:ahLst/>
              <a:cxnLst/>
              <a:rect l="l" t="t" r="r" b="b"/>
              <a:pathLst>
                <a:path w="376554" h="224789">
                  <a:moveTo>
                    <a:pt x="85813" y="0"/>
                  </a:moveTo>
                  <a:lnTo>
                    <a:pt x="75018" y="3441"/>
                  </a:lnTo>
                  <a:lnTo>
                    <a:pt x="74955" y="15913"/>
                  </a:lnTo>
                  <a:lnTo>
                    <a:pt x="64871" y="17957"/>
                  </a:lnTo>
                  <a:lnTo>
                    <a:pt x="54279" y="24307"/>
                  </a:lnTo>
                  <a:lnTo>
                    <a:pt x="48844" y="37261"/>
                  </a:lnTo>
                  <a:lnTo>
                    <a:pt x="37744" y="38176"/>
                  </a:lnTo>
                  <a:lnTo>
                    <a:pt x="26377" y="28854"/>
                  </a:lnTo>
                  <a:lnTo>
                    <a:pt x="13449" y="42265"/>
                  </a:lnTo>
                  <a:lnTo>
                    <a:pt x="23799" y="46799"/>
                  </a:lnTo>
                  <a:lnTo>
                    <a:pt x="17576" y="52031"/>
                  </a:lnTo>
                  <a:lnTo>
                    <a:pt x="16763" y="61404"/>
                  </a:lnTo>
                  <a:lnTo>
                    <a:pt x="9321" y="70421"/>
                  </a:lnTo>
                  <a:lnTo>
                    <a:pt x="7772" y="82016"/>
                  </a:lnTo>
                  <a:lnTo>
                    <a:pt x="0" y="91160"/>
                  </a:lnTo>
                  <a:lnTo>
                    <a:pt x="15976" y="102615"/>
                  </a:lnTo>
                  <a:lnTo>
                    <a:pt x="14630" y="124790"/>
                  </a:lnTo>
                  <a:lnTo>
                    <a:pt x="17932" y="146964"/>
                  </a:lnTo>
                  <a:lnTo>
                    <a:pt x="22593" y="166230"/>
                  </a:lnTo>
                  <a:lnTo>
                    <a:pt x="49161" y="183502"/>
                  </a:lnTo>
                  <a:lnTo>
                    <a:pt x="77165" y="179031"/>
                  </a:lnTo>
                  <a:lnTo>
                    <a:pt x="97218" y="171678"/>
                  </a:lnTo>
                  <a:lnTo>
                    <a:pt x="124726" y="167944"/>
                  </a:lnTo>
                  <a:lnTo>
                    <a:pt x="135559" y="165455"/>
                  </a:lnTo>
                  <a:lnTo>
                    <a:pt x="146824" y="166687"/>
                  </a:lnTo>
                  <a:lnTo>
                    <a:pt x="146824" y="176504"/>
                  </a:lnTo>
                  <a:lnTo>
                    <a:pt x="148272" y="193319"/>
                  </a:lnTo>
                  <a:lnTo>
                    <a:pt x="152412" y="203212"/>
                  </a:lnTo>
                  <a:lnTo>
                    <a:pt x="174929" y="200837"/>
                  </a:lnTo>
                  <a:lnTo>
                    <a:pt x="202806" y="199656"/>
                  </a:lnTo>
                  <a:lnTo>
                    <a:pt x="230720" y="206197"/>
                  </a:lnTo>
                  <a:lnTo>
                    <a:pt x="246214" y="215201"/>
                  </a:lnTo>
                  <a:lnTo>
                    <a:pt x="260692" y="223012"/>
                  </a:lnTo>
                  <a:lnTo>
                    <a:pt x="287261" y="224282"/>
                  </a:lnTo>
                  <a:lnTo>
                    <a:pt x="303174" y="219379"/>
                  </a:lnTo>
                  <a:lnTo>
                    <a:pt x="319925" y="213652"/>
                  </a:lnTo>
                  <a:lnTo>
                    <a:pt x="335838" y="218922"/>
                  </a:lnTo>
                  <a:lnTo>
                    <a:pt x="344716" y="209562"/>
                  </a:lnTo>
                  <a:lnTo>
                    <a:pt x="376224" y="202895"/>
                  </a:lnTo>
                  <a:lnTo>
                    <a:pt x="365074" y="186931"/>
                  </a:lnTo>
                  <a:lnTo>
                    <a:pt x="364756" y="168871"/>
                  </a:lnTo>
                  <a:lnTo>
                    <a:pt x="351408" y="170611"/>
                  </a:lnTo>
                  <a:lnTo>
                    <a:pt x="333997" y="177622"/>
                  </a:lnTo>
                  <a:lnTo>
                    <a:pt x="321932" y="171945"/>
                  </a:lnTo>
                  <a:lnTo>
                    <a:pt x="301015" y="156057"/>
                  </a:lnTo>
                  <a:lnTo>
                    <a:pt x="298691" y="142659"/>
                  </a:lnTo>
                  <a:lnTo>
                    <a:pt x="297141" y="125844"/>
                  </a:lnTo>
                  <a:lnTo>
                    <a:pt x="293065" y="105790"/>
                  </a:lnTo>
                  <a:lnTo>
                    <a:pt x="278269" y="113131"/>
                  </a:lnTo>
                  <a:lnTo>
                    <a:pt x="262254" y="111760"/>
                  </a:lnTo>
                  <a:lnTo>
                    <a:pt x="244944" y="104952"/>
                  </a:lnTo>
                  <a:lnTo>
                    <a:pt x="230479" y="103581"/>
                  </a:lnTo>
                  <a:lnTo>
                    <a:pt x="220916" y="100177"/>
                  </a:lnTo>
                  <a:lnTo>
                    <a:pt x="197650" y="97447"/>
                  </a:lnTo>
                  <a:lnTo>
                    <a:pt x="178561" y="102222"/>
                  </a:lnTo>
                  <a:lnTo>
                    <a:pt x="156336" y="106997"/>
                  </a:lnTo>
                  <a:lnTo>
                    <a:pt x="141490" y="102997"/>
                  </a:lnTo>
                  <a:lnTo>
                    <a:pt x="137477" y="92900"/>
                  </a:lnTo>
                  <a:lnTo>
                    <a:pt x="137477" y="79501"/>
                  </a:lnTo>
                  <a:lnTo>
                    <a:pt x="134632" y="65646"/>
                  </a:lnTo>
                  <a:lnTo>
                    <a:pt x="123266" y="47015"/>
                  </a:lnTo>
                  <a:lnTo>
                    <a:pt x="104914" y="24523"/>
                  </a:lnTo>
                  <a:lnTo>
                    <a:pt x="89928" y="15443"/>
                  </a:lnTo>
                  <a:lnTo>
                    <a:pt x="8581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160406" y="2728455"/>
              <a:ext cx="376555" cy="224790"/>
            </a:xfrm>
            <a:custGeom>
              <a:avLst/>
              <a:gdLst/>
              <a:ahLst/>
              <a:cxnLst/>
              <a:rect l="l" t="t" r="r" b="b"/>
              <a:pathLst>
                <a:path w="376554" h="224789">
                  <a:moveTo>
                    <a:pt x="0" y="91157"/>
                  </a:moveTo>
                  <a:lnTo>
                    <a:pt x="7780" y="82011"/>
                  </a:lnTo>
                  <a:lnTo>
                    <a:pt x="9331" y="70420"/>
                  </a:lnTo>
                  <a:lnTo>
                    <a:pt x="16771" y="61399"/>
                  </a:lnTo>
                  <a:lnTo>
                    <a:pt x="17583" y="52037"/>
                  </a:lnTo>
                  <a:lnTo>
                    <a:pt x="23802" y="46801"/>
                  </a:lnTo>
                  <a:lnTo>
                    <a:pt x="13457" y="42260"/>
                  </a:lnTo>
                  <a:lnTo>
                    <a:pt x="26377" y="28855"/>
                  </a:lnTo>
                  <a:lnTo>
                    <a:pt x="37746" y="38182"/>
                  </a:lnTo>
                  <a:lnTo>
                    <a:pt x="48851" y="37269"/>
                  </a:lnTo>
                  <a:lnTo>
                    <a:pt x="54280" y="24314"/>
                  </a:lnTo>
                  <a:lnTo>
                    <a:pt x="64873" y="17959"/>
                  </a:lnTo>
                  <a:lnTo>
                    <a:pt x="74955" y="15913"/>
                  </a:lnTo>
                  <a:lnTo>
                    <a:pt x="74977" y="11755"/>
                  </a:lnTo>
                  <a:lnTo>
                    <a:pt x="74999" y="7597"/>
                  </a:lnTo>
                  <a:lnTo>
                    <a:pt x="75020" y="3439"/>
                  </a:lnTo>
                  <a:lnTo>
                    <a:pt x="85812" y="0"/>
                  </a:lnTo>
                  <a:lnTo>
                    <a:pt x="89938" y="15450"/>
                  </a:lnTo>
                  <a:lnTo>
                    <a:pt x="104921" y="24519"/>
                  </a:lnTo>
                  <a:lnTo>
                    <a:pt x="123270" y="47019"/>
                  </a:lnTo>
                  <a:lnTo>
                    <a:pt x="134639" y="65647"/>
                  </a:lnTo>
                  <a:lnTo>
                    <a:pt x="137477" y="79502"/>
                  </a:lnTo>
                  <a:lnTo>
                    <a:pt x="137477" y="92907"/>
                  </a:lnTo>
                  <a:lnTo>
                    <a:pt x="141493" y="103002"/>
                  </a:lnTo>
                  <a:lnTo>
                    <a:pt x="156338" y="106994"/>
                  </a:lnTo>
                  <a:lnTo>
                    <a:pt x="178564" y="102222"/>
                  </a:lnTo>
                  <a:lnTo>
                    <a:pt x="197658" y="97448"/>
                  </a:lnTo>
                  <a:lnTo>
                    <a:pt x="220923" y="100176"/>
                  </a:lnTo>
                  <a:lnTo>
                    <a:pt x="230477" y="103585"/>
                  </a:lnTo>
                  <a:lnTo>
                    <a:pt x="244948" y="104949"/>
                  </a:lnTo>
                  <a:lnTo>
                    <a:pt x="262258" y="111767"/>
                  </a:lnTo>
                  <a:lnTo>
                    <a:pt x="278280" y="113131"/>
                  </a:lnTo>
                  <a:lnTo>
                    <a:pt x="293063" y="105794"/>
                  </a:lnTo>
                  <a:lnTo>
                    <a:pt x="297140" y="125841"/>
                  </a:lnTo>
                  <a:lnTo>
                    <a:pt x="298691" y="142655"/>
                  </a:lnTo>
                  <a:lnTo>
                    <a:pt x="301018" y="156060"/>
                  </a:lnTo>
                  <a:lnTo>
                    <a:pt x="321941" y="171947"/>
                  </a:lnTo>
                  <a:lnTo>
                    <a:pt x="334006" y="177620"/>
                  </a:lnTo>
                  <a:lnTo>
                    <a:pt x="351410" y="170607"/>
                  </a:lnTo>
                  <a:lnTo>
                    <a:pt x="364764" y="168875"/>
                  </a:lnTo>
                  <a:lnTo>
                    <a:pt x="365074" y="186930"/>
                  </a:lnTo>
                  <a:lnTo>
                    <a:pt x="376226" y="202898"/>
                  </a:lnTo>
                  <a:lnTo>
                    <a:pt x="344726" y="209557"/>
                  </a:lnTo>
                  <a:lnTo>
                    <a:pt x="335838" y="218926"/>
                  </a:lnTo>
                  <a:lnTo>
                    <a:pt x="319925" y="213648"/>
                  </a:lnTo>
                  <a:lnTo>
                    <a:pt x="303174" y="219376"/>
                  </a:lnTo>
                  <a:lnTo>
                    <a:pt x="287260" y="224285"/>
                  </a:lnTo>
                  <a:lnTo>
                    <a:pt x="260691" y="223017"/>
                  </a:lnTo>
                  <a:lnTo>
                    <a:pt x="246220" y="215203"/>
                  </a:lnTo>
                  <a:lnTo>
                    <a:pt x="230725" y="206203"/>
                  </a:lnTo>
                  <a:lnTo>
                    <a:pt x="202807" y="199657"/>
                  </a:lnTo>
                  <a:lnTo>
                    <a:pt x="174935" y="200843"/>
                  </a:lnTo>
                  <a:lnTo>
                    <a:pt x="152414" y="203216"/>
                  </a:lnTo>
                  <a:lnTo>
                    <a:pt x="148272" y="193315"/>
                  </a:lnTo>
                  <a:lnTo>
                    <a:pt x="146830" y="176501"/>
                  </a:lnTo>
                  <a:lnTo>
                    <a:pt x="146830" y="166683"/>
                  </a:lnTo>
                  <a:lnTo>
                    <a:pt x="135562" y="165457"/>
                  </a:lnTo>
                  <a:lnTo>
                    <a:pt x="124727" y="167951"/>
                  </a:lnTo>
                  <a:lnTo>
                    <a:pt x="97227" y="171674"/>
                  </a:lnTo>
                  <a:lnTo>
                    <a:pt x="77173" y="179038"/>
                  </a:lnTo>
                  <a:lnTo>
                    <a:pt x="49161" y="183497"/>
                  </a:lnTo>
                  <a:lnTo>
                    <a:pt x="22593" y="166233"/>
                  </a:lnTo>
                  <a:lnTo>
                    <a:pt x="17940" y="146964"/>
                  </a:lnTo>
                  <a:lnTo>
                    <a:pt x="14636" y="124791"/>
                  </a:lnTo>
                  <a:lnTo>
                    <a:pt x="15985" y="102617"/>
                  </a:lnTo>
                  <a:lnTo>
                    <a:pt x="0" y="9115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41992" y="2791967"/>
              <a:ext cx="289559" cy="33527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858845" y="2770238"/>
              <a:ext cx="282575" cy="327660"/>
            </a:xfrm>
            <a:custGeom>
              <a:avLst/>
              <a:gdLst/>
              <a:ahLst/>
              <a:cxnLst/>
              <a:rect l="l" t="t" r="r" b="b"/>
              <a:pathLst>
                <a:path w="282575" h="327660">
                  <a:moveTo>
                    <a:pt x="174332" y="0"/>
                  </a:moveTo>
                  <a:lnTo>
                    <a:pt x="144043" y="1600"/>
                  </a:lnTo>
                  <a:lnTo>
                    <a:pt x="103885" y="2412"/>
                  </a:lnTo>
                  <a:lnTo>
                    <a:pt x="94297" y="24498"/>
                  </a:lnTo>
                  <a:lnTo>
                    <a:pt x="81699" y="38430"/>
                  </a:lnTo>
                  <a:lnTo>
                    <a:pt x="64960" y="51981"/>
                  </a:lnTo>
                  <a:lnTo>
                    <a:pt x="63004" y="65544"/>
                  </a:lnTo>
                  <a:lnTo>
                    <a:pt x="35852" y="81279"/>
                  </a:lnTo>
                  <a:lnTo>
                    <a:pt x="17665" y="85826"/>
                  </a:lnTo>
                  <a:lnTo>
                    <a:pt x="10642" y="82918"/>
                  </a:lnTo>
                  <a:lnTo>
                    <a:pt x="0" y="83362"/>
                  </a:lnTo>
                  <a:lnTo>
                    <a:pt x="977" y="103111"/>
                  </a:lnTo>
                  <a:lnTo>
                    <a:pt x="25107" y="112737"/>
                  </a:lnTo>
                  <a:lnTo>
                    <a:pt x="45148" y="110655"/>
                  </a:lnTo>
                  <a:lnTo>
                    <a:pt x="65697" y="140144"/>
                  </a:lnTo>
                  <a:lnTo>
                    <a:pt x="54025" y="140144"/>
                  </a:lnTo>
                  <a:lnTo>
                    <a:pt x="41935" y="151612"/>
                  </a:lnTo>
                  <a:lnTo>
                    <a:pt x="37985" y="164515"/>
                  </a:lnTo>
                  <a:lnTo>
                    <a:pt x="77368" y="173240"/>
                  </a:lnTo>
                  <a:lnTo>
                    <a:pt x="96253" y="198805"/>
                  </a:lnTo>
                  <a:lnTo>
                    <a:pt x="116712" y="221297"/>
                  </a:lnTo>
                  <a:lnTo>
                    <a:pt x="133032" y="225920"/>
                  </a:lnTo>
                  <a:lnTo>
                    <a:pt x="129921" y="244030"/>
                  </a:lnTo>
                  <a:lnTo>
                    <a:pt x="135496" y="256768"/>
                  </a:lnTo>
                  <a:lnTo>
                    <a:pt x="155054" y="262000"/>
                  </a:lnTo>
                  <a:lnTo>
                    <a:pt x="159359" y="246862"/>
                  </a:lnTo>
                  <a:lnTo>
                    <a:pt x="171450" y="231203"/>
                  </a:lnTo>
                  <a:lnTo>
                    <a:pt x="197992" y="226656"/>
                  </a:lnTo>
                  <a:lnTo>
                    <a:pt x="206971" y="231127"/>
                  </a:lnTo>
                  <a:lnTo>
                    <a:pt x="213994" y="240588"/>
                  </a:lnTo>
                  <a:lnTo>
                    <a:pt x="235381" y="248412"/>
                  </a:lnTo>
                  <a:lnTo>
                    <a:pt x="249008" y="257060"/>
                  </a:lnTo>
                  <a:lnTo>
                    <a:pt x="261607" y="273443"/>
                  </a:lnTo>
                  <a:lnTo>
                    <a:pt x="255612" y="303390"/>
                  </a:lnTo>
                  <a:lnTo>
                    <a:pt x="270497" y="322681"/>
                  </a:lnTo>
                  <a:lnTo>
                    <a:pt x="282168" y="327482"/>
                  </a:lnTo>
                  <a:lnTo>
                    <a:pt x="278091" y="309079"/>
                  </a:lnTo>
                  <a:lnTo>
                    <a:pt x="266915" y="295897"/>
                  </a:lnTo>
                  <a:lnTo>
                    <a:pt x="274319" y="283730"/>
                  </a:lnTo>
                  <a:lnTo>
                    <a:pt x="277799" y="275081"/>
                  </a:lnTo>
                  <a:lnTo>
                    <a:pt x="270916" y="260616"/>
                  </a:lnTo>
                  <a:lnTo>
                    <a:pt x="275450" y="243052"/>
                  </a:lnTo>
                  <a:lnTo>
                    <a:pt x="256730" y="208178"/>
                  </a:lnTo>
                  <a:lnTo>
                    <a:pt x="235661" y="187236"/>
                  </a:lnTo>
                  <a:lnTo>
                    <a:pt x="242265" y="163550"/>
                  </a:lnTo>
                  <a:lnTo>
                    <a:pt x="245973" y="137096"/>
                  </a:lnTo>
                  <a:lnTo>
                    <a:pt x="268516" y="98920"/>
                  </a:lnTo>
                  <a:lnTo>
                    <a:pt x="239712" y="81356"/>
                  </a:lnTo>
                  <a:lnTo>
                    <a:pt x="217385" y="64528"/>
                  </a:lnTo>
                  <a:lnTo>
                    <a:pt x="211721" y="52146"/>
                  </a:lnTo>
                  <a:lnTo>
                    <a:pt x="201066" y="34493"/>
                  </a:lnTo>
                  <a:lnTo>
                    <a:pt x="195910" y="17652"/>
                  </a:lnTo>
                  <a:lnTo>
                    <a:pt x="196329" y="2908"/>
                  </a:lnTo>
                  <a:lnTo>
                    <a:pt x="174332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58845" y="2770238"/>
              <a:ext cx="282575" cy="327660"/>
            </a:xfrm>
            <a:custGeom>
              <a:avLst/>
              <a:gdLst/>
              <a:ahLst/>
              <a:cxnLst/>
              <a:rect l="l" t="t" r="r" b="b"/>
              <a:pathLst>
                <a:path w="282575" h="327660">
                  <a:moveTo>
                    <a:pt x="103886" y="2415"/>
                  </a:moveTo>
                  <a:lnTo>
                    <a:pt x="94304" y="24496"/>
                  </a:lnTo>
                  <a:lnTo>
                    <a:pt x="81702" y="38424"/>
                  </a:lnTo>
                  <a:lnTo>
                    <a:pt x="64962" y="51983"/>
                  </a:lnTo>
                  <a:lnTo>
                    <a:pt x="63009" y="65543"/>
                  </a:lnTo>
                  <a:lnTo>
                    <a:pt x="35852" y="81274"/>
                  </a:lnTo>
                  <a:lnTo>
                    <a:pt x="17670" y="85821"/>
                  </a:lnTo>
                  <a:lnTo>
                    <a:pt x="10648" y="82912"/>
                  </a:lnTo>
                  <a:lnTo>
                    <a:pt x="0" y="83363"/>
                  </a:lnTo>
                  <a:lnTo>
                    <a:pt x="977" y="103109"/>
                  </a:lnTo>
                  <a:lnTo>
                    <a:pt x="25110" y="112736"/>
                  </a:lnTo>
                  <a:lnTo>
                    <a:pt x="45152" y="110646"/>
                  </a:lnTo>
                  <a:lnTo>
                    <a:pt x="65706" y="140141"/>
                  </a:lnTo>
                  <a:lnTo>
                    <a:pt x="54034" y="140141"/>
                  </a:lnTo>
                  <a:lnTo>
                    <a:pt x="41943" y="151611"/>
                  </a:lnTo>
                  <a:lnTo>
                    <a:pt x="37992" y="164515"/>
                  </a:lnTo>
                  <a:lnTo>
                    <a:pt x="77377" y="173241"/>
                  </a:lnTo>
                  <a:lnTo>
                    <a:pt x="96257" y="198803"/>
                  </a:lnTo>
                  <a:lnTo>
                    <a:pt x="116718" y="221293"/>
                  </a:lnTo>
                  <a:lnTo>
                    <a:pt x="133040" y="225922"/>
                  </a:lnTo>
                  <a:lnTo>
                    <a:pt x="129925" y="244029"/>
                  </a:lnTo>
                  <a:lnTo>
                    <a:pt x="135505" y="256769"/>
                  </a:lnTo>
                  <a:lnTo>
                    <a:pt x="155060" y="262002"/>
                  </a:lnTo>
                  <a:lnTo>
                    <a:pt x="159360" y="246855"/>
                  </a:lnTo>
                  <a:lnTo>
                    <a:pt x="171450" y="231206"/>
                  </a:lnTo>
                  <a:lnTo>
                    <a:pt x="198002" y="226659"/>
                  </a:lnTo>
                  <a:lnTo>
                    <a:pt x="206977" y="231124"/>
                  </a:lnTo>
                  <a:lnTo>
                    <a:pt x="213999" y="240587"/>
                  </a:lnTo>
                  <a:lnTo>
                    <a:pt x="235390" y="248411"/>
                  </a:lnTo>
                  <a:lnTo>
                    <a:pt x="249015" y="257055"/>
                  </a:lnTo>
                  <a:lnTo>
                    <a:pt x="261616" y="273441"/>
                  </a:lnTo>
                  <a:lnTo>
                    <a:pt x="255618" y="303386"/>
                  </a:lnTo>
                  <a:lnTo>
                    <a:pt x="270498" y="322680"/>
                  </a:lnTo>
                  <a:lnTo>
                    <a:pt x="282170" y="327474"/>
                  </a:lnTo>
                  <a:lnTo>
                    <a:pt x="278101" y="309081"/>
                  </a:lnTo>
                  <a:lnTo>
                    <a:pt x="266918" y="295890"/>
                  </a:lnTo>
                  <a:lnTo>
                    <a:pt x="274323" y="283724"/>
                  </a:lnTo>
                  <a:lnTo>
                    <a:pt x="277811" y="275080"/>
                  </a:lnTo>
                  <a:lnTo>
                    <a:pt x="270917" y="260609"/>
                  </a:lnTo>
                  <a:lnTo>
                    <a:pt x="275459" y="243046"/>
                  </a:lnTo>
                  <a:lnTo>
                    <a:pt x="256734" y="208174"/>
                  </a:lnTo>
                  <a:lnTo>
                    <a:pt x="235669" y="187230"/>
                  </a:lnTo>
                  <a:lnTo>
                    <a:pt x="242272" y="163542"/>
                  </a:lnTo>
                  <a:lnTo>
                    <a:pt x="245981" y="137100"/>
                  </a:lnTo>
                  <a:lnTo>
                    <a:pt x="268522" y="98922"/>
                  </a:lnTo>
                  <a:lnTo>
                    <a:pt x="239714" y="81356"/>
                  </a:lnTo>
                  <a:lnTo>
                    <a:pt x="217394" y="64519"/>
                  </a:lnTo>
                  <a:lnTo>
                    <a:pt x="211721" y="52148"/>
                  </a:lnTo>
                  <a:lnTo>
                    <a:pt x="201072" y="34492"/>
                  </a:lnTo>
                  <a:lnTo>
                    <a:pt x="195910" y="17655"/>
                  </a:lnTo>
                  <a:lnTo>
                    <a:pt x="196329" y="2908"/>
                  </a:lnTo>
                  <a:lnTo>
                    <a:pt x="174334" y="0"/>
                  </a:lnTo>
                  <a:lnTo>
                    <a:pt x="144046" y="1596"/>
                  </a:lnTo>
                  <a:lnTo>
                    <a:pt x="103886" y="241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45624" y="2426208"/>
              <a:ext cx="454151" cy="47243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962591" y="2405240"/>
              <a:ext cx="444500" cy="464184"/>
            </a:xfrm>
            <a:custGeom>
              <a:avLst/>
              <a:gdLst/>
              <a:ahLst/>
              <a:cxnLst/>
              <a:rect l="l" t="t" r="r" b="b"/>
              <a:pathLst>
                <a:path w="444500" h="464185">
                  <a:moveTo>
                    <a:pt x="250812" y="0"/>
                  </a:moveTo>
                  <a:lnTo>
                    <a:pt x="237528" y="8928"/>
                  </a:lnTo>
                  <a:lnTo>
                    <a:pt x="219608" y="17297"/>
                  </a:lnTo>
                  <a:lnTo>
                    <a:pt x="222821" y="28028"/>
                  </a:lnTo>
                  <a:lnTo>
                    <a:pt x="205054" y="38023"/>
                  </a:lnTo>
                  <a:lnTo>
                    <a:pt x="181152" y="68402"/>
                  </a:lnTo>
                  <a:lnTo>
                    <a:pt x="157429" y="59689"/>
                  </a:lnTo>
                  <a:lnTo>
                    <a:pt x="137706" y="63055"/>
                  </a:lnTo>
                  <a:lnTo>
                    <a:pt x="119938" y="82423"/>
                  </a:lnTo>
                  <a:lnTo>
                    <a:pt x="101853" y="104470"/>
                  </a:lnTo>
                  <a:lnTo>
                    <a:pt x="102590" y="92621"/>
                  </a:lnTo>
                  <a:lnTo>
                    <a:pt x="89992" y="82791"/>
                  </a:lnTo>
                  <a:lnTo>
                    <a:pt x="68503" y="88074"/>
                  </a:lnTo>
                  <a:lnTo>
                    <a:pt x="52654" y="86842"/>
                  </a:lnTo>
                  <a:lnTo>
                    <a:pt x="33997" y="104101"/>
                  </a:lnTo>
                  <a:lnTo>
                    <a:pt x="30187" y="120561"/>
                  </a:lnTo>
                  <a:lnTo>
                    <a:pt x="10655" y="147688"/>
                  </a:lnTo>
                  <a:lnTo>
                    <a:pt x="9296" y="174713"/>
                  </a:lnTo>
                  <a:lnTo>
                    <a:pt x="16738" y="182092"/>
                  </a:lnTo>
                  <a:lnTo>
                    <a:pt x="28828" y="194627"/>
                  </a:lnTo>
                  <a:lnTo>
                    <a:pt x="35763" y="213105"/>
                  </a:lnTo>
                  <a:lnTo>
                    <a:pt x="25019" y="240474"/>
                  </a:lnTo>
                  <a:lnTo>
                    <a:pt x="18503" y="265125"/>
                  </a:lnTo>
                  <a:lnTo>
                    <a:pt x="20370" y="293065"/>
                  </a:lnTo>
                  <a:lnTo>
                    <a:pt x="27393" y="304990"/>
                  </a:lnTo>
                  <a:lnTo>
                    <a:pt x="25946" y="319366"/>
                  </a:lnTo>
                  <a:lnTo>
                    <a:pt x="14693" y="329285"/>
                  </a:lnTo>
                  <a:lnTo>
                    <a:pt x="3530" y="345300"/>
                  </a:lnTo>
                  <a:lnTo>
                    <a:pt x="0" y="367423"/>
                  </a:lnTo>
                  <a:lnTo>
                    <a:pt x="40170" y="366598"/>
                  </a:lnTo>
                  <a:lnTo>
                    <a:pt x="70459" y="364998"/>
                  </a:lnTo>
                  <a:lnTo>
                    <a:pt x="92455" y="367906"/>
                  </a:lnTo>
                  <a:lnTo>
                    <a:pt x="92036" y="382663"/>
                  </a:lnTo>
                  <a:lnTo>
                    <a:pt x="97205" y="399491"/>
                  </a:lnTo>
                  <a:lnTo>
                    <a:pt x="107848" y="417156"/>
                  </a:lnTo>
                  <a:lnTo>
                    <a:pt x="113525" y="429526"/>
                  </a:lnTo>
                  <a:lnTo>
                    <a:pt x="135851" y="446354"/>
                  </a:lnTo>
                  <a:lnTo>
                    <a:pt x="164655" y="463930"/>
                  </a:lnTo>
                  <a:lnTo>
                    <a:pt x="174751" y="458330"/>
                  </a:lnTo>
                  <a:lnTo>
                    <a:pt x="186093" y="453174"/>
                  </a:lnTo>
                  <a:lnTo>
                    <a:pt x="182537" y="441909"/>
                  </a:lnTo>
                  <a:lnTo>
                    <a:pt x="183045" y="431228"/>
                  </a:lnTo>
                  <a:lnTo>
                    <a:pt x="190309" y="415404"/>
                  </a:lnTo>
                  <a:lnTo>
                    <a:pt x="197573" y="414566"/>
                  </a:lnTo>
                  <a:lnTo>
                    <a:pt x="205651" y="405358"/>
                  </a:lnTo>
                  <a:lnTo>
                    <a:pt x="207314" y="393446"/>
                  </a:lnTo>
                  <a:lnTo>
                    <a:pt x="214591" y="384225"/>
                  </a:lnTo>
                  <a:lnTo>
                    <a:pt x="215392" y="375132"/>
                  </a:lnTo>
                  <a:lnTo>
                    <a:pt x="221564" y="370014"/>
                  </a:lnTo>
                  <a:lnTo>
                    <a:pt x="211467" y="365404"/>
                  </a:lnTo>
                  <a:lnTo>
                    <a:pt x="224104" y="352145"/>
                  </a:lnTo>
                  <a:lnTo>
                    <a:pt x="235013" y="361429"/>
                  </a:lnTo>
                  <a:lnTo>
                    <a:pt x="246354" y="360464"/>
                  </a:lnTo>
                  <a:lnTo>
                    <a:pt x="252310" y="347408"/>
                  </a:lnTo>
                  <a:lnTo>
                    <a:pt x="262775" y="341007"/>
                  </a:lnTo>
                  <a:lnTo>
                    <a:pt x="272529" y="339077"/>
                  </a:lnTo>
                  <a:lnTo>
                    <a:pt x="273037" y="326339"/>
                  </a:lnTo>
                  <a:lnTo>
                    <a:pt x="283298" y="323430"/>
                  </a:lnTo>
                  <a:lnTo>
                    <a:pt x="310387" y="309448"/>
                  </a:lnTo>
                  <a:lnTo>
                    <a:pt x="330949" y="297535"/>
                  </a:lnTo>
                  <a:lnTo>
                    <a:pt x="347268" y="278688"/>
                  </a:lnTo>
                  <a:lnTo>
                    <a:pt x="368249" y="272046"/>
                  </a:lnTo>
                  <a:lnTo>
                    <a:pt x="372059" y="256031"/>
                  </a:lnTo>
                  <a:lnTo>
                    <a:pt x="386943" y="250672"/>
                  </a:lnTo>
                  <a:lnTo>
                    <a:pt x="410756" y="238594"/>
                  </a:lnTo>
                  <a:lnTo>
                    <a:pt x="418249" y="223177"/>
                  </a:lnTo>
                  <a:lnTo>
                    <a:pt x="444106" y="217119"/>
                  </a:lnTo>
                  <a:lnTo>
                    <a:pt x="428993" y="195160"/>
                  </a:lnTo>
                  <a:lnTo>
                    <a:pt x="412661" y="180416"/>
                  </a:lnTo>
                  <a:lnTo>
                    <a:pt x="393039" y="176314"/>
                  </a:lnTo>
                  <a:lnTo>
                    <a:pt x="375361" y="182422"/>
                  </a:lnTo>
                  <a:lnTo>
                    <a:pt x="366395" y="171157"/>
                  </a:lnTo>
                  <a:lnTo>
                    <a:pt x="367830" y="146862"/>
                  </a:lnTo>
                  <a:lnTo>
                    <a:pt x="373418" y="126314"/>
                  </a:lnTo>
                  <a:lnTo>
                    <a:pt x="363905" y="126631"/>
                  </a:lnTo>
                  <a:lnTo>
                    <a:pt x="351535" y="133159"/>
                  </a:lnTo>
                  <a:lnTo>
                    <a:pt x="344195" y="117424"/>
                  </a:lnTo>
                  <a:lnTo>
                    <a:pt x="327913" y="124142"/>
                  </a:lnTo>
                  <a:lnTo>
                    <a:pt x="307809" y="138099"/>
                  </a:lnTo>
                  <a:lnTo>
                    <a:pt x="274193" y="119532"/>
                  </a:lnTo>
                  <a:lnTo>
                    <a:pt x="264096" y="116839"/>
                  </a:lnTo>
                  <a:lnTo>
                    <a:pt x="256247" y="85788"/>
                  </a:lnTo>
                  <a:lnTo>
                    <a:pt x="267436" y="70091"/>
                  </a:lnTo>
                  <a:lnTo>
                    <a:pt x="258063" y="62153"/>
                  </a:lnTo>
                  <a:lnTo>
                    <a:pt x="253695" y="47688"/>
                  </a:lnTo>
                  <a:lnTo>
                    <a:pt x="253847" y="36995"/>
                  </a:lnTo>
                  <a:lnTo>
                    <a:pt x="268528" y="30200"/>
                  </a:lnTo>
                  <a:lnTo>
                    <a:pt x="281381" y="1663"/>
                  </a:lnTo>
                  <a:lnTo>
                    <a:pt x="265912" y="1968"/>
                  </a:lnTo>
                  <a:lnTo>
                    <a:pt x="250812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62591" y="2405240"/>
              <a:ext cx="444500" cy="464184"/>
            </a:xfrm>
            <a:custGeom>
              <a:avLst/>
              <a:gdLst/>
              <a:ahLst/>
              <a:cxnLst/>
              <a:rect l="l" t="t" r="r" b="b"/>
              <a:pathLst>
                <a:path w="444500" h="464185">
                  <a:moveTo>
                    <a:pt x="0" y="367415"/>
                  </a:moveTo>
                  <a:lnTo>
                    <a:pt x="3532" y="345294"/>
                  </a:lnTo>
                  <a:lnTo>
                    <a:pt x="14694" y="329277"/>
                  </a:lnTo>
                  <a:lnTo>
                    <a:pt x="25949" y="319363"/>
                  </a:lnTo>
                  <a:lnTo>
                    <a:pt x="27390" y="304984"/>
                  </a:lnTo>
                  <a:lnTo>
                    <a:pt x="20368" y="293064"/>
                  </a:lnTo>
                  <a:lnTo>
                    <a:pt x="18507" y="265125"/>
                  </a:lnTo>
                  <a:lnTo>
                    <a:pt x="25018" y="240465"/>
                  </a:lnTo>
                  <a:lnTo>
                    <a:pt x="35762" y="213100"/>
                  </a:lnTo>
                  <a:lnTo>
                    <a:pt x="28832" y="194624"/>
                  </a:lnTo>
                  <a:lnTo>
                    <a:pt x="16740" y="182085"/>
                  </a:lnTo>
                  <a:lnTo>
                    <a:pt x="9299" y="174715"/>
                  </a:lnTo>
                  <a:lnTo>
                    <a:pt x="10648" y="147679"/>
                  </a:lnTo>
                  <a:lnTo>
                    <a:pt x="30181" y="120560"/>
                  </a:lnTo>
                  <a:lnTo>
                    <a:pt x="33995" y="104092"/>
                  </a:lnTo>
                  <a:lnTo>
                    <a:pt x="52654" y="86837"/>
                  </a:lnTo>
                  <a:lnTo>
                    <a:pt x="68503" y="88074"/>
                  </a:lnTo>
                  <a:lnTo>
                    <a:pt x="89990" y="82790"/>
                  </a:lnTo>
                  <a:lnTo>
                    <a:pt x="102594" y="92621"/>
                  </a:lnTo>
                  <a:lnTo>
                    <a:pt x="101851" y="104461"/>
                  </a:lnTo>
                  <a:lnTo>
                    <a:pt x="119942" y="82421"/>
                  </a:lnTo>
                  <a:lnTo>
                    <a:pt x="137708" y="63045"/>
                  </a:lnTo>
                  <a:lnTo>
                    <a:pt x="157428" y="59686"/>
                  </a:lnTo>
                  <a:lnTo>
                    <a:pt x="181156" y="68400"/>
                  </a:lnTo>
                  <a:lnTo>
                    <a:pt x="205052" y="38015"/>
                  </a:lnTo>
                  <a:lnTo>
                    <a:pt x="222818" y="28020"/>
                  </a:lnTo>
                  <a:lnTo>
                    <a:pt x="219609" y="17287"/>
                  </a:lnTo>
                  <a:lnTo>
                    <a:pt x="237525" y="8918"/>
                  </a:lnTo>
                  <a:lnTo>
                    <a:pt x="250815" y="0"/>
                  </a:lnTo>
                  <a:lnTo>
                    <a:pt x="265907" y="1966"/>
                  </a:lnTo>
                  <a:lnTo>
                    <a:pt x="281383" y="1657"/>
                  </a:lnTo>
                  <a:lnTo>
                    <a:pt x="268523" y="30201"/>
                  </a:lnTo>
                  <a:lnTo>
                    <a:pt x="253851" y="36991"/>
                  </a:lnTo>
                  <a:lnTo>
                    <a:pt x="253800" y="40555"/>
                  </a:lnTo>
                  <a:lnTo>
                    <a:pt x="253750" y="44119"/>
                  </a:lnTo>
                  <a:lnTo>
                    <a:pt x="253699" y="47683"/>
                  </a:lnTo>
                  <a:lnTo>
                    <a:pt x="258059" y="62154"/>
                  </a:lnTo>
                  <a:lnTo>
                    <a:pt x="267430" y="70091"/>
                  </a:lnTo>
                  <a:lnTo>
                    <a:pt x="256246" y="85780"/>
                  </a:lnTo>
                  <a:lnTo>
                    <a:pt x="264094" y="116832"/>
                  </a:lnTo>
                  <a:lnTo>
                    <a:pt x="274197" y="119526"/>
                  </a:lnTo>
                  <a:lnTo>
                    <a:pt x="307811" y="138102"/>
                  </a:lnTo>
                  <a:lnTo>
                    <a:pt x="327914" y="124134"/>
                  </a:lnTo>
                  <a:lnTo>
                    <a:pt x="344192" y="117416"/>
                  </a:lnTo>
                  <a:lnTo>
                    <a:pt x="351540" y="133157"/>
                  </a:lnTo>
                  <a:lnTo>
                    <a:pt x="363900" y="126633"/>
                  </a:lnTo>
                  <a:lnTo>
                    <a:pt x="373420" y="126313"/>
                  </a:lnTo>
                  <a:lnTo>
                    <a:pt x="367830" y="146856"/>
                  </a:lnTo>
                  <a:lnTo>
                    <a:pt x="366388" y="171152"/>
                  </a:lnTo>
                  <a:lnTo>
                    <a:pt x="375364" y="182417"/>
                  </a:lnTo>
                  <a:lnTo>
                    <a:pt x="393037" y="176314"/>
                  </a:lnTo>
                  <a:lnTo>
                    <a:pt x="412664" y="180410"/>
                  </a:lnTo>
                  <a:lnTo>
                    <a:pt x="428988" y="195158"/>
                  </a:lnTo>
                  <a:lnTo>
                    <a:pt x="444102" y="217114"/>
                  </a:lnTo>
                  <a:lnTo>
                    <a:pt x="418244" y="223178"/>
                  </a:lnTo>
                  <a:lnTo>
                    <a:pt x="410756" y="238592"/>
                  </a:lnTo>
                  <a:lnTo>
                    <a:pt x="386945" y="250665"/>
                  </a:lnTo>
                  <a:lnTo>
                    <a:pt x="372062" y="256031"/>
                  </a:lnTo>
                  <a:lnTo>
                    <a:pt x="368248" y="272049"/>
                  </a:lnTo>
                  <a:lnTo>
                    <a:pt x="347273" y="278685"/>
                  </a:lnTo>
                  <a:lnTo>
                    <a:pt x="330949" y="297529"/>
                  </a:lnTo>
                  <a:lnTo>
                    <a:pt x="310393" y="309449"/>
                  </a:lnTo>
                  <a:lnTo>
                    <a:pt x="283301" y="323426"/>
                  </a:lnTo>
                  <a:lnTo>
                    <a:pt x="273035" y="326338"/>
                  </a:lnTo>
                  <a:lnTo>
                    <a:pt x="272523" y="339078"/>
                  </a:lnTo>
                  <a:lnTo>
                    <a:pt x="262780" y="341003"/>
                  </a:lnTo>
                  <a:lnTo>
                    <a:pt x="252315" y="347404"/>
                  </a:lnTo>
                  <a:lnTo>
                    <a:pt x="246351" y="360461"/>
                  </a:lnTo>
                  <a:lnTo>
                    <a:pt x="235014" y="361424"/>
                  </a:lnTo>
                  <a:lnTo>
                    <a:pt x="224108" y="352146"/>
                  </a:lnTo>
                  <a:lnTo>
                    <a:pt x="211470" y="365398"/>
                  </a:lnTo>
                  <a:lnTo>
                    <a:pt x="221562" y="370006"/>
                  </a:lnTo>
                  <a:lnTo>
                    <a:pt x="215388" y="375127"/>
                  </a:lnTo>
                  <a:lnTo>
                    <a:pt x="214586" y="384221"/>
                  </a:lnTo>
                  <a:lnTo>
                    <a:pt x="207319" y="393438"/>
                  </a:lnTo>
                  <a:lnTo>
                    <a:pt x="205644" y="405349"/>
                  </a:lnTo>
                  <a:lnTo>
                    <a:pt x="197575" y="414566"/>
                  </a:lnTo>
                  <a:lnTo>
                    <a:pt x="190309" y="415406"/>
                  </a:lnTo>
                  <a:lnTo>
                    <a:pt x="183042" y="431218"/>
                  </a:lnTo>
                  <a:lnTo>
                    <a:pt x="182530" y="441910"/>
                  </a:lnTo>
                  <a:lnTo>
                    <a:pt x="186088" y="453176"/>
                  </a:lnTo>
                  <a:lnTo>
                    <a:pt x="174748" y="458325"/>
                  </a:lnTo>
                  <a:lnTo>
                    <a:pt x="164659" y="463921"/>
                  </a:lnTo>
                  <a:lnTo>
                    <a:pt x="135848" y="446355"/>
                  </a:lnTo>
                  <a:lnTo>
                    <a:pt x="113524" y="429518"/>
                  </a:lnTo>
                  <a:lnTo>
                    <a:pt x="107850" y="417147"/>
                  </a:lnTo>
                  <a:lnTo>
                    <a:pt x="97199" y="399491"/>
                  </a:lnTo>
                  <a:lnTo>
                    <a:pt x="92037" y="382655"/>
                  </a:lnTo>
                  <a:lnTo>
                    <a:pt x="92455" y="367907"/>
                  </a:lnTo>
                  <a:lnTo>
                    <a:pt x="70457" y="364999"/>
                  </a:lnTo>
                  <a:lnTo>
                    <a:pt x="40165" y="366595"/>
                  </a:lnTo>
                  <a:lnTo>
                    <a:pt x="0" y="36741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83952" y="2343911"/>
              <a:ext cx="256031" cy="5151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301973" y="2324226"/>
              <a:ext cx="247650" cy="505459"/>
            </a:xfrm>
            <a:custGeom>
              <a:avLst/>
              <a:gdLst/>
              <a:ahLst/>
              <a:cxnLst/>
              <a:rect l="l" t="t" r="r" b="b"/>
              <a:pathLst>
                <a:path w="247650" h="505460">
                  <a:moveTo>
                    <a:pt x="48399" y="0"/>
                  </a:moveTo>
                  <a:lnTo>
                    <a:pt x="32943" y="4660"/>
                  </a:lnTo>
                  <a:lnTo>
                    <a:pt x="4724" y="28003"/>
                  </a:lnTo>
                  <a:lnTo>
                    <a:pt x="0" y="37084"/>
                  </a:lnTo>
                  <a:lnTo>
                    <a:pt x="6832" y="51015"/>
                  </a:lnTo>
                  <a:lnTo>
                    <a:pt x="8813" y="61544"/>
                  </a:lnTo>
                  <a:lnTo>
                    <a:pt x="24460" y="57594"/>
                  </a:lnTo>
                  <a:lnTo>
                    <a:pt x="36271" y="61683"/>
                  </a:lnTo>
                  <a:lnTo>
                    <a:pt x="47155" y="62128"/>
                  </a:lnTo>
                  <a:lnTo>
                    <a:pt x="47193" y="82765"/>
                  </a:lnTo>
                  <a:lnTo>
                    <a:pt x="60299" y="88519"/>
                  </a:lnTo>
                  <a:lnTo>
                    <a:pt x="60718" y="93916"/>
                  </a:lnTo>
                  <a:lnTo>
                    <a:pt x="52666" y="99707"/>
                  </a:lnTo>
                  <a:lnTo>
                    <a:pt x="60591" y="114719"/>
                  </a:lnTo>
                  <a:lnTo>
                    <a:pt x="73202" y="124434"/>
                  </a:lnTo>
                  <a:lnTo>
                    <a:pt x="88303" y="122262"/>
                  </a:lnTo>
                  <a:lnTo>
                    <a:pt x="98336" y="128079"/>
                  </a:lnTo>
                  <a:lnTo>
                    <a:pt x="107365" y="136766"/>
                  </a:lnTo>
                  <a:lnTo>
                    <a:pt x="117487" y="138049"/>
                  </a:lnTo>
                  <a:lnTo>
                    <a:pt x="137807" y="127253"/>
                  </a:lnTo>
                  <a:lnTo>
                    <a:pt x="146342" y="134658"/>
                  </a:lnTo>
                  <a:lnTo>
                    <a:pt x="136791" y="139776"/>
                  </a:lnTo>
                  <a:lnTo>
                    <a:pt x="131330" y="147383"/>
                  </a:lnTo>
                  <a:lnTo>
                    <a:pt x="129641" y="158445"/>
                  </a:lnTo>
                  <a:lnTo>
                    <a:pt x="117195" y="156197"/>
                  </a:lnTo>
                  <a:lnTo>
                    <a:pt x="102412" y="160489"/>
                  </a:lnTo>
                  <a:lnTo>
                    <a:pt x="87337" y="173774"/>
                  </a:lnTo>
                  <a:lnTo>
                    <a:pt x="71602" y="173012"/>
                  </a:lnTo>
                  <a:lnTo>
                    <a:pt x="53022" y="187071"/>
                  </a:lnTo>
                  <a:lnTo>
                    <a:pt x="42532" y="205219"/>
                  </a:lnTo>
                  <a:lnTo>
                    <a:pt x="34124" y="207581"/>
                  </a:lnTo>
                  <a:lnTo>
                    <a:pt x="28181" y="228473"/>
                  </a:lnTo>
                  <a:lnTo>
                    <a:pt x="27241" y="252691"/>
                  </a:lnTo>
                  <a:lnTo>
                    <a:pt x="35991" y="263626"/>
                  </a:lnTo>
                  <a:lnTo>
                    <a:pt x="53962" y="257619"/>
                  </a:lnTo>
                  <a:lnTo>
                    <a:pt x="73190" y="261645"/>
                  </a:lnTo>
                  <a:lnTo>
                    <a:pt x="89801" y="276466"/>
                  </a:lnTo>
                  <a:lnTo>
                    <a:pt x="104508" y="298107"/>
                  </a:lnTo>
                  <a:lnTo>
                    <a:pt x="78740" y="304469"/>
                  </a:lnTo>
                  <a:lnTo>
                    <a:pt x="71183" y="319786"/>
                  </a:lnTo>
                  <a:lnTo>
                    <a:pt x="68173" y="339089"/>
                  </a:lnTo>
                  <a:lnTo>
                    <a:pt x="73367" y="350672"/>
                  </a:lnTo>
                  <a:lnTo>
                    <a:pt x="78282" y="363385"/>
                  </a:lnTo>
                  <a:lnTo>
                    <a:pt x="83693" y="381317"/>
                  </a:lnTo>
                  <a:lnTo>
                    <a:pt x="100787" y="382447"/>
                  </a:lnTo>
                  <a:lnTo>
                    <a:pt x="104406" y="368134"/>
                  </a:lnTo>
                  <a:lnTo>
                    <a:pt x="113461" y="361556"/>
                  </a:lnTo>
                  <a:lnTo>
                    <a:pt x="124333" y="358825"/>
                  </a:lnTo>
                  <a:lnTo>
                    <a:pt x="132880" y="363600"/>
                  </a:lnTo>
                  <a:lnTo>
                    <a:pt x="124853" y="374510"/>
                  </a:lnTo>
                  <a:lnTo>
                    <a:pt x="130289" y="379044"/>
                  </a:lnTo>
                  <a:lnTo>
                    <a:pt x="146875" y="384479"/>
                  </a:lnTo>
                  <a:lnTo>
                    <a:pt x="150482" y="402882"/>
                  </a:lnTo>
                  <a:lnTo>
                    <a:pt x="142455" y="426465"/>
                  </a:lnTo>
                  <a:lnTo>
                    <a:pt x="153327" y="445998"/>
                  </a:lnTo>
                  <a:lnTo>
                    <a:pt x="157213" y="473710"/>
                  </a:lnTo>
                  <a:lnTo>
                    <a:pt x="157187" y="480123"/>
                  </a:lnTo>
                  <a:lnTo>
                    <a:pt x="156959" y="481139"/>
                  </a:lnTo>
                  <a:lnTo>
                    <a:pt x="156959" y="503732"/>
                  </a:lnTo>
                  <a:lnTo>
                    <a:pt x="163715" y="504863"/>
                  </a:lnTo>
                  <a:lnTo>
                    <a:pt x="179450" y="499821"/>
                  </a:lnTo>
                  <a:lnTo>
                    <a:pt x="199631" y="490512"/>
                  </a:lnTo>
                  <a:lnTo>
                    <a:pt x="236956" y="472490"/>
                  </a:lnTo>
                  <a:lnTo>
                    <a:pt x="228358" y="451700"/>
                  </a:lnTo>
                  <a:lnTo>
                    <a:pt x="229400" y="429920"/>
                  </a:lnTo>
                  <a:lnTo>
                    <a:pt x="247256" y="423570"/>
                  </a:lnTo>
                  <a:lnTo>
                    <a:pt x="246735" y="398792"/>
                  </a:lnTo>
                  <a:lnTo>
                    <a:pt x="242341" y="378815"/>
                  </a:lnTo>
                  <a:lnTo>
                    <a:pt x="230682" y="374738"/>
                  </a:lnTo>
                  <a:lnTo>
                    <a:pt x="233286" y="366801"/>
                  </a:lnTo>
                  <a:lnTo>
                    <a:pt x="223697" y="357263"/>
                  </a:lnTo>
                  <a:lnTo>
                    <a:pt x="234061" y="357492"/>
                  </a:lnTo>
                  <a:lnTo>
                    <a:pt x="236118" y="355219"/>
                  </a:lnTo>
                  <a:lnTo>
                    <a:pt x="239242" y="315950"/>
                  </a:lnTo>
                  <a:lnTo>
                    <a:pt x="229400" y="287553"/>
                  </a:lnTo>
                  <a:lnTo>
                    <a:pt x="225005" y="267576"/>
                  </a:lnTo>
                  <a:lnTo>
                    <a:pt x="212572" y="256908"/>
                  </a:lnTo>
                  <a:lnTo>
                    <a:pt x="211797" y="246227"/>
                  </a:lnTo>
                  <a:lnTo>
                    <a:pt x="215684" y="237159"/>
                  </a:lnTo>
                  <a:lnTo>
                    <a:pt x="217500" y="225564"/>
                  </a:lnTo>
                  <a:lnTo>
                    <a:pt x="205333" y="217639"/>
                  </a:lnTo>
                  <a:lnTo>
                    <a:pt x="195503" y="210604"/>
                  </a:lnTo>
                  <a:lnTo>
                    <a:pt x="180746" y="191071"/>
                  </a:lnTo>
                  <a:lnTo>
                    <a:pt x="181013" y="181533"/>
                  </a:lnTo>
                  <a:lnTo>
                    <a:pt x="173240" y="170649"/>
                  </a:lnTo>
                  <a:lnTo>
                    <a:pt x="183070" y="143167"/>
                  </a:lnTo>
                  <a:lnTo>
                    <a:pt x="189102" y="135115"/>
                  </a:lnTo>
                  <a:lnTo>
                    <a:pt x="181787" y="118884"/>
                  </a:lnTo>
                  <a:lnTo>
                    <a:pt x="180492" y="109804"/>
                  </a:lnTo>
                  <a:lnTo>
                    <a:pt x="174282" y="95948"/>
                  </a:lnTo>
                  <a:lnTo>
                    <a:pt x="159003" y="92087"/>
                  </a:lnTo>
                  <a:lnTo>
                    <a:pt x="148399" y="95732"/>
                  </a:lnTo>
                  <a:lnTo>
                    <a:pt x="135978" y="84378"/>
                  </a:lnTo>
                  <a:lnTo>
                    <a:pt x="124587" y="68021"/>
                  </a:lnTo>
                  <a:lnTo>
                    <a:pt x="116052" y="56908"/>
                  </a:lnTo>
                  <a:lnTo>
                    <a:pt x="116319" y="44424"/>
                  </a:lnTo>
                  <a:lnTo>
                    <a:pt x="109334" y="39204"/>
                  </a:lnTo>
                  <a:lnTo>
                    <a:pt x="112433" y="30556"/>
                  </a:lnTo>
                  <a:lnTo>
                    <a:pt x="100444" y="24358"/>
                  </a:lnTo>
                  <a:lnTo>
                    <a:pt x="94399" y="28257"/>
                  </a:lnTo>
                  <a:lnTo>
                    <a:pt x="81711" y="19316"/>
                  </a:lnTo>
                  <a:lnTo>
                    <a:pt x="64020" y="20142"/>
                  </a:lnTo>
                  <a:lnTo>
                    <a:pt x="57975" y="16560"/>
                  </a:lnTo>
                  <a:lnTo>
                    <a:pt x="50406" y="7683"/>
                  </a:lnTo>
                  <a:lnTo>
                    <a:pt x="4839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01973" y="2324226"/>
              <a:ext cx="247650" cy="505459"/>
            </a:xfrm>
            <a:custGeom>
              <a:avLst/>
              <a:gdLst/>
              <a:ahLst/>
              <a:cxnLst/>
              <a:rect l="l" t="t" r="r" b="b"/>
              <a:pathLst>
                <a:path w="247650" h="505460">
                  <a:moveTo>
                    <a:pt x="71189" y="319783"/>
                  </a:moveTo>
                  <a:lnTo>
                    <a:pt x="68180" y="339082"/>
                  </a:lnTo>
                  <a:lnTo>
                    <a:pt x="73368" y="350666"/>
                  </a:lnTo>
                  <a:lnTo>
                    <a:pt x="78278" y="363382"/>
                  </a:lnTo>
                  <a:lnTo>
                    <a:pt x="83699" y="381317"/>
                  </a:lnTo>
                  <a:lnTo>
                    <a:pt x="100788" y="382448"/>
                  </a:lnTo>
                  <a:lnTo>
                    <a:pt x="104407" y="368138"/>
                  </a:lnTo>
                  <a:lnTo>
                    <a:pt x="113464" y="361556"/>
                  </a:lnTo>
                  <a:lnTo>
                    <a:pt x="124338" y="358830"/>
                  </a:lnTo>
                  <a:lnTo>
                    <a:pt x="132882" y="363600"/>
                  </a:lnTo>
                  <a:lnTo>
                    <a:pt x="124851" y="374503"/>
                  </a:lnTo>
                  <a:lnTo>
                    <a:pt x="130288" y="379041"/>
                  </a:lnTo>
                  <a:lnTo>
                    <a:pt x="146878" y="384479"/>
                  </a:lnTo>
                  <a:lnTo>
                    <a:pt x="150482" y="402878"/>
                  </a:lnTo>
                  <a:lnTo>
                    <a:pt x="145558" y="417393"/>
                  </a:lnTo>
                  <a:lnTo>
                    <a:pt x="142451" y="426470"/>
                  </a:lnTo>
                  <a:lnTo>
                    <a:pt x="153325" y="446000"/>
                  </a:lnTo>
                  <a:lnTo>
                    <a:pt x="157209" y="473707"/>
                  </a:lnTo>
                  <a:lnTo>
                    <a:pt x="157193" y="480124"/>
                  </a:lnTo>
                  <a:lnTo>
                    <a:pt x="156960" y="481137"/>
                  </a:lnTo>
                  <a:lnTo>
                    <a:pt x="156945" y="487554"/>
                  </a:lnTo>
                  <a:lnTo>
                    <a:pt x="156877" y="491147"/>
                  </a:lnTo>
                  <a:lnTo>
                    <a:pt x="157029" y="500144"/>
                  </a:lnTo>
                  <a:lnTo>
                    <a:pt x="156962" y="503737"/>
                  </a:lnTo>
                  <a:lnTo>
                    <a:pt x="163716" y="504856"/>
                  </a:lnTo>
                  <a:lnTo>
                    <a:pt x="179454" y="499820"/>
                  </a:lnTo>
                  <a:lnTo>
                    <a:pt x="199634" y="490511"/>
                  </a:lnTo>
                  <a:lnTo>
                    <a:pt x="218788" y="481203"/>
                  </a:lnTo>
                  <a:lnTo>
                    <a:pt x="236963" y="472486"/>
                  </a:lnTo>
                  <a:lnTo>
                    <a:pt x="228357" y="451696"/>
                  </a:lnTo>
                  <a:lnTo>
                    <a:pt x="229398" y="429917"/>
                  </a:lnTo>
                  <a:lnTo>
                    <a:pt x="247262" y="423566"/>
                  </a:lnTo>
                  <a:lnTo>
                    <a:pt x="246734" y="398789"/>
                  </a:lnTo>
                  <a:lnTo>
                    <a:pt x="242338" y="378810"/>
                  </a:lnTo>
                  <a:lnTo>
                    <a:pt x="230687" y="374734"/>
                  </a:lnTo>
                  <a:lnTo>
                    <a:pt x="233281" y="366802"/>
                  </a:lnTo>
                  <a:lnTo>
                    <a:pt x="223697" y="357262"/>
                  </a:lnTo>
                  <a:lnTo>
                    <a:pt x="234058" y="357494"/>
                  </a:lnTo>
                  <a:lnTo>
                    <a:pt x="236124" y="355218"/>
                  </a:lnTo>
                  <a:lnTo>
                    <a:pt x="239246" y="315953"/>
                  </a:lnTo>
                  <a:lnTo>
                    <a:pt x="229398" y="287551"/>
                  </a:lnTo>
                  <a:lnTo>
                    <a:pt x="225001" y="267571"/>
                  </a:lnTo>
                  <a:lnTo>
                    <a:pt x="212574" y="256900"/>
                  </a:lnTo>
                  <a:lnTo>
                    <a:pt x="211797" y="246228"/>
                  </a:lnTo>
                  <a:lnTo>
                    <a:pt x="215681" y="237152"/>
                  </a:lnTo>
                  <a:lnTo>
                    <a:pt x="217498" y="225567"/>
                  </a:lnTo>
                  <a:lnTo>
                    <a:pt x="205335" y="217635"/>
                  </a:lnTo>
                  <a:lnTo>
                    <a:pt x="195501" y="210602"/>
                  </a:lnTo>
                  <a:lnTo>
                    <a:pt x="180744" y="191072"/>
                  </a:lnTo>
                  <a:lnTo>
                    <a:pt x="181008" y="181532"/>
                  </a:lnTo>
                  <a:lnTo>
                    <a:pt x="173241" y="170643"/>
                  </a:lnTo>
                  <a:lnTo>
                    <a:pt x="177637" y="158377"/>
                  </a:lnTo>
                  <a:lnTo>
                    <a:pt x="183074" y="143167"/>
                  </a:lnTo>
                  <a:lnTo>
                    <a:pt x="189109" y="135115"/>
                  </a:lnTo>
                  <a:lnTo>
                    <a:pt x="181784" y="118881"/>
                  </a:lnTo>
                  <a:lnTo>
                    <a:pt x="180495" y="109804"/>
                  </a:lnTo>
                  <a:lnTo>
                    <a:pt x="174281" y="95943"/>
                  </a:lnTo>
                  <a:lnTo>
                    <a:pt x="159011" y="92086"/>
                  </a:lnTo>
                  <a:lnTo>
                    <a:pt x="148401" y="95725"/>
                  </a:lnTo>
                  <a:lnTo>
                    <a:pt x="135973" y="84372"/>
                  </a:lnTo>
                  <a:lnTo>
                    <a:pt x="124587" y="68018"/>
                  </a:lnTo>
                  <a:lnTo>
                    <a:pt x="116058" y="56910"/>
                  </a:lnTo>
                  <a:lnTo>
                    <a:pt x="116322" y="44426"/>
                  </a:lnTo>
                  <a:lnTo>
                    <a:pt x="109332" y="39206"/>
                  </a:lnTo>
                  <a:lnTo>
                    <a:pt x="112438" y="30552"/>
                  </a:lnTo>
                  <a:lnTo>
                    <a:pt x="100442" y="24361"/>
                  </a:lnTo>
                  <a:lnTo>
                    <a:pt x="94395" y="28255"/>
                  </a:lnTo>
                  <a:lnTo>
                    <a:pt x="81718" y="19311"/>
                  </a:lnTo>
                  <a:lnTo>
                    <a:pt x="64021" y="20139"/>
                  </a:lnTo>
                  <a:lnTo>
                    <a:pt x="57974" y="16562"/>
                  </a:lnTo>
                  <a:lnTo>
                    <a:pt x="50401" y="7679"/>
                  </a:lnTo>
                  <a:lnTo>
                    <a:pt x="48398" y="0"/>
                  </a:lnTo>
                  <a:lnTo>
                    <a:pt x="32943" y="4652"/>
                  </a:lnTo>
                  <a:lnTo>
                    <a:pt x="4730" y="28000"/>
                  </a:lnTo>
                  <a:lnTo>
                    <a:pt x="0" y="37076"/>
                  </a:lnTo>
                  <a:lnTo>
                    <a:pt x="6838" y="51008"/>
                  </a:lnTo>
                  <a:lnTo>
                    <a:pt x="8819" y="61547"/>
                  </a:lnTo>
                  <a:lnTo>
                    <a:pt x="24466" y="57591"/>
                  </a:lnTo>
                  <a:lnTo>
                    <a:pt x="36269" y="61680"/>
                  </a:lnTo>
                  <a:lnTo>
                    <a:pt x="47161" y="62122"/>
                  </a:lnTo>
                  <a:lnTo>
                    <a:pt x="47197" y="82767"/>
                  </a:lnTo>
                  <a:lnTo>
                    <a:pt x="60304" y="88522"/>
                  </a:lnTo>
                  <a:lnTo>
                    <a:pt x="60718" y="93911"/>
                  </a:lnTo>
                  <a:lnTo>
                    <a:pt x="52661" y="99704"/>
                  </a:lnTo>
                  <a:lnTo>
                    <a:pt x="60595" y="114720"/>
                  </a:lnTo>
                  <a:lnTo>
                    <a:pt x="73202" y="124431"/>
                  </a:lnTo>
                  <a:lnTo>
                    <a:pt x="88305" y="122261"/>
                  </a:lnTo>
                  <a:lnTo>
                    <a:pt x="98333" y="128080"/>
                  </a:lnTo>
                  <a:lnTo>
                    <a:pt x="107363" y="136768"/>
                  </a:lnTo>
                  <a:lnTo>
                    <a:pt x="117487" y="138046"/>
                  </a:lnTo>
                  <a:lnTo>
                    <a:pt x="137806" y="127252"/>
                  </a:lnTo>
                  <a:lnTo>
                    <a:pt x="146344" y="134655"/>
                  </a:lnTo>
                  <a:lnTo>
                    <a:pt x="136793" y="139773"/>
                  </a:lnTo>
                  <a:lnTo>
                    <a:pt x="131328" y="147378"/>
                  </a:lnTo>
                  <a:lnTo>
                    <a:pt x="129639" y="158438"/>
                  </a:lnTo>
                  <a:lnTo>
                    <a:pt x="117196" y="156200"/>
                  </a:lnTo>
                  <a:lnTo>
                    <a:pt x="102411" y="160483"/>
                  </a:lnTo>
                  <a:lnTo>
                    <a:pt x="87334" y="173770"/>
                  </a:lnTo>
                  <a:lnTo>
                    <a:pt x="71606" y="173004"/>
                  </a:lnTo>
                  <a:lnTo>
                    <a:pt x="53022" y="187069"/>
                  </a:lnTo>
                  <a:lnTo>
                    <a:pt x="42537" y="205212"/>
                  </a:lnTo>
                  <a:lnTo>
                    <a:pt x="34120" y="207573"/>
                  </a:lnTo>
                  <a:lnTo>
                    <a:pt x="28183" y="228477"/>
                  </a:lnTo>
                  <a:lnTo>
                    <a:pt x="27239" y="252691"/>
                  </a:lnTo>
                  <a:lnTo>
                    <a:pt x="35989" y="263618"/>
                  </a:lnTo>
                  <a:lnTo>
                    <a:pt x="53966" y="257618"/>
                  </a:lnTo>
                  <a:lnTo>
                    <a:pt x="73190" y="261646"/>
                  </a:lnTo>
                  <a:lnTo>
                    <a:pt x="89804" y="276467"/>
                  </a:lnTo>
                  <a:lnTo>
                    <a:pt x="104513" y="298110"/>
                  </a:lnTo>
                  <a:lnTo>
                    <a:pt x="78736" y="304464"/>
                  </a:lnTo>
                  <a:lnTo>
                    <a:pt x="71189" y="31978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29088" y="2663951"/>
              <a:ext cx="222503" cy="20726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42562" y="2640850"/>
              <a:ext cx="219674" cy="20334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76688" y="1706879"/>
              <a:ext cx="414527" cy="25907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93490" y="1686331"/>
              <a:ext cx="405765" cy="249554"/>
            </a:xfrm>
            <a:custGeom>
              <a:avLst/>
              <a:gdLst/>
              <a:ahLst/>
              <a:cxnLst/>
              <a:rect l="l" t="t" r="r" b="b"/>
              <a:pathLst>
                <a:path w="405765" h="249555">
                  <a:moveTo>
                    <a:pt x="296824" y="0"/>
                  </a:moveTo>
                  <a:lnTo>
                    <a:pt x="191173" y="43726"/>
                  </a:lnTo>
                  <a:lnTo>
                    <a:pt x="167068" y="63385"/>
                  </a:lnTo>
                  <a:lnTo>
                    <a:pt x="128257" y="93827"/>
                  </a:lnTo>
                  <a:lnTo>
                    <a:pt x="112318" y="116370"/>
                  </a:lnTo>
                  <a:lnTo>
                    <a:pt x="91528" y="134086"/>
                  </a:lnTo>
                  <a:lnTo>
                    <a:pt x="64503" y="130810"/>
                  </a:lnTo>
                  <a:lnTo>
                    <a:pt x="44323" y="134975"/>
                  </a:lnTo>
                  <a:lnTo>
                    <a:pt x="24663" y="150520"/>
                  </a:lnTo>
                  <a:lnTo>
                    <a:pt x="11518" y="146519"/>
                  </a:lnTo>
                  <a:lnTo>
                    <a:pt x="0" y="157238"/>
                  </a:lnTo>
                  <a:lnTo>
                    <a:pt x="26098" y="180594"/>
                  </a:lnTo>
                  <a:lnTo>
                    <a:pt x="20510" y="196215"/>
                  </a:lnTo>
                  <a:lnTo>
                    <a:pt x="23837" y="204470"/>
                  </a:lnTo>
                  <a:lnTo>
                    <a:pt x="53873" y="211683"/>
                  </a:lnTo>
                  <a:lnTo>
                    <a:pt x="75425" y="214312"/>
                  </a:lnTo>
                  <a:lnTo>
                    <a:pt x="79006" y="237324"/>
                  </a:lnTo>
                  <a:lnTo>
                    <a:pt x="77114" y="248818"/>
                  </a:lnTo>
                  <a:lnTo>
                    <a:pt x="87680" y="249021"/>
                  </a:lnTo>
                  <a:lnTo>
                    <a:pt x="109677" y="229400"/>
                  </a:lnTo>
                  <a:lnTo>
                    <a:pt x="117906" y="216293"/>
                  </a:lnTo>
                  <a:lnTo>
                    <a:pt x="133350" y="218782"/>
                  </a:lnTo>
                  <a:lnTo>
                    <a:pt x="143395" y="224853"/>
                  </a:lnTo>
                  <a:lnTo>
                    <a:pt x="178879" y="229273"/>
                  </a:lnTo>
                  <a:lnTo>
                    <a:pt x="182664" y="236816"/>
                  </a:lnTo>
                  <a:lnTo>
                    <a:pt x="202844" y="240576"/>
                  </a:lnTo>
                  <a:lnTo>
                    <a:pt x="210553" y="232206"/>
                  </a:lnTo>
                  <a:lnTo>
                    <a:pt x="206260" y="220192"/>
                  </a:lnTo>
                  <a:lnTo>
                    <a:pt x="221919" y="215455"/>
                  </a:lnTo>
                  <a:lnTo>
                    <a:pt x="239039" y="213664"/>
                  </a:lnTo>
                  <a:lnTo>
                    <a:pt x="265112" y="216484"/>
                  </a:lnTo>
                  <a:lnTo>
                    <a:pt x="281355" y="215836"/>
                  </a:lnTo>
                  <a:lnTo>
                    <a:pt x="285762" y="199567"/>
                  </a:lnTo>
                  <a:lnTo>
                    <a:pt x="311365" y="208559"/>
                  </a:lnTo>
                  <a:lnTo>
                    <a:pt x="324332" y="217436"/>
                  </a:lnTo>
                  <a:lnTo>
                    <a:pt x="339331" y="235838"/>
                  </a:lnTo>
                  <a:lnTo>
                    <a:pt x="405320" y="193027"/>
                  </a:lnTo>
                  <a:lnTo>
                    <a:pt x="401294" y="165493"/>
                  </a:lnTo>
                  <a:lnTo>
                    <a:pt x="400354" y="142875"/>
                  </a:lnTo>
                  <a:lnTo>
                    <a:pt x="400773" y="119519"/>
                  </a:lnTo>
                  <a:lnTo>
                    <a:pt x="393712" y="94259"/>
                  </a:lnTo>
                  <a:lnTo>
                    <a:pt x="394258" y="67805"/>
                  </a:lnTo>
                  <a:lnTo>
                    <a:pt x="386943" y="50495"/>
                  </a:lnTo>
                  <a:lnTo>
                    <a:pt x="374294" y="46012"/>
                  </a:lnTo>
                  <a:lnTo>
                    <a:pt x="357327" y="47421"/>
                  </a:lnTo>
                  <a:lnTo>
                    <a:pt x="319963" y="19354"/>
                  </a:lnTo>
                  <a:lnTo>
                    <a:pt x="29682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093490" y="1686331"/>
              <a:ext cx="405765" cy="249554"/>
            </a:xfrm>
            <a:custGeom>
              <a:avLst/>
              <a:gdLst/>
              <a:ahLst/>
              <a:cxnLst/>
              <a:rect l="l" t="t" r="r" b="b"/>
              <a:pathLst>
                <a:path w="405765" h="249555">
                  <a:moveTo>
                    <a:pt x="191173" y="43718"/>
                  </a:moveTo>
                  <a:lnTo>
                    <a:pt x="167066" y="63385"/>
                  </a:lnTo>
                  <a:lnTo>
                    <a:pt x="148333" y="78194"/>
                  </a:lnTo>
                  <a:lnTo>
                    <a:pt x="128247" y="93821"/>
                  </a:lnTo>
                  <a:lnTo>
                    <a:pt x="112310" y="116362"/>
                  </a:lnTo>
                  <a:lnTo>
                    <a:pt x="91524" y="134075"/>
                  </a:lnTo>
                  <a:lnTo>
                    <a:pt x="64496" y="130803"/>
                  </a:lnTo>
                  <a:lnTo>
                    <a:pt x="44317" y="134975"/>
                  </a:lnTo>
                  <a:lnTo>
                    <a:pt x="24651" y="150520"/>
                  </a:lnTo>
                  <a:lnTo>
                    <a:pt x="11510" y="146511"/>
                  </a:lnTo>
                  <a:lnTo>
                    <a:pt x="0" y="157229"/>
                  </a:lnTo>
                  <a:lnTo>
                    <a:pt x="26096" y="180588"/>
                  </a:lnTo>
                  <a:lnTo>
                    <a:pt x="20504" y="196215"/>
                  </a:lnTo>
                  <a:lnTo>
                    <a:pt x="23826" y="204462"/>
                  </a:lnTo>
                  <a:lnTo>
                    <a:pt x="53871" y="211678"/>
                  </a:lnTo>
                  <a:lnTo>
                    <a:pt x="75424" y="214307"/>
                  </a:lnTo>
                  <a:lnTo>
                    <a:pt x="79000" y="237317"/>
                  </a:lnTo>
                  <a:lnTo>
                    <a:pt x="77113" y="248812"/>
                  </a:lnTo>
                  <a:lnTo>
                    <a:pt x="87668" y="249017"/>
                  </a:lnTo>
                  <a:lnTo>
                    <a:pt x="109665" y="229391"/>
                  </a:lnTo>
                  <a:lnTo>
                    <a:pt x="117902" y="216291"/>
                  </a:lnTo>
                  <a:lnTo>
                    <a:pt x="133339" y="218776"/>
                  </a:lnTo>
                  <a:lnTo>
                    <a:pt x="143393" y="224851"/>
                  </a:lnTo>
                  <a:lnTo>
                    <a:pt x="178868" y="229272"/>
                  </a:lnTo>
                  <a:lnTo>
                    <a:pt x="182655" y="236806"/>
                  </a:lnTo>
                  <a:lnTo>
                    <a:pt x="202834" y="240569"/>
                  </a:lnTo>
                  <a:lnTo>
                    <a:pt x="210546" y="232204"/>
                  </a:lnTo>
                  <a:lnTo>
                    <a:pt x="206259" y="220187"/>
                  </a:lnTo>
                  <a:lnTo>
                    <a:pt x="221917" y="215452"/>
                  </a:lnTo>
                  <a:lnTo>
                    <a:pt x="239031" y="213662"/>
                  </a:lnTo>
                  <a:lnTo>
                    <a:pt x="265105" y="216475"/>
                  </a:lnTo>
                  <a:lnTo>
                    <a:pt x="281345" y="215830"/>
                  </a:lnTo>
                  <a:lnTo>
                    <a:pt x="285763" y="199560"/>
                  </a:lnTo>
                  <a:lnTo>
                    <a:pt x="311357" y="208549"/>
                  </a:lnTo>
                  <a:lnTo>
                    <a:pt x="324324" y="217436"/>
                  </a:lnTo>
                  <a:lnTo>
                    <a:pt x="339330" y="235834"/>
                  </a:lnTo>
                  <a:lnTo>
                    <a:pt x="405316" y="193017"/>
                  </a:lnTo>
                  <a:lnTo>
                    <a:pt x="401286" y="165493"/>
                  </a:lnTo>
                  <a:lnTo>
                    <a:pt x="400354" y="142871"/>
                  </a:lnTo>
                  <a:lnTo>
                    <a:pt x="400774" y="119512"/>
                  </a:lnTo>
                  <a:lnTo>
                    <a:pt x="393705" y="94251"/>
                  </a:lnTo>
                  <a:lnTo>
                    <a:pt x="394249" y="67804"/>
                  </a:lnTo>
                  <a:lnTo>
                    <a:pt x="386935" y="50488"/>
                  </a:lnTo>
                  <a:lnTo>
                    <a:pt x="374292" y="46010"/>
                  </a:lnTo>
                  <a:lnTo>
                    <a:pt x="357318" y="47411"/>
                  </a:lnTo>
                  <a:lnTo>
                    <a:pt x="319955" y="19348"/>
                  </a:lnTo>
                  <a:lnTo>
                    <a:pt x="296824" y="0"/>
                  </a:lnTo>
                  <a:lnTo>
                    <a:pt x="191173" y="4371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29088" y="2983991"/>
              <a:ext cx="475488" cy="28956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247668" y="2964675"/>
              <a:ext cx="466725" cy="278130"/>
            </a:xfrm>
            <a:custGeom>
              <a:avLst/>
              <a:gdLst/>
              <a:ahLst/>
              <a:cxnLst/>
              <a:rect l="l" t="t" r="r" b="b"/>
              <a:pathLst>
                <a:path w="466725" h="278130">
                  <a:moveTo>
                    <a:pt x="272059" y="0"/>
                  </a:moveTo>
                  <a:lnTo>
                    <a:pt x="267398" y="11302"/>
                  </a:lnTo>
                  <a:lnTo>
                    <a:pt x="256692" y="14566"/>
                  </a:lnTo>
                  <a:lnTo>
                    <a:pt x="250647" y="26708"/>
                  </a:lnTo>
                  <a:lnTo>
                    <a:pt x="234124" y="43967"/>
                  </a:lnTo>
                  <a:lnTo>
                    <a:pt x="227495" y="61353"/>
                  </a:lnTo>
                  <a:lnTo>
                    <a:pt x="206667" y="78231"/>
                  </a:lnTo>
                  <a:lnTo>
                    <a:pt x="194005" y="102209"/>
                  </a:lnTo>
                  <a:lnTo>
                    <a:pt x="179870" y="104000"/>
                  </a:lnTo>
                  <a:lnTo>
                    <a:pt x="175844" y="123342"/>
                  </a:lnTo>
                  <a:lnTo>
                    <a:pt x="149225" y="126123"/>
                  </a:lnTo>
                  <a:lnTo>
                    <a:pt x="137858" y="131432"/>
                  </a:lnTo>
                  <a:lnTo>
                    <a:pt x="134950" y="147218"/>
                  </a:lnTo>
                  <a:lnTo>
                    <a:pt x="134505" y="163321"/>
                  </a:lnTo>
                  <a:lnTo>
                    <a:pt x="108521" y="171830"/>
                  </a:lnTo>
                  <a:lnTo>
                    <a:pt x="89433" y="169875"/>
                  </a:lnTo>
                  <a:lnTo>
                    <a:pt x="75018" y="186537"/>
                  </a:lnTo>
                  <a:lnTo>
                    <a:pt x="59435" y="195491"/>
                  </a:lnTo>
                  <a:lnTo>
                    <a:pt x="39712" y="193840"/>
                  </a:lnTo>
                  <a:lnTo>
                    <a:pt x="26746" y="233527"/>
                  </a:lnTo>
                  <a:lnTo>
                    <a:pt x="22961" y="252577"/>
                  </a:lnTo>
                  <a:lnTo>
                    <a:pt x="0" y="259600"/>
                  </a:lnTo>
                  <a:lnTo>
                    <a:pt x="22694" y="278015"/>
                  </a:lnTo>
                  <a:lnTo>
                    <a:pt x="28130" y="269138"/>
                  </a:lnTo>
                  <a:lnTo>
                    <a:pt x="35636" y="249148"/>
                  </a:lnTo>
                  <a:lnTo>
                    <a:pt x="41071" y="238023"/>
                  </a:lnTo>
                  <a:lnTo>
                    <a:pt x="51295" y="236499"/>
                  </a:lnTo>
                  <a:lnTo>
                    <a:pt x="67195" y="252806"/>
                  </a:lnTo>
                  <a:lnTo>
                    <a:pt x="82715" y="256438"/>
                  </a:lnTo>
                  <a:lnTo>
                    <a:pt x="93827" y="244614"/>
                  </a:lnTo>
                  <a:lnTo>
                    <a:pt x="118008" y="229908"/>
                  </a:lnTo>
                  <a:lnTo>
                    <a:pt x="183324" y="232143"/>
                  </a:lnTo>
                  <a:lnTo>
                    <a:pt x="203250" y="220319"/>
                  </a:lnTo>
                  <a:lnTo>
                    <a:pt x="261429" y="209638"/>
                  </a:lnTo>
                  <a:lnTo>
                    <a:pt x="297662" y="201688"/>
                  </a:lnTo>
                  <a:lnTo>
                    <a:pt x="315772" y="198970"/>
                  </a:lnTo>
                  <a:lnTo>
                    <a:pt x="326618" y="210337"/>
                  </a:lnTo>
                  <a:lnTo>
                    <a:pt x="345770" y="203733"/>
                  </a:lnTo>
                  <a:lnTo>
                    <a:pt x="353263" y="214198"/>
                  </a:lnTo>
                  <a:lnTo>
                    <a:pt x="373710" y="217373"/>
                  </a:lnTo>
                  <a:lnTo>
                    <a:pt x="387908" y="211696"/>
                  </a:lnTo>
                  <a:lnTo>
                    <a:pt x="400075" y="213740"/>
                  </a:lnTo>
                  <a:lnTo>
                    <a:pt x="466407" y="172084"/>
                  </a:lnTo>
                  <a:lnTo>
                    <a:pt x="465010" y="154444"/>
                  </a:lnTo>
                  <a:lnTo>
                    <a:pt x="452856" y="155816"/>
                  </a:lnTo>
                  <a:lnTo>
                    <a:pt x="442760" y="159689"/>
                  </a:lnTo>
                  <a:lnTo>
                    <a:pt x="445084" y="141046"/>
                  </a:lnTo>
                  <a:lnTo>
                    <a:pt x="437591" y="135826"/>
                  </a:lnTo>
                  <a:lnTo>
                    <a:pt x="425424" y="135369"/>
                  </a:lnTo>
                  <a:lnTo>
                    <a:pt x="412229" y="128104"/>
                  </a:lnTo>
                  <a:lnTo>
                    <a:pt x="404736" y="111302"/>
                  </a:lnTo>
                  <a:lnTo>
                    <a:pt x="391286" y="98132"/>
                  </a:lnTo>
                  <a:lnTo>
                    <a:pt x="379882" y="85445"/>
                  </a:lnTo>
                  <a:lnTo>
                    <a:pt x="368528" y="95961"/>
                  </a:lnTo>
                  <a:lnTo>
                    <a:pt x="354558" y="97967"/>
                  </a:lnTo>
                  <a:lnTo>
                    <a:pt x="336346" y="73342"/>
                  </a:lnTo>
                  <a:lnTo>
                    <a:pt x="324142" y="48717"/>
                  </a:lnTo>
                  <a:lnTo>
                    <a:pt x="291337" y="15836"/>
                  </a:lnTo>
                  <a:lnTo>
                    <a:pt x="27205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47668" y="2964675"/>
              <a:ext cx="466725" cy="278130"/>
            </a:xfrm>
            <a:custGeom>
              <a:avLst/>
              <a:gdLst/>
              <a:ahLst/>
              <a:cxnLst/>
              <a:rect l="l" t="t" r="r" b="b"/>
              <a:pathLst>
                <a:path w="466725" h="278130">
                  <a:moveTo>
                    <a:pt x="272054" y="0"/>
                  </a:moveTo>
                  <a:lnTo>
                    <a:pt x="267393" y="11296"/>
                  </a:lnTo>
                  <a:lnTo>
                    <a:pt x="256690" y="14558"/>
                  </a:lnTo>
                  <a:lnTo>
                    <a:pt x="250646" y="26706"/>
                  </a:lnTo>
                  <a:lnTo>
                    <a:pt x="234119" y="43967"/>
                  </a:lnTo>
                  <a:lnTo>
                    <a:pt x="227493" y="61350"/>
                  </a:lnTo>
                  <a:lnTo>
                    <a:pt x="206669" y="78233"/>
                  </a:lnTo>
                  <a:lnTo>
                    <a:pt x="193997" y="102202"/>
                  </a:lnTo>
                  <a:lnTo>
                    <a:pt x="179870" y="104003"/>
                  </a:lnTo>
                  <a:lnTo>
                    <a:pt x="175845" y="123344"/>
                  </a:lnTo>
                  <a:lnTo>
                    <a:pt x="149217" y="126121"/>
                  </a:lnTo>
                  <a:lnTo>
                    <a:pt x="137862" y="131428"/>
                  </a:lnTo>
                  <a:lnTo>
                    <a:pt x="134950" y="147216"/>
                  </a:lnTo>
                  <a:lnTo>
                    <a:pt x="134507" y="163321"/>
                  </a:lnTo>
                  <a:lnTo>
                    <a:pt x="108512" y="171829"/>
                  </a:lnTo>
                  <a:lnTo>
                    <a:pt x="89426" y="169872"/>
                  </a:lnTo>
                  <a:lnTo>
                    <a:pt x="75017" y="186534"/>
                  </a:lnTo>
                  <a:lnTo>
                    <a:pt x="59434" y="195481"/>
                  </a:lnTo>
                  <a:lnTo>
                    <a:pt x="39705" y="193835"/>
                  </a:lnTo>
                  <a:lnTo>
                    <a:pt x="26742" y="233521"/>
                  </a:lnTo>
                  <a:lnTo>
                    <a:pt x="22957" y="252571"/>
                  </a:lnTo>
                  <a:lnTo>
                    <a:pt x="0" y="259599"/>
                  </a:lnTo>
                  <a:lnTo>
                    <a:pt x="22693" y="278012"/>
                  </a:lnTo>
                  <a:lnTo>
                    <a:pt x="28128" y="269137"/>
                  </a:lnTo>
                  <a:lnTo>
                    <a:pt x="35629" y="249149"/>
                  </a:lnTo>
                  <a:lnTo>
                    <a:pt x="41064" y="238023"/>
                  </a:lnTo>
                  <a:lnTo>
                    <a:pt x="51293" y="236495"/>
                  </a:lnTo>
                  <a:lnTo>
                    <a:pt x="67198" y="252802"/>
                  </a:lnTo>
                  <a:lnTo>
                    <a:pt x="82711" y="256429"/>
                  </a:lnTo>
                  <a:lnTo>
                    <a:pt x="93830" y="244609"/>
                  </a:lnTo>
                  <a:lnTo>
                    <a:pt x="118011" y="229902"/>
                  </a:lnTo>
                  <a:lnTo>
                    <a:pt x="183322" y="232133"/>
                  </a:lnTo>
                  <a:lnTo>
                    <a:pt x="203245" y="220312"/>
                  </a:lnTo>
                  <a:lnTo>
                    <a:pt x="261431" y="209637"/>
                  </a:lnTo>
                  <a:lnTo>
                    <a:pt x="297658" y="201688"/>
                  </a:lnTo>
                  <a:lnTo>
                    <a:pt x="315765" y="198961"/>
                  </a:lnTo>
                  <a:lnTo>
                    <a:pt x="326619" y="210332"/>
                  </a:lnTo>
                  <a:lnTo>
                    <a:pt x="345766" y="203733"/>
                  </a:lnTo>
                  <a:lnTo>
                    <a:pt x="353266" y="214190"/>
                  </a:lnTo>
                  <a:lnTo>
                    <a:pt x="373702" y="217367"/>
                  </a:lnTo>
                  <a:lnTo>
                    <a:pt x="387911" y="211695"/>
                  </a:lnTo>
                  <a:lnTo>
                    <a:pt x="400070" y="213740"/>
                  </a:lnTo>
                  <a:lnTo>
                    <a:pt x="466405" y="172077"/>
                  </a:lnTo>
                  <a:lnTo>
                    <a:pt x="465010" y="154446"/>
                  </a:lnTo>
                  <a:lnTo>
                    <a:pt x="452851" y="155809"/>
                  </a:lnTo>
                  <a:lnTo>
                    <a:pt x="442758" y="159681"/>
                  </a:lnTo>
                  <a:lnTo>
                    <a:pt x="445087" y="141043"/>
                  </a:lnTo>
                  <a:lnTo>
                    <a:pt x="437586" y="135821"/>
                  </a:lnTo>
                  <a:lnTo>
                    <a:pt x="425428" y="135371"/>
                  </a:lnTo>
                  <a:lnTo>
                    <a:pt x="412228" y="128104"/>
                  </a:lnTo>
                  <a:lnTo>
                    <a:pt x="404728" y="111294"/>
                  </a:lnTo>
                  <a:lnTo>
                    <a:pt x="391280" y="98122"/>
                  </a:lnTo>
                  <a:lnTo>
                    <a:pt x="379881" y="85444"/>
                  </a:lnTo>
                  <a:lnTo>
                    <a:pt x="368531" y="95954"/>
                  </a:lnTo>
                  <a:lnTo>
                    <a:pt x="354555" y="97958"/>
                  </a:lnTo>
                  <a:lnTo>
                    <a:pt x="336340" y="73335"/>
                  </a:lnTo>
                  <a:lnTo>
                    <a:pt x="324135" y="48712"/>
                  </a:lnTo>
                  <a:lnTo>
                    <a:pt x="305501" y="29897"/>
                  </a:lnTo>
                  <a:lnTo>
                    <a:pt x="291338" y="15826"/>
                  </a:lnTo>
                  <a:lnTo>
                    <a:pt x="272054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6352" y="2819400"/>
              <a:ext cx="216407" cy="2743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0453243" y="2797530"/>
              <a:ext cx="208915" cy="265430"/>
            </a:xfrm>
            <a:custGeom>
              <a:avLst/>
              <a:gdLst/>
              <a:ahLst/>
              <a:cxnLst/>
              <a:rect l="l" t="t" r="r" b="b"/>
              <a:pathLst>
                <a:path w="208915" h="265430">
                  <a:moveTo>
                    <a:pt x="85750" y="0"/>
                  </a:moveTo>
                  <a:lnTo>
                    <a:pt x="27622" y="27597"/>
                  </a:lnTo>
                  <a:lnTo>
                    <a:pt x="12509" y="32143"/>
                  </a:lnTo>
                  <a:lnTo>
                    <a:pt x="5905" y="31178"/>
                  </a:lnTo>
                  <a:lnTo>
                    <a:pt x="0" y="36918"/>
                  </a:lnTo>
                  <a:lnTo>
                    <a:pt x="4445" y="56184"/>
                  </a:lnTo>
                  <a:lnTo>
                    <a:pt x="5829" y="73202"/>
                  </a:lnTo>
                  <a:lnTo>
                    <a:pt x="8889" y="87947"/>
                  </a:lnTo>
                  <a:lnTo>
                    <a:pt x="29273" y="103441"/>
                  </a:lnTo>
                  <a:lnTo>
                    <a:pt x="41694" y="108877"/>
                  </a:lnTo>
                  <a:lnTo>
                    <a:pt x="56870" y="102615"/>
                  </a:lnTo>
                  <a:lnTo>
                    <a:pt x="71894" y="99999"/>
                  </a:lnTo>
                  <a:lnTo>
                    <a:pt x="72047" y="118160"/>
                  </a:lnTo>
                  <a:lnTo>
                    <a:pt x="83489" y="134442"/>
                  </a:lnTo>
                  <a:lnTo>
                    <a:pt x="51790" y="140868"/>
                  </a:lnTo>
                  <a:lnTo>
                    <a:pt x="54330" y="147002"/>
                  </a:lnTo>
                  <a:lnTo>
                    <a:pt x="29070" y="170472"/>
                  </a:lnTo>
                  <a:lnTo>
                    <a:pt x="36474" y="175831"/>
                  </a:lnTo>
                  <a:lnTo>
                    <a:pt x="49974" y="168300"/>
                  </a:lnTo>
                  <a:lnTo>
                    <a:pt x="66497" y="167576"/>
                  </a:lnTo>
                  <a:lnTo>
                    <a:pt x="85318" y="183057"/>
                  </a:lnTo>
                  <a:lnTo>
                    <a:pt x="118021" y="215950"/>
                  </a:lnTo>
                  <a:lnTo>
                    <a:pt x="130200" y="240588"/>
                  </a:lnTo>
                  <a:lnTo>
                    <a:pt x="148361" y="265214"/>
                  </a:lnTo>
                  <a:lnTo>
                    <a:pt x="162293" y="263220"/>
                  </a:lnTo>
                  <a:lnTo>
                    <a:pt x="173608" y="252704"/>
                  </a:lnTo>
                  <a:lnTo>
                    <a:pt x="176275" y="244576"/>
                  </a:lnTo>
                  <a:lnTo>
                    <a:pt x="170027" y="234746"/>
                  </a:lnTo>
                  <a:lnTo>
                    <a:pt x="166928" y="209537"/>
                  </a:lnTo>
                  <a:lnTo>
                    <a:pt x="182676" y="194081"/>
                  </a:lnTo>
                  <a:lnTo>
                    <a:pt x="190157" y="180441"/>
                  </a:lnTo>
                  <a:lnTo>
                    <a:pt x="192989" y="151815"/>
                  </a:lnTo>
                  <a:lnTo>
                    <a:pt x="208470" y="133857"/>
                  </a:lnTo>
                  <a:lnTo>
                    <a:pt x="200469" y="103403"/>
                  </a:lnTo>
                  <a:lnTo>
                    <a:pt x="197891" y="97739"/>
                  </a:lnTo>
                  <a:lnTo>
                    <a:pt x="180860" y="83883"/>
                  </a:lnTo>
                  <a:lnTo>
                    <a:pt x="166839" y="60477"/>
                  </a:lnTo>
                  <a:lnTo>
                    <a:pt x="168490" y="72301"/>
                  </a:lnTo>
                  <a:lnTo>
                    <a:pt x="155333" y="61836"/>
                  </a:lnTo>
                  <a:lnTo>
                    <a:pt x="143979" y="70256"/>
                  </a:lnTo>
                  <a:lnTo>
                    <a:pt x="129273" y="59347"/>
                  </a:lnTo>
                  <a:lnTo>
                    <a:pt x="122567" y="52069"/>
                  </a:lnTo>
                  <a:lnTo>
                    <a:pt x="111213" y="38900"/>
                  </a:lnTo>
                  <a:lnTo>
                    <a:pt x="102438" y="21615"/>
                  </a:lnTo>
                  <a:lnTo>
                    <a:pt x="106057" y="15024"/>
                  </a:lnTo>
                  <a:lnTo>
                    <a:pt x="90576" y="5714"/>
                  </a:lnTo>
                  <a:lnTo>
                    <a:pt x="8575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53243" y="2797530"/>
              <a:ext cx="208915" cy="265430"/>
            </a:xfrm>
            <a:custGeom>
              <a:avLst/>
              <a:gdLst/>
              <a:ahLst/>
              <a:cxnLst/>
              <a:rect l="l" t="t" r="r" b="b"/>
              <a:pathLst>
                <a:path w="208915" h="265430">
                  <a:moveTo>
                    <a:pt x="66499" y="167577"/>
                  </a:moveTo>
                  <a:lnTo>
                    <a:pt x="49976" y="168299"/>
                  </a:lnTo>
                  <a:lnTo>
                    <a:pt x="36482" y="175837"/>
                  </a:lnTo>
                  <a:lnTo>
                    <a:pt x="29072" y="170467"/>
                  </a:lnTo>
                  <a:lnTo>
                    <a:pt x="54331" y="147002"/>
                  </a:lnTo>
                  <a:lnTo>
                    <a:pt x="51800" y="140864"/>
                  </a:lnTo>
                  <a:lnTo>
                    <a:pt x="83488" y="134442"/>
                  </a:lnTo>
                  <a:lnTo>
                    <a:pt x="72053" y="118156"/>
                  </a:lnTo>
                  <a:lnTo>
                    <a:pt x="71902" y="99999"/>
                  </a:lnTo>
                  <a:lnTo>
                    <a:pt x="56874" y="102618"/>
                  </a:lnTo>
                  <a:lnTo>
                    <a:pt x="41696" y="108878"/>
                  </a:lnTo>
                  <a:lnTo>
                    <a:pt x="29281" y="103446"/>
                  </a:lnTo>
                  <a:lnTo>
                    <a:pt x="8891" y="87953"/>
                  </a:lnTo>
                  <a:lnTo>
                    <a:pt x="5834" y="73198"/>
                  </a:lnTo>
                  <a:lnTo>
                    <a:pt x="4451" y="56187"/>
                  </a:lnTo>
                  <a:lnTo>
                    <a:pt x="0" y="36920"/>
                  </a:lnTo>
                  <a:lnTo>
                    <a:pt x="5915" y="31177"/>
                  </a:lnTo>
                  <a:lnTo>
                    <a:pt x="12511" y="32139"/>
                  </a:lnTo>
                  <a:lnTo>
                    <a:pt x="27621" y="27597"/>
                  </a:lnTo>
                  <a:lnTo>
                    <a:pt x="85752" y="0"/>
                  </a:lnTo>
                  <a:lnTo>
                    <a:pt x="90577" y="5714"/>
                  </a:lnTo>
                  <a:lnTo>
                    <a:pt x="106062" y="15029"/>
                  </a:lnTo>
                  <a:lnTo>
                    <a:pt x="122568" y="52072"/>
                  </a:lnTo>
                  <a:lnTo>
                    <a:pt x="143983" y="70252"/>
                  </a:lnTo>
                  <a:lnTo>
                    <a:pt x="155333" y="61837"/>
                  </a:lnTo>
                  <a:lnTo>
                    <a:pt x="168495" y="72298"/>
                  </a:lnTo>
                  <a:lnTo>
                    <a:pt x="166841" y="60476"/>
                  </a:lnTo>
                  <a:lnTo>
                    <a:pt x="180867" y="83877"/>
                  </a:lnTo>
                  <a:lnTo>
                    <a:pt x="197900" y="97734"/>
                  </a:lnTo>
                  <a:lnTo>
                    <a:pt x="200471" y="103409"/>
                  </a:lnTo>
                  <a:lnTo>
                    <a:pt x="208476" y="133864"/>
                  </a:lnTo>
                  <a:lnTo>
                    <a:pt x="192992" y="151813"/>
                  </a:lnTo>
                  <a:lnTo>
                    <a:pt x="190158" y="180440"/>
                  </a:lnTo>
                  <a:lnTo>
                    <a:pt x="182679" y="194079"/>
                  </a:lnTo>
                  <a:lnTo>
                    <a:pt x="166931" y="209532"/>
                  </a:lnTo>
                  <a:lnTo>
                    <a:pt x="168743" y="223620"/>
                  </a:lnTo>
                  <a:lnTo>
                    <a:pt x="170028" y="234750"/>
                  </a:lnTo>
                  <a:lnTo>
                    <a:pt x="176283" y="244574"/>
                  </a:lnTo>
                  <a:lnTo>
                    <a:pt x="173620" y="252701"/>
                  </a:lnTo>
                  <a:lnTo>
                    <a:pt x="162301" y="263214"/>
                  </a:lnTo>
                  <a:lnTo>
                    <a:pt x="148365" y="265219"/>
                  </a:lnTo>
                  <a:lnTo>
                    <a:pt x="130202" y="240588"/>
                  </a:lnTo>
                  <a:lnTo>
                    <a:pt x="118031" y="215956"/>
                  </a:lnTo>
                  <a:lnTo>
                    <a:pt x="99450" y="197135"/>
                  </a:lnTo>
                  <a:lnTo>
                    <a:pt x="85327" y="183059"/>
                  </a:lnTo>
                  <a:lnTo>
                    <a:pt x="66499" y="16757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863072" y="3249167"/>
              <a:ext cx="320040" cy="2682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879887" y="3229051"/>
              <a:ext cx="311785" cy="258445"/>
            </a:xfrm>
            <a:custGeom>
              <a:avLst/>
              <a:gdLst/>
              <a:ahLst/>
              <a:cxnLst/>
              <a:rect l="l" t="t" r="r" b="b"/>
              <a:pathLst>
                <a:path w="311784" h="258445">
                  <a:moveTo>
                    <a:pt x="259664" y="0"/>
                  </a:moveTo>
                  <a:lnTo>
                    <a:pt x="237909" y="14236"/>
                  </a:lnTo>
                  <a:lnTo>
                    <a:pt x="216916" y="13411"/>
                  </a:lnTo>
                  <a:lnTo>
                    <a:pt x="200571" y="12230"/>
                  </a:lnTo>
                  <a:lnTo>
                    <a:pt x="180416" y="18402"/>
                  </a:lnTo>
                  <a:lnTo>
                    <a:pt x="172135" y="29044"/>
                  </a:lnTo>
                  <a:lnTo>
                    <a:pt x="162890" y="43649"/>
                  </a:lnTo>
                  <a:lnTo>
                    <a:pt x="171208" y="47942"/>
                  </a:lnTo>
                  <a:lnTo>
                    <a:pt x="171526" y="58204"/>
                  </a:lnTo>
                  <a:lnTo>
                    <a:pt x="145973" y="68021"/>
                  </a:lnTo>
                  <a:lnTo>
                    <a:pt x="133083" y="84924"/>
                  </a:lnTo>
                  <a:lnTo>
                    <a:pt x="111582" y="83286"/>
                  </a:lnTo>
                  <a:lnTo>
                    <a:pt x="95656" y="79565"/>
                  </a:lnTo>
                  <a:lnTo>
                    <a:pt x="82283" y="66344"/>
                  </a:lnTo>
                  <a:lnTo>
                    <a:pt x="67132" y="55587"/>
                  </a:lnTo>
                  <a:lnTo>
                    <a:pt x="52235" y="65493"/>
                  </a:lnTo>
                  <a:lnTo>
                    <a:pt x="54190" y="77800"/>
                  </a:lnTo>
                  <a:lnTo>
                    <a:pt x="58887" y="99433"/>
                  </a:lnTo>
                  <a:lnTo>
                    <a:pt x="60058" y="106222"/>
                  </a:lnTo>
                  <a:lnTo>
                    <a:pt x="60058" y="121666"/>
                  </a:lnTo>
                  <a:lnTo>
                    <a:pt x="54114" y="144614"/>
                  </a:lnTo>
                  <a:lnTo>
                    <a:pt x="40411" y="159156"/>
                  </a:lnTo>
                  <a:lnTo>
                    <a:pt x="28003" y="175958"/>
                  </a:lnTo>
                  <a:lnTo>
                    <a:pt x="23101" y="198882"/>
                  </a:lnTo>
                  <a:lnTo>
                    <a:pt x="13271" y="212966"/>
                  </a:lnTo>
                  <a:lnTo>
                    <a:pt x="8623" y="227291"/>
                  </a:lnTo>
                  <a:lnTo>
                    <a:pt x="0" y="246862"/>
                  </a:lnTo>
                  <a:lnTo>
                    <a:pt x="14300" y="257937"/>
                  </a:lnTo>
                  <a:lnTo>
                    <a:pt x="32918" y="250215"/>
                  </a:lnTo>
                  <a:lnTo>
                    <a:pt x="46634" y="252145"/>
                  </a:lnTo>
                  <a:lnTo>
                    <a:pt x="57467" y="258394"/>
                  </a:lnTo>
                  <a:lnTo>
                    <a:pt x="65735" y="246570"/>
                  </a:lnTo>
                  <a:lnTo>
                    <a:pt x="82029" y="240220"/>
                  </a:lnTo>
                  <a:lnTo>
                    <a:pt x="98298" y="246583"/>
                  </a:lnTo>
                  <a:lnTo>
                    <a:pt x="125183" y="253174"/>
                  </a:lnTo>
                  <a:lnTo>
                    <a:pt x="135763" y="248170"/>
                  </a:lnTo>
                  <a:lnTo>
                    <a:pt x="156451" y="239534"/>
                  </a:lnTo>
                  <a:lnTo>
                    <a:pt x="266344" y="241401"/>
                  </a:lnTo>
                  <a:lnTo>
                    <a:pt x="270141" y="218211"/>
                  </a:lnTo>
                  <a:lnTo>
                    <a:pt x="311264" y="140538"/>
                  </a:lnTo>
                  <a:lnTo>
                    <a:pt x="301688" y="118262"/>
                  </a:lnTo>
                  <a:lnTo>
                    <a:pt x="302234" y="40779"/>
                  </a:lnTo>
                  <a:lnTo>
                    <a:pt x="25966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879887" y="3229051"/>
              <a:ext cx="311785" cy="258445"/>
            </a:xfrm>
            <a:custGeom>
              <a:avLst/>
              <a:gdLst/>
              <a:ahLst/>
              <a:cxnLst/>
              <a:rect l="l" t="t" r="r" b="b"/>
              <a:pathLst>
                <a:path w="311784" h="258445">
                  <a:moveTo>
                    <a:pt x="54191" y="77810"/>
                  </a:moveTo>
                  <a:lnTo>
                    <a:pt x="55445" y="83431"/>
                  </a:lnTo>
                  <a:lnTo>
                    <a:pt x="57179" y="91240"/>
                  </a:lnTo>
                  <a:lnTo>
                    <a:pt x="58885" y="99438"/>
                  </a:lnTo>
                  <a:lnTo>
                    <a:pt x="60055" y="106226"/>
                  </a:lnTo>
                  <a:lnTo>
                    <a:pt x="60055" y="121675"/>
                  </a:lnTo>
                  <a:lnTo>
                    <a:pt x="54112" y="144623"/>
                  </a:lnTo>
                  <a:lnTo>
                    <a:pt x="40413" y="159158"/>
                  </a:lnTo>
                  <a:lnTo>
                    <a:pt x="28001" y="175970"/>
                  </a:lnTo>
                  <a:lnTo>
                    <a:pt x="23098" y="198892"/>
                  </a:lnTo>
                  <a:lnTo>
                    <a:pt x="13277" y="212977"/>
                  </a:lnTo>
                  <a:lnTo>
                    <a:pt x="8622" y="227294"/>
                  </a:lnTo>
                  <a:lnTo>
                    <a:pt x="0" y="246873"/>
                  </a:lnTo>
                  <a:lnTo>
                    <a:pt x="14301" y="257947"/>
                  </a:lnTo>
                  <a:lnTo>
                    <a:pt x="32919" y="250216"/>
                  </a:lnTo>
                  <a:lnTo>
                    <a:pt x="46640" y="252155"/>
                  </a:lnTo>
                  <a:lnTo>
                    <a:pt x="57464" y="258397"/>
                  </a:lnTo>
                  <a:lnTo>
                    <a:pt x="65733" y="246575"/>
                  </a:lnTo>
                  <a:lnTo>
                    <a:pt x="82024" y="240221"/>
                  </a:lnTo>
                  <a:lnTo>
                    <a:pt x="98300" y="246589"/>
                  </a:lnTo>
                  <a:lnTo>
                    <a:pt x="125187" y="253175"/>
                  </a:lnTo>
                  <a:lnTo>
                    <a:pt x="135769" y="248171"/>
                  </a:lnTo>
                  <a:lnTo>
                    <a:pt x="156451" y="239539"/>
                  </a:lnTo>
                  <a:lnTo>
                    <a:pt x="266350" y="241408"/>
                  </a:lnTo>
                  <a:lnTo>
                    <a:pt x="270146" y="218213"/>
                  </a:lnTo>
                  <a:lnTo>
                    <a:pt x="311260" y="140545"/>
                  </a:lnTo>
                  <a:lnTo>
                    <a:pt x="301687" y="118266"/>
                  </a:lnTo>
                  <a:lnTo>
                    <a:pt x="302230" y="40789"/>
                  </a:lnTo>
                  <a:lnTo>
                    <a:pt x="259664" y="0"/>
                  </a:lnTo>
                  <a:lnTo>
                    <a:pt x="237905" y="14241"/>
                  </a:lnTo>
                  <a:lnTo>
                    <a:pt x="216913" y="13423"/>
                  </a:lnTo>
                  <a:lnTo>
                    <a:pt x="200576" y="12236"/>
                  </a:lnTo>
                  <a:lnTo>
                    <a:pt x="180422" y="18413"/>
                  </a:lnTo>
                  <a:lnTo>
                    <a:pt x="172137" y="29049"/>
                  </a:lnTo>
                  <a:lnTo>
                    <a:pt x="162897" y="43652"/>
                  </a:lnTo>
                  <a:lnTo>
                    <a:pt x="171206" y="47947"/>
                  </a:lnTo>
                  <a:lnTo>
                    <a:pt x="171532" y="58215"/>
                  </a:lnTo>
                  <a:lnTo>
                    <a:pt x="145979" y="68032"/>
                  </a:lnTo>
                  <a:lnTo>
                    <a:pt x="133085" y="84927"/>
                  </a:lnTo>
                  <a:lnTo>
                    <a:pt x="111581" y="83290"/>
                  </a:lnTo>
                  <a:lnTo>
                    <a:pt x="95662" y="79568"/>
                  </a:lnTo>
                  <a:lnTo>
                    <a:pt x="82288" y="66356"/>
                  </a:lnTo>
                  <a:lnTo>
                    <a:pt x="67130" y="55597"/>
                  </a:lnTo>
                  <a:lnTo>
                    <a:pt x="52236" y="65496"/>
                  </a:lnTo>
                  <a:lnTo>
                    <a:pt x="54191" y="7781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95432" y="2846831"/>
              <a:ext cx="435864" cy="49682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712132" y="2825673"/>
              <a:ext cx="426720" cy="488950"/>
            </a:xfrm>
            <a:custGeom>
              <a:avLst/>
              <a:gdLst/>
              <a:ahLst/>
              <a:cxnLst/>
              <a:rect l="l" t="t" r="r" b="b"/>
              <a:pathLst>
                <a:path w="426720" h="488950">
                  <a:moveTo>
                    <a:pt x="52006" y="0"/>
                  </a:moveTo>
                  <a:lnTo>
                    <a:pt x="42278" y="41249"/>
                  </a:lnTo>
                  <a:lnTo>
                    <a:pt x="47713" y="56032"/>
                  </a:lnTo>
                  <a:lnTo>
                    <a:pt x="43052" y="68071"/>
                  </a:lnTo>
                  <a:lnTo>
                    <a:pt x="47167" y="86474"/>
                  </a:lnTo>
                  <a:lnTo>
                    <a:pt x="66840" y="90550"/>
                  </a:lnTo>
                  <a:lnTo>
                    <a:pt x="84924" y="91465"/>
                  </a:lnTo>
                  <a:lnTo>
                    <a:pt x="106121" y="87820"/>
                  </a:lnTo>
                  <a:lnTo>
                    <a:pt x="125768" y="90550"/>
                  </a:lnTo>
                  <a:lnTo>
                    <a:pt x="134277" y="100114"/>
                  </a:lnTo>
                  <a:lnTo>
                    <a:pt x="145910" y="127850"/>
                  </a:lnTo>
                  <a:lnTo>
                    <a:pt x="154698" y="145795"/>
                  </a:lnTo>
                  <a:lnTo>
                    <a:pt x="159600" y="172618"/>
                  </a:lnTo>
                  <a:lnTo>
                    <a:pt x="184162" y="239242"/>
                  </a:lnTo>
                  <a:lnTo>
                    <a:pt x="193979" y="261975"/>
                  </a:lnTo>
                  <a:lnTo>
                    <a:pt x="203288" y="263321"/>
                  </a:lnTo>
                  <a:lnTo>
                    <a:pt x="201206" y="288112"/>
                  </a:lnTo>
                  <a:lnTo>
                    <a:pt x="227583" y="330174"/>
                  </a:lnTo>
                  <a:lnTo>
                    <a:pt x="218541" y="335165"/>
                  </a:lnTo>
                  <a:lnTo>
                    <a:pt x="211607" y="348716"/>
                  </a:lnTo>
                  <a:lnTo>
                    <a:pt x="200850" y="348627"/>
                  </a:lnTo>
                  <a:lnTo>
                    <a:pt x="191452" y="331444"/>
                  </a:lnTo>
                  <a:lnTo>
                    <a:pt x="171488" y="326440"/>
                  </a:lnTo>
                  <a:lnTo>
                    <a:pt x="169532" y="312445"/>
                  </a:lnTo>
                  <a:lnTo>
                    <a:pt x="155981" y="297256"/>
                  </a:lnTo>
                  <a:lnTo>
                    <a:pt x="141922" y="284518"/>
                  </a:lnTo>
                  <a:lnTo>
                    <a:pt x="138620" y="269328"/>
                  </a:lnTo>
                  <a:lnTo>
                    <a:pt x="123215" y="265607"/>
                  </a:lnTo>
                  <a:lnTo>
                    <a:pt x="118567" y="259054"/>
                  </a:lnTo>
                  <a:lnTo>
                    <a:pt x="111531" y="254965"/>
                  </a:lnTo>
                  <a:lnTo>
                    <a:pt x="104203" y="252425"/>
                  </a:lnTo>
                  <a:lnTo>
                    <a:pt x="93751" y="250418"/>
                  </a:lnTo>
                  <a:lnTo>
                    <a:pt x="81559" y="245871"/>
                  </a:lnTo>
                  <a:lnTo>
                    <a:pt x="79705" y="237604"/>
                  </a:lnTo>
                  <a:lnTo>
                    <a:pt x="76390" y="224789"/>
                  </a:lnTo>
                  <a:lnTo>
                    <a:pt x="69367" y="200596"/>
                  </a:lnTo>
                  <a:lnTo>
                    <a:pt x="50660" y="187121"/>
                  </a:lnTo>
                  <a:lnTo>
                    <a:pt x="37630" y="195757"/>
                  </a:lnTo>
                  <a:lnTo>
                    <a:pt x="31673" y="205828"/>
                  </a:lnTo>
                  <a:lnTo>
                    <a:pt x="50571" y="226720"/>
                  </a:lnTo>
                  <a:lnTo>
                    <a:pt x="39446" y="239687"/>
                  </a:lnTo>
                  <a:lnTo>
                    <a:pt x="27025" y="244919"/>
                  </a:lnTo>
                  <a:lnTo>
                    <a:pt x="28587" y="257644"/>
                  </a:lnTo>
                  <a:lnTo>
                    <a:pt x="32727" y="270827"/>
                  </a:lnTo>
                  <a:lnTo>
                    <a:pt x="23571" y="282968"/>
                  </a:lnTo>
                  <a:lnTo>
                    <a:pt x="0" y="293293"/>
                  </a:lnTo>
                  <a:lnTo>
                    <a:pt x="1028" y="309676"/>
                  </a:lnTo>
                  <a:lnTo>
                    <a:pt x="4025" y="340245"/>
                  </a:lnTo>
                  <a:lnTo>
                    <a:pt x="8166" y="363613"/>
                  </a:lnTo>
                  <a:lnTo>
                    <a:pt x="12915" y="372338"/>
                  </a:lnTo>
                  <a:lnTo>
                    <a:pt x="13614" y="404152"/>
                  </a:lnTo>
                  <a:lnTo>
                    <a:pt x="73190" y="457085"/>
                  </a:lnTo>
                  <a:lnTo>
                    <a:pt x="73228" y="471246"/>
                  </a:lnTo>
                  <a:lnTo>
                    <a:pt x="95554" y="480580"/>
                  </a:lnTo>
                  <a:lnTo>
                    <a:pt x="221195" y="481533"/>
                  </a:lnTo>
                  <a:lnTo>
                    <a:pt x="219240" y="469201"/>
                  </a:lnTo>
                  <a:lnTo>
                    <a:pt x="234124" y="459295"/>
                  </a:lnTo>
                  <a:lnTo>
                    <a:pt x="249288" y="470065"/>
                  </a:lnTo>
                  <a:lnTo>
                    <a:pt x="262661" y="483285"/>
                  </a:lnTo>
                  <a:lnTo>
                    <a:pt x="278574" y="487019"/>
                  </a:lnTo>
                  <a:lnTo>
                    <a:pt x="300075" y="488645"/>
                  </a:lnTo>
                  <a:lnTo>
                    <a:pt x="312978" y="471741"/>
                  </a:lnTo>
                  <a:lnTo>
                    <a:pt x="338518" y="461911"/>
                  </a:lnTo>
                  <a:lnTo>
                    <a:pt x="338200" y="451637"/>
                  </a:lnTo>
                  <a:lnTo>
                    <a:pt x="329895" y="447344"/>
                  </a:lnTo>
                  <a:lnTo>
                    <a:pt x="339128" y="432727"/>
                  </a:lnTo>
                  <a:lnTo>
                    <a:pt x="347408" y="422084"/>
                  </a:lnTo>
                  <a:lnTo>
                    <a:pt x="367563" y="415899"/>
                  </a:lnTo>
                  <a:lnTo>
                    <a:pt x="383908" y="417080"/>
                  </a:lnTo>
                  <a:lnTo>
                    <a:pt x="404888" y="417906"/>
                  </a:lnTo>
                  <a:lnTo>
                    <a:pt x="426656" y="403656"/>
                  </a:lnTo>
                  <a:lnTo>
                    <a:pt x="324726" y="289928"/>
                  </a:lnTo>
                  <a:lnTo>
                    <a:pt x="315201" y="264032"/>
                  </a:lnTo>
                  <a:lnTo>
                    <a:pt x="210769" y="155117"/>
                  </a:lnTo>
                  <a:lnTo>
                    <a:pt x="147713" y="78511"/>
                  </a:lnTo>
                  <a:lnTo>
                    <a:pt x="88798" y="28041"/>
                  </a:lnTo>
                  <a:lnTo>
                    <a:pt x="5200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712132" y="2825673"/>
              <a:ext cx="426720" cy="488950"/>
            </a:xfrm>
            <a:custGeom>
              <a:avLst/>
              <a:gdLst/>
              <a:ahLst/>
              <a:cxnLst/>
              <a:rect l="l" t="t" r="r" b="b"/>
              <a:pathLst>
                <a:path w="426720" h="488950">
                  <a:moveTo>
                    <a:pt x="221188" y="481529"/>
                  </a:moveTo>
                  <a:lnTo>
                    <a:pt x="95548" y="480582"/>
                  </a:lnTo>
                  <a:lnTo>
                    <a:pt x="73229" y="471251"/>
                  </a:lnTo>
                  <a:lnTo>
                    <a:pt x="73213" y="466530"/>
                  </a:lnTo>
                  <a:lnTo>
                    <a:pt x="73197" y="461808"/>
                  </a:lnTo>
                  <a:lnTo>
                    <a:pt x="73181" y="457087"/>
                  </a:lnTo>
                  <a:lnTo>
                    <a:pt x="13608" y="404151"/>
                  </a:lnTo>
                  <a:lnTo>
                    <a:pt x="12909" y="372339"/>
                  </a:lnTo>
                  <a:lnTo>
                    <a:pt x="8161" y="363619"/>
                  </a:lnTo>
                  <a:lnTo>
                    <a:pt x="4019" y="340241"/>
                  </a:lnTo>
                  <a:lnTo>
                    <a:pt x="1025" y="309683"/>
                  </a:lnTo>
                  <a:lnTo>
                    <a:pt x="0" y="293300"/>
                  </a:lnTo>
                  <a:lnTo>
                    <a:pt x="23567" y="282965"/>
                  </a:lnTo>
                  <a:lnTo>
                    <a:pt x="32720" y="270833"/>
                  </a:lnTo>
                  <a:lnTo>
                    <a:pt x="28578" y="257650"/>
                  </a:lnTo>
                  <a:lnTo>
                    <a:pt x="27027" y="244917"/>
                  </a:lnTo>
                  <a:lnTo>
                    <a:pt x="39438" y="239690"/>
                  </a:lnTo>
                  <a:lnTo>
                    <a:pt x="50561" y="226726"/>
                  </a:lnTo>
                  <a:lnTo>
                    <a:pt x="31667" y="205833"/>
                  </a:lnTo>
                  <a:lnTo>
                    <a:pt x="37623" y="195761"/>
                  </a:lnTo>
                  <a:lnTo>
                    <a:pt x="50655" y="187122"/>
                  </a:lnTo>
                  <a:lnTo>
                    <a:pt x="69365" y="200591"/>
                  </a:lnTo>
                  <a:lnTo>
                    <a:pt x="76393" y="224787"/>
                  </a:lnTo>
                  <a:lnTo>
                    <a:pt x="79697" y="237602"/>
                  </a:lnTo>
                  <a:lnTo>
                    <a:pt x="81559" y="245872"/>
                  </a:lnTo>
                  <a:lnTo>
                    <a:pt x="93753" y="250417"/>
                  </a:lnTo>
                  <a:lnTo>
                    <a:pt x="104206" y="252426"/>
                  </a:lnTo>
                  <a:lnTo>
                    <a:pt x="111533" y="254961"/>
                  </a:lnTo>
                  <a:lnTo>
                    <a:pt x="118561" y="259055"/>
                  </a:lnTo>
                  <a:lnTo>
                    <a:pt x="123215" y="265606"/>
                  </a:lnTo>
                  <a:lnTo>
                    <a:pt x="138620" y="269331"/>
                  </a:lnTo>
                  <a:lnTo>
                    <a:pt x="141925" y="284520"/>
                  </a:lnTo>
                  <a:lnTo>
                    <a:pt x="155981" y="297253"/>
                  </a:lnTo>
                  <a:lnTo>
                    <a:pt x="169525" y="312442"/>
                  </a:lnTo>
                  <a:lnTo>
                    <a:pt x="171480" y="326444"/>
                  </a:lnTo>
                  <a:lnTo>
                    <a:pt x="191446" y="331439"/>
                  </a:lnTo>
                  <a:lnTo>
                    <a:pt x="200848" y="348634"/>
                  </a:lnTo>
                  <a:lnTo>
                    <a:pt x="211599" y="348716"/>
                  </a:lnTo>
                  <a:lnTo>
                    <a:pt x="218534" y="335165"/>
                  </a:lnTo>
                  <a:lnTo>
                    <a:pt x="227579" y="330170"/>
                  </a:lnTo>
                  <a:lnTo>
                    <a:pt x="201205" y="288110"/>
                  </a:lnTo>
                  <a:lnTo>
                    <a:pt x="203283" y="263327"/>
                  </a:lnTo>
                  <a:lnTo>
                    <a:pt x="193975" y="261975"/>
                  </a:lnTo>
                  <a:lnTo>
                    <a:pt x="184155" y="239240"/>
                  </a:lnTo>
                  <a:lnTo>
                    <a:pt x="159596" y="172615"/>
                  </a:lnTo>
                  <a:lnTo>
                    <a:pt x="154693" y="145799"/>
                  </a:lnTo>
                  <a:lnTo>
                    <a:pt x="145912" y="127853"/>
                  </a:lnTo>
                  <a:lnTo>
                    <a:pt x="134277" y="100109"/>
                  </a:lnTo>
                  <a:lnTo>
                    <a:pt x="125759" y="90556"/>
                  </a:lnTo>
                  <a:lnTo>
                    <a:pt x="106118" y="87826"/>
                  </a:lnTo>
                  <a:lnTo>
                    <a:pt x="84925" y="91470"/>
                  </a:lnTo>
                  <a:lnTo>
                    <a:pt x="66836" y="90556"/>
                  </a:lnTo>
                  <a:lnTo>
                    <a:pt x="47165" y="86475"/>
                  </a:lnTo>
                  <a:lnTo>
                    <a:pt x="43053" y="68078"/>
                  </a:lnTo>
                  <a:lnTo>
                    <a:pt x="47707" y="56028"/>
                  </a:lnTo>
                  <a:lnTo>
                    <a:pt x="42277" y="41248"/>
                  </a:lnTo>
                  <a:lnTo>
                    <a:pt x="52006" y="0"/>
                  </a:lnTo>
                  <a:lnTo>
                    <a:pt x="88789" y="28039"/>
                  </a:lnTo>
                  <a:lnTo>
                    <a:pt x="147712" y="78505"/>
                  </a:lnTo>
                  <a:lnTo>
                    <a:pt x="210762" y="155120"/>
                  </a:lnTo>
                  <a:lnTo>
                    <a:pt x="315202" y="264036"/>
                  </a:lnTo>
                  <a:lnTo>
                    <a:pt x="324729" y="289925"/>
                  </a:lnTo>
                  <a:lnTo>
                    <a:pt x="426648" y="403653"/>
                  </a:lnTo>
                  <a:lnTo>
                    <a:pt x="404890" y="417906"/>
                  </a:lnTo>
                  <a:lnTo>
                    <a:pt x="383900" y="417087"/>
                  </a:lnTo>
                  <a:lnTo>
                    <a:pt x="367563" y="415900"/>
                  </a:lnTo>
                  <a:lnTo>
                    <a:pt x="347410" y="422082"/>
                  </a:lnTo>
                  <a:lnTo>
                    <a:pt x="339126" y="432727"/>
                  </a:lnTo>
                  <a:lnTo>
                    <a:pt x="329887" y="447342"/>
                  </a:lnTo>
                  <a:lnTo>
                    <a:pt x="338195" y="451641"/>
                  </a:lnTo>
                  <a:lnTo>
                    <a:pt x="338521" y="461918"/>
                  </a:lnTo>
                  <a:lnTo>
                    <a:pt x="312969" y="471743"/>
                  </a:lnTo>
                  <a:lnTo>
                    <a:pt x="300076" y="488652"/>
                  </a:lnTo>
                  <a:lnTo>
                    <a:pt x="278574" y="487014"/>
                  </a:lnTo>
                  <a:lnTo>
                    <a:pt x="262656" y="483289"/>
                  </a:lnTo>
                  <a:lnTo>
                    <a:pt x="249283" y="470066"/>
                  </a:lnTo>
                  <a:lnTo>
                    <a:pt x="234126" y="459297"/>
                  </a:lnTo>
                  <a:lnTo>
                    <a:pt x="219232" y="469205"/>
                  </a:lnTo>
                  <a:lnTo>
                    <a:pt x="221188" y="48152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725912" y="3325367"/>
              <a:ext cx="207264" cy="21945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39018" y="3302622"/>
              <a:ext cx="204160" cy="21443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555224" y="3157727"/>
              <a:ext cx="243840" cy="38709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0573474" y="3136937"/>
              <a:ext cx="234950" cy="377190"/>
            </a:xfrm>
            <a:custGeom>
              <a:avLst/>
              <a:gdLst/>
              <a:ahLst/>
              <a:cxnLst/>
              <a:rect l="l" t="t" r="r" b="b"/>
              <a:pathLst>
                <a:path w="234950" h="377189">
                  <a:moveTo>
                    <a:pt x="140385" y="0"/>
                  </a:moveTo>
                  <a:lnTo>
                    <a:pt x="73609" y="41554"/>
                  </a:lnTo>
                  <a:lnTo>
                    <a:pt x="61213" y="39839"/>
                  </a:lnTo>
                  <a:lnTo>
                    <a:pt x="47218" y="45199"/>
                  </a:lnTo>
                  <a:lnTo>
                    <a:pt x="26301" y="41948"/>
                  </a:lnTo>
                  <a:lnTo>
                    <a:pt x="19151" y="31661"/>
                  </a:lnTo>
                  <a:lnTo>
                    <a:pt x="0" y="38646"/>
                  </a:lnTo>
                  <a:lnTo>
                    <a:pt x="10261" y="58178"/>
                  </a:lnTo>
                  <a:lnTo>
                    <a:pt x="25996" y="80860"/>
                  </a:lnTo>
                  <a:lnTo>
                    <a:pt x="43929" y="94424"/>
                  </a:lnTo>
                  <a:lnTo>
                    <a:pt x="55448" y="119456"/>
                  </a:lnTo>
                  <a:lnTo>
                    <a:pt x="45478" y="137223"/>
                  </a:lnTo>
                  <a:lnTo>
                    <a:pt x="52539" y="154355"/>
                  </a:lnTo>
                  <a:lnTo>
                    <a:pt x="58293" y="169049"/>
                  </a:lnTo>
                  <a:lnTo>
                    <a:pt x="68795" y="179209"/>
                  </a:lnTo>
                  <a:lnTo>
                    <a:pt x="66319" y="207263"/>
                  </a:lnTo>
                  <a:lnTo>
                    <a:pt x="70396" y="231724"/>
                  </a:lnTo>
                  <a:lnTo>
                    <a:pt x="82130" y="250837"/>
                  </a:lnTo>
                  <a:lnTo>
                    <a:pt x="77393" y="265023"/>
                  </a:lnTo>
                  <a:lnTo>
                    <a:pt x="63982" y="277164"/>
                  </a:lnTo>
                  <a:lnTo>
                    <a:pt x="72224" y="288289"/>
                  </a:lnTo>
                  <a:lnTo>
                    <a:pt x="65735" y="306501"/>
                  </a:lnTo>
                  <a:lnTo>
                    <a:pt x="70421" y="334098"/>
                  </a:lnTo>
                  <a:lnTo>
                    <a:pt x="88912" y="337438"/>
                  </a:lnTo>
                  <a:lnTo>
                    <a:pt x="116624" y="344525"/>
                  </a:lnTo>
                  <a:lnTo>
                    <a:pt x="145122" y="349580"/>
                  </a:lnTo>
                  <a:lnTo>
                    <a:pt x="156057" y="353148"/>
                  </a:lnTo>
                  <a:lnTo>
                    <a:pt x="162471" y="362864"/>
                  </a:lnTo>
                  <a:lnTo>
                    <a:pt x="159486" y="375069"/>
                  </a:lnTo>
                  <a:lnTo>
                    <a:pt x="168528" y="376936"/>
                  </a:lnTo>
                  <a:lnTo>
                    <a:pt x="173329" y="362864"/>
                  </a:lnTo>
                  <a:lnTo>
                    <a:pt x="179095" y="344144"/>
                  </a:lnTo>
                  <a:lnTo>
                    <a:pt x="176174" y="328866"/>
                  </a:lnTo>
                  <a:lnTo>
                    <a:pt x="188798" y="294093"/>
                  </a:lnTo>
                  <a:lnTo>
                    <a:pt x="203885" y="258508"/>
                  </a:lnTo>
                  <a:lnTo>
                    <a:pt x="202895" y="244348"/>
                  </a:lnTo>
                  <a:lnTo>
                    <a:pt x="209638" y="224510"/>
                  </a:lnTo>
                  <a:lnTo>
                    <a:pt x="217804" y="198056"/>
                  </a:lnTo>
                  <a:lnTo>
                    <a:pt x="230555" y="204825"/>
                  </a:lnTo>
                  <a:lnTo>
                    <a:pt x="234657" y="169252"/>
                  </a:lnTo>
                  <a:lnTo>
                    <a:pt x="212318" y="159867"/>
                  </a:lnTo>
                  <a:lnTo>
                    <a:pt x="212255" y="145338"/>
                  </a:lnTo>
                  <a:lnTo>
                    <a:pt x="153085" y="93319"/>
                  </a:lnTo>
                  <a:lnTo>
                    <a:pt x="152336" y="62522"/>
                  </a:lnTo>
                  <a:lnTo>
                    <a:pt x="147383" y="52730"/>
                  </a:lnTo>
                  <a:lnTo>
                    <a:pt x="142709" y="29540"/>
                  </a:lnTo>
                  <a:lnTo>
                    <a:pt x="140385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573474" y="3136937"/>
              <a:ext cx="234950" cy="377190"/>
            </a:xfrm>
            <a:custGeom>
              <a:avLst/>
              <a:gdLst/>
              <a:ahLst/>
              <a:cxnLst/>
              <a:rect l="l" t="t" r="r" b="b"/>
              <a:pathLst>
                <a:path w="234950" h="377189">
                  <a:moveTo>
                    <a:pt x="234657" y="169253"/>
                  </a:moveTo>
                  <a:lnTo>
                    <a:pt x="230560" y="204821"/>
                  </a:lnTo>
                  <a:lnTo>
                    <a:pt x="217804" y="198055"/>
                  </a:lnTo>
                  <a:lnTo>
                    <a:pt x="209642" y="224507"/>
                  </a:lnTo>
                  <a:lnTo>
                    <a:pt x="202898" y="244337"/>
                  </a:lnTo>
                  <a:lnTo>
                    <a:pt x="203882" y="258502"/>
                  </a:lnTo>
                  <a:lnTo>
                    <a:pt x="188795" y="294092"/>
                  </a:lnTo>
                  <a:lnTo>
                    <a:pt x="176178" y="328864"/>
                  </a:lnTo>
                  <a:lnTo>
                    <a:pt x="179093" y="344134"/>
                  </a:lnTo>
                  <a:lnTo>
                    <a:pt x="173333" y="362859"/>
                  </a:lnTo>
                  <a:lnTo>
                    <a:pt x="168531" y="376936"/>
                  </a:lnTo>
                  <a:lnTo>
                    <a:pt x="159481" y="375063"/>
                  </a:lnTo>
                  <a:lnTo>
                    <a:pt x="162466" y="362859"/>
                  </a:lnTo>
                  <a:lnTo>
                    <a:pt x="156053" y="353149"/>
                  </a:lnTo>
                  <a:lnTo>
                    <a:pt x="145116" y="349572"/>
                  </a:lnTo>
                  <a:lnTo>
                    <a:pt x="116620" y="344523"/>
                  </a:lnTo>
                  <a:lnTo>
                    <a:pt x="88916" y="337429"/>
                  </a:lnTo>
                  <a:lnTo>
                    <a:pt x="70424" y="334097"/>
                  </a:lnTo>
                  <a:lnTo>
                    <a:pt x="65736" y="306501"/>
                  </a:lnTo>
                  <a:lnTo>
                    <a:pt x="72219" y="288286"/>
                  </a:lnTo>
                  <a:lnTo>
                    <a:pt x="63987" y="277166"/>
                  </a:lnTo>
                  <a:lnTo>
                    <a:pt x="77396" y="265023"/>
                  </a:lnTo>
                  <a:lnTo>
                    <a:pt x="82129" y="250836"/>
                  </a:lnTo>
                  <a:lnTo>
                    <a:pt x="70400" y="231723"/>
                  </a:lnTo>
                  <a:lnTo>
                    <a:pt x="66319" y="207254"/>
                  </a:lnTo>
                  <a:lnTo>
                    <a:pt x="68791" y="179207"/>
                  </a:lnTo>
                  <a:lnTo>
                    <a:pt x="58297" y="169048"/>
                  </a:lnTo>
                  <a:lnTo>
                    <a:pt x="52537" y="154350"/>
                  </a:lnTo>
                  <a:lnTo>
                    <a:pt x="45471" y="137219"/>
                  </a:lnTo>
                  <a:lnTo>
                    <a:pt x="55452" y="119455"/>
                  </a:lnTo>
                  <a:lnTo>
                    <a:pt x="43932" y="94413"/>
                  </a:lnTo>
                  <a:lnTo>
                    <a:pt x="25999" y="80859"/>
                  </a:lnTo>
                  <a:lnTo>
                    <a:pt x="10258" y="58168"/>
                  </a:lnTo>
                  <a:lnTo>
                    <a:pt x="0" y="38641"/>
                  </a:lnTo>
                  <a:lnTo>
                    <a:pt x="19155" y="31655"/>
                  </a:lnTo>
                  <a:lnTo>
                    <a:pt x="26303" y="41937"/>
                  </a:lnTo>
                  <a:lnTo>
                    <a:pt x="47220" y="45198"/>
                  </a:lnTo>
                  <a:lnTo>
                    <a:pt x="61212" y="39832"/>
                  </a:lnTo>
                  <a:lnTo>
                    <a:pt x="73606" y="41549"/>
                  </a:lnTo>
                  <a:lnTo>
                    <a:pt x="140389" y="0"/>
                  </a:lnTo>
                  <a:lnTo>
                    <a:pt x="142715" y="29539"/>
                  </a:lnTo>
                  <a:lnTo>
                    <a:pt x="147379" y="52730"/>
                  </a:lnTo>
                  <a:lnTo>
                    <a:pt x="152334" y="62512"/>
                  </a:lnTo>
                  <a:lnTo>
                    <a:pt x="153081" y="93308"/>
                  </a:lnTo>
                  <a:lnTo>
                    <a:pt x="212254" y="145334"/>
                  </a:lnTo>
                  <a:lnTo>
                    <a:pt x="212277" y="150176"/>
                  </a:lnTo>
                  <a:lnTo>
                    <a:pt x="212300" y="155018"/>
                  </a:lnTo>
                  <a:lnTo>
                    <a:pt x="212323" y="159859"/>
                  </a:lnTo>
                  <a:lnTo>
                    <a:pt x="234657" y="16925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680192" y="3538727"/>
              <a:ext cx="182879" cy="26822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33888" y="3493007"/>
              <a:ext cx="341412" cy="28755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0551172" y="3471240"/>
              <a:ext cx="278765" cy="224790"/>
            </a:xfrm>
            <a:custGeom>
              <a:avLst/>
              <a:gdLst/>
              <a:ahLst/>
              <a:cxnLst/>
              <a:rect l="l" t="t" r="r" b="b"/>
              <a:pathLst>
                <a:path w="278765" h="224789">
                  <a:moveTo>
                    <a:pt x="93548" y="0"/>
                  </a:moveTo>
                  <a:lnTo>
                    <a:pt x="100406" y="11988"/>
                  </a:lnTo>
                  <a:lnTo>
                    <a:pt x="95250" y="25882"/>
                  </a:lnTo>
                  <a:lnTo>
                    <a:pt x="82664" y="38582"/>
                  </a:lnTo>
                  <a:lnTo>
                    <a:pt x="65951" y="51282"/>
                  </a:lnTo>
                  <a:lnTo>
                    <a:pt x="59347" y="76695"/>
                  </a:lnTo>
                  <a:lnTo>
                    <a:pt x="30568" y="80416"/>
                  </a:lnTo>
                  <a:lnTo>
                    <a:pt x="27774" y="101739"/>
                  </a:lnTo>
                  <a:lnTo>
                    <a:pt x="34277" y="121348"/>
                  </a:lnTo>
                  <a:lnTo>
                    <a:pt x="37998" y="133680"/>
                  </a:lnTo>
                  <a:lnTo>
                    <a:pt x="32232" y="150342"/>
                  </a:lnTo>
                  <a:lnTo>
                    <a:pt x="22440" y="165138"/>
                  </a:lnTo>
                  <a:lnTo>
                    <a:pt x="6654" y="185559"/>
                  </a:lnTo>
                  <a:lnTo>
                    <a:pt x="0" y="196799"/>
                  </a:lnTo>
                  <a:lnTo>
                    <a:pt x="15189" y="203784"/>
                  </a:lnTo>
                  <a:lnTo>
                    <a:pt x="39941" y="210769"/>
                  </a:lnTo>
                  <a:lnTo>
                    <a:pt x="70167" y="221386"/>
                  </a:lnTo>
                  <a:lnTo>
                    <a:pt x="101841" y="223469"/>
                  </a:lnTo>
                  <a:lnTo>
                    <a:pt x="126593" y="224281"/>
                  </a:lnTo>
                  <a:lnTo>
                    <a:pt x="150088" y="220319"/>
                  </a:lnTo>
                  <a:lnTo>
                    <a:pt x="152273" y="215137"/>
                  </a:lnTo>
                  <a:lnTo>
                    <a:pt x="152273" y="198259"/>
                  </a:lnTo>
                  <a:lnTo>
                    <a:pt x="149478" y="188010"/>
                  </a:lnTo>
                  <a:lnTo>
                    <a:pt x="147205" y="176568"/>
                  </a:lnTo>
                  <a:lnTo>
                    <a:pt x="156908" y="167957"/>
                  </a:lnTo>
                  <a:lnTo>
                    <a:pt x="160210" y="154431"/>
                  </a:lnTo>
                  <a:lnTo>
                    <a:pt x="157759" y="137236"/>
                  </a:lnTo>
                  <a:lnTo>
                    <a:pt x="170611" y="128041"/>
                  </a:lnTo>
                  <a:lnTo>
                    <a:pt x="184124" y="121056"/>
                  </a:lnTo>
                  <a:lnTo>
                    <a:pt x="195783" y="109626"/>
                  </a:lnTo>
                  <a:lnTo>
                    <a:pt x="204647" y="95288"/>
                  </a:lnTo>
                  <a:lnTo>
                    <a:pt x="213004" y="80949"/>
                  </a:lnTo>
                  <a:lnTo>
                    <a:pt x="220014" y="69875"/>
                  </a:lnTo>
                  <a:lnTo>
                    <a:pt x="228892" y="60439"/>
                  </a:lnTo>
                  <a:lnTo>
                    <a:pt x="240144" y="50190"/>
                  </a:lnTo>
                  <a:lnTo>
                    <a:pt x="258991" y="48107"/>
                  </a:lnTo>
                  <a:lnTo>
                    <a:pt x="278295" y="40335"/>
                  </a:lnTo>
                  <a:lnTo>
                    <a:pt x="212699" y="41300"/>
                  </a:lnTo>
                  <a:lnTo>
                    <a:pt x="190995" y="42951"/>
                  </a:lnTo>
                  <a:lnTo>
                    <a:pt x="181775" y="40906"/>
                  </a:lnTo>
                  <a:lnTo>
                    <a:pt x="185038" y="28714"/>
                  </a:lnTo>
                  <a:lnTo>
                    <a:pt x="178574" y="19265"/>
                  </a:lnTo>
                  <a:lnTo>
                    <a:pt x="168275" y="16014"/>
                  </a:lnTo>
                  <a:lnTo>
                    <a:pt x="140919" y="10464"/>
                  </a:lnTo>
                  <a:lnTo>
                    <a:pt x="112610" y="4076"/>
                  </a:lnTo>
                  <a:lnTo>
                    <a:pt x="9354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551172" y="3471240"/>
              <a:ext cx="278765" cy="224790"/>
            </a:xfrm>
            <a:custGeom>
              <a:avLst/>
              <a:gdLst/>
              <a:ahLst/>
              <a:cxnLst/>
              <a:rect l="l" t="t" r="r" b="b"/>
              <a:pathLst>
                <a:path w="278765" h="224789">
                  <a:moveTo>
                    <a:pt x="157759" y="137240"/>
                  </a:moveTo>
                  <a:lnTo>
                    <a:pt x="160208" y="154432"/>
                  </a:lnTo>
                  <a:lnTo>
                    <a:pt x="156911" y="167953"/>
                  </a:lnTo>
                  <a:lnTo>
                    <a:pt x="147207" y="176573"/>
                  </a:lnTo>
                  <a:lnTo>
                    <a:pt x="149482" y="188010"/>
                  </a:lnTo>
                  <a:lnTo>
                    <a:pt x="152268" y="198263"/>
                  </a:lnTo>
                  <a:lnTo>
                    <a:pt x="152268" y="215134"/>
                  </a:lnTo>
                  <a:lnTo>
                    <a:pt x="150086" y="220322"/>
                  </a:lnTo>
                  <a:lnTo>
                    <a:pt x="126590" y="224285"/>
                  </a:lnTo>
                  <a:lnTo>
                    <a:pt x="101840" y="223468"/>
                  </a:lnTo>
                  <a:lnTo>
                    <a:pt x="70171" y="221385"/>
                  </a:lnTo>
                  <a:lnTo>
                    <a:pt x="39942" y="210764"/>
                  </a:lnTo>
                  <a:lnTo>
                    <a:pt x="15193" y="203779"/>
                  </a:lnTo>
                  <a:lnTo>
                    <a:pt x="0" y="196794"/>
                  </a:lnTo>
                  <a:lnTo>
                    <a:pt x="6648" y="185559"/>
                  </a:lnTo>
                  <a:lnTo>
                    <a:pt x="22436" y="165135"/>
                  </a:lnTo>
                  <a:lnTo>
                    <a:pt x="32234" y="150347"/>
                  </a:lnTo>
                  <a:lnTo>
                    <a:pt x="37992" y="133680"/>
                  </a:lnTo>
                  <a:lnTo>
                    <a:pt x="34277" y="121344"/>
                  </a:lnTo>
                  <a:lnTo>
                    <a:pt x="27776" y="101736"/>
                  </a:lnTo>
                  <a:lnTo>
                    <a:pt x="30562" y="80412"/>
                  </a:lnTo>
                  <a:lnTo>
                    <a:pt x="59352" y="76695"/>
                  </a:lnTo>
                  <a:lnTo>
                    <a:pt x="65945" y="51287"/>
                  </a:lnTo>
                  <a:lnTo>
                    <a:pt x="82662" y="38582"/>
                  </a:lnTo>
                  <a:lnTo>
                    <a:pt x="95245" y="25878"/>
                  </a:lnTo>
                  <a:lnTo>
                    <a:pt x="100400" y="11990"/>
                  </a:lnTo>
                  <a:lnTo>
                    <a:pt x="93551" y="0"/>
                  </a:lnTo>
                  <a:lnTo>
                    <a:pt x="112613" y="4075"/>
                  </a:lnTo>
                  <a:lnTo>
                    <a:pt x="140915" y="10458"/>
                  </a:lnTo>
                  <a:lnTo>
                    <a:pt x="168276" y="16013"/>
                  </a:lnTo>
                  <a:lnTo>
                    <a:pt x="178573" y="19271"/>
                  </a:lnTo>
                  <a:lnTo>
                    <a:pt x="185039" y="28718"/>
                  </a:lnTo>
                  <a:lnTo>
                    <a:pt x="181777" y="40911"/>
                  </a:lnTo>
                  <a:lnTo>
                    <a:pt x="190994" y="42953"/>
                  </a:lnTo>
                  <a:lnTo>
                    <a:pt x="212703" y="41299"/>
                  </a:lnTo>
                  <a:lnTo>
                    <a:pt x="278291" y="40339"/>
                  </a:lnTo>
                  <a:lnTo>
                    <a:pt x="258989" y="48109"/>
                  </a:lnTo>
                  <a:lnTo>
                    <a:pt x="240141" y="50187"/>
                  </a:lnTo>
                  <a:lnTo>
                    <a:pt x="228885" y="60437"/>
                  </a:lnTo>
                  <a:lnTo>
                    <a:pt x="220016" y="69873"/>
                  </a:lnTo>
                  <a:lnTo>
                    <a:pt x="213005" y="80943"/>
                  </a:lnTo>
                  <a:lnTo>
                    <a:pt x="204647" y="95282"/>
                  </a:lnTo>
                  <a:lnTo>
                    <a:pt x="195777" y="109620"/>
                  </a:lnTo>
                  <a:lnTo>
                    <a:pt x="184122" y="121058"/>
                  </a:lnTo>
                  <a:lnTo>
                    <a:pt x="170610" y="128043"/>
                  </a:lnTo>
                  <a:lnTo>
                    <a:pt x="157759" y="13724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009376" y="3581400"/>
              <a:ext cx="152400" cy="18897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028248" y="3560787"/>
              <a:ext cx="140970" cy="180340"/>
            </a:xfrm>
            <a:custGeom>
              <a:avLst/>
              <a:gdLst/>
              <a:ahLst/>
              <a:cxnLst/>
              <a:rect l="l" t="t" r="r" b="b"/>
              <a:pathLst>
                <a:path w="140970" h="180339">
                  <a:moveTo>
                    <a:pt x="140589" y="0"/>
                  </a:moveTo>
                  <a:lnTo>
                    <a:pt x="69646" y="253"/>
                  </a:lnTo>
                  <a:lnTo>
                    <a:pt x="44386" y="20523"/>
                  </a:lnTo>
                  <a:lnTo>
                    <a:pt x="25869" y="34861"/>
                  </a:lnTo>
                  <a:lnTo>
                    <a:pt x="9601" y="41033"/>
                  </a:lnTo>
                  <a:lnTo>
                    <a:pt x="5232" y="48107"/>
                  </a:lnTo>
                  <a:lnTo>
                    <a:pt x="10198" y="63525"/>
                  </a:lnTo>
                  <a:lnTo>
                    <a:pt x="10198" y="83286"/>
                  </a:lnTo>
                  <a:lnTo>
                    <a:pt x="5562" y="100139"/>
                  </a:lnTo>
                  <a:lnTo>
                    <a:pt x="0" y="118186"/>
                  </a:lnTo>
                  <a:lnTo>
                    <a:pt x="927" y="132575"/>
                  </a:lnTo>
                  <a:lnTo>
                    <a:pt x="10401" y="140652"/>
                  </a:lnTo>
                  <a:lnTo>
                    <a:pt x="20497" y="148615"/>
                  </a:lnTo>
                  <a:lnTo>
                    <a:pt x="32562" y="156438"/>
                  </a:lnTo>
                  <a:lnTo>
                    <a:pt x="43370" y="154800"/>
                  </a:lnTo>
                  <a:lnTo>
                    <a:pt x="49860" y="145414"/>
                  </a:lnTo>
                  <a:lnTo>
                    <a:pt x="57378" y="142049"/>
                  </a:lnTo>
                  <a:lnTo>
                    <a:pt x="71297" y="140411"/>
                  </a:lnTo>
                  <a:lnTo>
                    <a:pt x="84797" y="146964"/>
                  </a:lnTo>
                  <a:lnTo>
                    <a:pt x="97878" y="161734"/>
                  </a:lnTo>
                  <a:lnTo>
                    <a:pt x="105816" y="176568"/>
                  </a:lnTo>
                  <a:lnTo>
                    <a:pt x="120650" y="179933"/>
                  </a:lnTo>
                  <a:lnTo>
                    <a:pt x="123228" y="137782"/>
                  </a:lnTo>
                  <a:lnTo>
                    <a:pt x="130187" y="81775"/>
                  </a:lnTo>
                  <a:lnTo>
                    <a:pt x="137972" y="24434"/>
                  </a:lnTo>
                  <a:lnTo>
                    <a:pt x="14058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028248" y="3560787"/>
              <a:ext cx="140970" cy="180340"/>
            </a:xfrm>
            <a:custGeom>
              <a:avLst/>
              <a:gdLst/>
              <a:ahLst/>
              <a:cxnLst/>
              <a:rect l="l" t="t" r="r" b="b"/>
              <a:pathLst>
                <a:path w="140970" h="180339">
                  <a:moveTo>
                    <a:pt x="5235" y="48111"/>
                  </a:moveTo>
                  <a:lnTo>
                    <a:pt x="10205" y="63529"/>
                  </a:lnTo>
                  <a:lnTo>
                    <a:pt x="10205" y="83293"/>
                  </a:lnTo>
                  <a:lnTo>
                    <a:pt x="5566" y="100146"/>
                  </a:lnTo>
                  <a:lnTo>
                    <a:pt x="0" y="118188"/>
                  </a:lnTo>
                  <a:lnTo>
                    <a:pt x="927" y="132580"/>
                  </a:lnTo>
                  <a:lnTo>
                    <a:pt x="10408" y="140651"/>
                  </a:lnTo>
                  <a:lnTo>
                    <a:pt x="20504" y="148613"/>
                  </a:lnTo>
                  <a:lnTo>
                    <a:pt x="32565" y="156445"/>
                  </a:lnTo>
                  <a:lnTo>
                    <a:pt x="43375" y="154804"/>
                  </a:lnTo>
                  <a:lnTo>
                    <a:pt x="49869" y="145415"/>
                  </a:lnTo>
                  <a:lnTo>
                    <a:pt x="57384" y="142052"/>
                  </a:lnTo>
                  <a:lnTo>
                    <a:pt x="71301" y="140412"/>
                  </a:lnTo>
                  <a:lnTo>
                    <a:pt x="84801" y="146973"/>
                  </a:lnTo>
                  <a:lnTo>
                    <a:pt x="97883" y="161734"/>
                  </a:lnTo>
                  <a:lnTo>
                    <a:pt x="105816" y="176578"/>
                  </a:lnTo>
                  <a:lnTo>
                    <a:pt x="120661" y="179940"/>
                  </a:lnTo>
                  <a:lnTo>
                    <a:pt x="123228" y="137787"/>
                  </a:lnTo>
                  <a:lnTo>
                    <a:pt x="130187" y="81775"/>
                  </a:lnTo>
                  <a:lnTo>
                    <a:pt x="137980" y="24432"/>
                  </a:lnTo>
                  <a:lnTo>
                    <a:pt x="140600" y="0"/>
                  </a:lnTo>
                  <a:lnTo>
                    <a:pt x="69647" y="258"/>
                  </a:lnTo>
                  <a:lnTo>
                    <a:pt x="44395" y="20528"/>
                  </a:lnTo>
                  <a:lnTo>
                    <a:pt x="25870" y="34866"/>
                  </a:lnTo>
                  <a:lnTo>
                    <a:pt x="9603" y="41030"/>
                  </a:lnTo>
                  <a:lnTo>
                    <a:pt x="5235" y="48111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911840" y="3630167"/>
              <a:ext cx="228600" cy="24993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930306" y="3609390"/>
              <a:ext cx="219710" cy="240665"/>
            </a:xfrm>
            <a:custGeom>
              <a:avLst/>
              <a:gdLst/>
              <a:ahLst/>
              <a:cxnLst/>
              <a:rect l="l" t="t" r="r" b="b"/>
              <a:pathLst>
                <a:path w="219709" h="240664">
                  <a:moveTo>
                    <a:pt x="103212" y="0"/>
                  </a:moveTo>
                  <a:lnTo>
                    <a:pt x="87452" y="15849"/>
                  </a:lnTo>
                  <a:lnTo>
                    <a:pt x="73736" y="30162"/>
                  </a:lnTo>
                  <a:lnTo>
                    <a:pt x="56133" y="34251"/>
                  </a:lnTo>
                  <a:lnTo>
                    <a:pt x="42176" y="31534"/>
                  </a:lnTo>
                  <a:lnTo>
                    <a:pt x="27431" y="39471"/>
                  </a:lnTo>
                  <a:lnTo>
                    <a:pt x="16255" y="36449"/>
                  </a:lnTo>
                  <a:lnTo>
                    <a:pt x="15011" y="55359"/>
                  </a:lnTo>
                  <a:lnTo>
                    <a:pt x="13195" y="72834"/>
                  </a:lnTo>
                  <a:lnTo>
                    <a:pt x="15786" y="97370"/>
                  </a:lnTo>
                  <a:lnTo>
                    <a:pt x="16827" y="117817"/>
                  </a:lnTo>
                  <a:lnTo>
                    <a:pt x="16827" y="136906"/>
                  </a:lnTo>
                  <a:lnTo>
                    <a:pt x="11391" y="151650"/>
                  </a:lnTo>
                  <a:lnTo>
                    <a:pt x="15532" y="165925"/>
                  </a:lnTo>
                  <a:lnTo>
                    <a:pt x="16052" y="186156"/>
                  </a:lnTo>
                  <a:lnTo>
                    <a:pt x="16052" y="204330"/>
                  </a:lnTo>
                  <a:lnTo>
                    <a:pt x="10096" y="213639"/>
                  </a:lnTo>
                  <a:lnTo>
                    <a:pt x="0" y="227698"/>
                  </a:lnTo>
                  <a:lnTo>
                    <a:pt x="9664" y="240487"/>
                  </a:lnTo>
                  <a:lnTo>
                    <a:pt x="53289" y="203631"/>
                  </a:lnTo>
                  <a:lnTo>
                    <a:pt x="65455" y="203187"/>
                  </a:lnTo>
                  <a:lnTo>
                    <a:pt x="76060" y="205231"/>
                  </a:lnTo>
                  <a:lnTo>
                    <a:pt x="83566" y="214083"/>
                  </a:lnTo>
                  <a:lnTo>
                    <a:pt x="98323" y="222034"/>
                  </a:lnTo>
                  <a:lnTo>
                    <a:pt x="107619" y="210451"/>
                  </a:lnTo>
                  <a:lnTo>
                    <a:pt x="125488" y="208635"/>
                  </a:lnTo>
                  <a:lnTo>
                    <a:pt x="158584" y="195249"/>
                  </a:lnTo>
                  <a:lnTo>
                    <a:pt x="169456" y="196608"/>
                  </a:lnTo>
                  <a:lnTo>
                    <a:pt x="183946" y="192519"/>
                  </a:lnTo>
                  <a:lnTo>
                    <a:pt x="195338" y="189788"/>
                  </a:lnTo>
                  <a:lnTo>
                    <a:pt x="196621" y="181851"/>
                  </a:lnTo>
                  <a:lnTo>
                    <a:pt x="209054" y="176631"/>
                  </a:lnTo>
                  <a:lnTo>
                    <a:pt x="217322" y="170497"/>
                  </a:lnTo>
                  <a:lnTo>
                    <a:pt x="217322" y="160502"/>
                  </a:lnTo>
                  <a:lnTo>
                    <a:pt x="214223" y="145503"/>
                  </a:lnTo>
                  <a:lnTo>
                    <a:pt x="219138" y="131483"/>
                  </a:lnTo>
                  <a:lnTo>
                    <a:pt x="204228" y="128130"/>
                  </a:lnTo>
                  <a:lnTo>
                    <a:pt x="196265" y="113322"/>
                  </a:lnTo>
                  <a:lnTo>
                    <a:pt x="183121" y="98602"/>
                  </a:lnTo>
                  <a:lnTo>
                    <a:pt x="169570" y="92062"/>
                  </a:lnTo>
                  <a:lnTo>
                    <a:pt x="155587" y="93687"/>
                  </a:lnTo>
                  <a:lnTo>
                    <a:pt x="148043" y="97040"/>
                  </a:lnTo>
                  <a:lnTo>
                    <a:pt x="141516" y="106413"/>
                  </a:lnTo>
                  <a:lnTo>
                    <a:pt x="130657" y="108051"/>
                  </a:lnTo>
                  <a:lnTo>
                    <a:pt x="118541" y="100241"/>
                  </a:lnTo>
                  <a:lnTo>
                    <a:pt x="108407" y="92290"/>
                  </a:lnTo>
                  <a:lnTo>
                    <a:pt x="98882" y="84239"/>
                  </a:lnTo>
                  <a:lnTo>
                    <a:pt x="97942" y="69888"/>
                  </a:lnTo>
                  <a:lnTo>
                    <a:pt x="103543" y="51892"/>
                  </a:lnTo>
                  <a:lnTo>
                    <a:pt x="108203" y="35090"/>
                  </a:lnTo>
                  <a:lnTo>
                    <a:pt x="108203" y="15379"/>
                  </a:lnTo>
                  <a:lnTo>
                    <a:pt x="103212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930306" y="3609390"/>
              <a:ext cx="219710" cy="240665"/>
            </a:xfrm>
            <a:custGeom>
              <a:avLst/>
              <a:gdLst/>
              <a:ahLst/>
              <a:cxnLst/>
              <a:rect l="l" t="t" r="r" b="b"/>
              <a:pathLst>
                <a:path w="219709" h="240664">
                  <a:moveTo>
                    <a:pt x="103205" y="0"/>
                  </a:moveTo>
                  <a:lnTo>
                    <a:pt x="108197" y="15376"/>
                  </a:lnTo>
                  <a:lnTo>
                    <a:pt x="108197" y="35088"/>
                  </a:lnTo>
                  <a:lnTo>
                    <a:pt x="103537" y="51895"/>
                  </a:lnTo>
                  <a:lnTo>
                    <a:pt x="97945" y="69889"/>
                  </a:lnTo>
                  <a:lnTo>
                    <a:pt x="98877" y="84243"/>
                  </a:lnTo>
                  <a:lnTo>
                    <a:pt x="108400" y="92292"/>
                  </a:lnTo>
                  <a:lnTo>
                    <a:pt x="118541" y="100233"/>
                  </a:lnTo>
                  <a:lnTo>
                    <a:pt x="130656" y="108044"/>
                  </a:lnTo>
                  <a:lnTo>
                    <a:pt x="141513" y="106408"/>
                  </a:lnTo>
                  <a:lnTo>
                    <a:pt x="148036" y="97043"/>
                  </a:lnTo>
                  <a:lnTo>
                    <a:pt x="155585" y="93689"/>
                  </a:lnTo>
                  <a:lnTo>
                    <a:pt x="169564" y="92053"/>
                  </a:lnTo>
                  <a:lnTo>
                    <a:pt x="183123" y="98597"/>
                  </a:lnTo>
                  <a:lnTo>
                    <a:pt x="196264" y="113319"/>
                  </a:lnTo>
                  <a:lnTo>
                    <a:pt x="204231" y="128123"/>
                  </a:lnTo>
                  <a:lnTo>
                    <a:pt x="219142" y="131476"/>
                  </a:lnTo>
                  <a:lnTo>
                    <a:pt x="214219" y="145504"/>
                  </a:lnTo>
                  <a:lnTo>
                    <a:pt x="217325" y="160498"/>
                  </a:lnTo>
                  <a:lnTo>
                    <a:pt x="217325" y="170490"/>
                  </a:lnTo>
                  <a:lnTo>
                    <a:pt x="209046" y="176624"/>
                  </a:lnTo>
                  <a:lnTo>
                    <a:pt x="196621" y="181845"/>
                  </a:lnTo>
                  <a:lnTo>
                    <a:pt x="195332" y="189792"/>
                  </a:lnTo>
                  <a:lnTo>
                    <a:pt x="183947" y="192519"/>
                  </a:lnTo>
                  <a:lnTo>
                    <a:pt x="169455" y="196608"/>
                  </a:lnTo>
                  <a:lnTo>
                    <a:pt x="158583" y="195245"/>
                  </a:lnTo>
                  <a:lnTo>
                    <a:pt x="142041" y="201816"/>
                  </a:lnTo>
                  <a:lnTo>
                    <a:pt x="125484" y="208631"/>
                  </a:lnTo>
                  <a:lnTo>
                    <a:pt x="107622" y="210445"/>
                  </a:lnTo>
                  <a:lnTo>
                    <a:pt x="98318" y="222031"/>
                  </a:lnTo>
                  <a:lnTo>
                    <a:pt x="83562" y="214084"/>
                  </a:lnTo>
                  <a:lnTo>
                    <a:pt x="76060" y="205224"/>
                  </a:lnTo>
                  <a:lnTo>
                    <a:pt x="65452" y="203179"/>
                  </a:lnTo>
                  <a:lnTo>
                    <a:pt x="53290" y="203629"/>
                  </a:lnTo>
                  <a:lnTo>
                    <a:pt x="38550" y="216115"/>
                  </a:lnTo>
                  <a:lnTo>
                    <a:pt x="23018" y="229065"/>
                  </a:lnTo>
                  <a:lnTo>
                    <a:pt x="9660" y="240489"/>
                  </a:lnTo>
                  <a:lnTo>
                    <a:pt x="0" y="227702"/>
                  </a:lnTo>
                  <a:lnTo>
                    <a:pt x="10095" y="213634"/>
                  </a:lnTo>
                  <a:lnTo>
                    <a:pt x="16044" y="204324"/>
                  </a:lnTo>
                  <a:lnTo>
                    <a:pt x="16044" y="186153"/>
                  </a:lnTo>
                  <a:lnTo>
                    <a:pt x="15531" y="165924"/>
                  </a:lnTo>
                  <a:lnTo>
                    <a:pt x="11385" y="151651"/>
                  </a:lnTo>
                  <a:lnTo>
                    <a:pt x="16821" y="136901"/>
                  </a:lnTo>
                  <a:lnTo>
                    <a:pt x="16823" y="130537"/>
                  </a:lnTo>
                  <a:lnTo>
                    <a:pt x="16825" y="124174"/>
                  </a:lnTo>
                  <a:lnTo>
                    <a:pt x="16827" y="117810"/>
                  </a:lnTo>
                  <a:lnTo>
                    <a:pt x="15780" y="97370"/>
                  </a:lnTo>
                  <a:lnTo>
                    <a:pt x="13186" y="72833"/>
                  </a:lnTo>
                  <a:lnTo>
                    <a:pt x="15004" y="55357"/>
                  </a:lnTo>
                  <a:lnTo>
                    <a:pt x="16250" y="36451"/>
                  </a:lnTo>
                  <a:lnTo>
                    <a:pt x="27429" y="39463"/>
                  </a:lnTo>
                  <a:lnTo>
                    <a:pt x="42175" y="31534"/>
                  </a:lnTo>
                  <a:lnTo>
                    <a:pt x="56133" y="34255"/>
                  </a:lnTo>
                  <a:lnTo>
                    <a:pt x="73730" y="30166"/>
                  </a:lnTo>
                  <a:lnTo>
                    <a:pt x="87445" y="15853"/>
                  </a:lnTo>
                  <a:lnTo>
                    <a:pt x="103205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750296" y="3910583"/>
              <a:ext cx="179831" cy="31089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0767403" y="3890809"/>
              <a:ext cx="172085" cy="300355"/>
            </a:xfrm>
            <a:custGeom>
              <a:avLst/>
              <a:gdLst/>
              <a:ahLst/>
              <a:cxnLst/>
              <a:rect l="l" t="t" r="r" b="b"/>
              <a:pathLst>
                <a:path w="172084" h="300354">
                  <a:moveTo>
                    <a:pt x="82562" y="0"/>
                  </a:moveTo>
                  <a:lnTo>
                    <a:pt x="77939" y="23431"/>
                  </a:lnTo>
                  <a:lnTo>
                    <a:pt x="74333" y="43192"/>
                  </a:lnTo>
                  <a:lnTo>
                    <a:pt x="59093" y="65658"/>
                  </a:lnTo>
                  <a:lnTo>
                    <a:pt x="44373" y="78841"/>
                  </a:lnTo>
                  <a:lnTo>
                    <a:pt x="33286" y="91084"/>
                  </a:lnTo>
                  <a:lnTo>
                    <a:pt x="38722" y="101968"/>
                  </a:lnTo>
                  <a:lnTo>
                    <a:pt x="17297" y="112191"/>
                  </a:lnTo>
                  <a:lnTo>
                    <a:pt x="6184" y="123088"/>
                  </a:lnTo>
                  <a:lnTo>
                    <a:pt x="0" y="131254"/>
                  </a:lnTo>
                  <a:lnTo>
                    <a:pt x="7721" y="135064"/>
                  </a:lnTo>
                  <a:lnTo>
                    <a:pt x="7988" y="149618"/>
                  </a:lnTo>
                  <a:lnTo>
                    <a:pt x="32778" y="167322"/>
                  </a:lnTo>
                  <a:lnTo>
                    <a:pt x="64274" y="186842"/>
                  </a:lnTo>
                  <a:lnTo>
                    <a:pt x="89306" y="181851"/>
                  </a:lnTo>
                  <a:lnTo>
                    <a:pt x="101955" y="183210"/>
                  </a:lnTo>
                  <a:lnTo>
                    <a:pt x="110210" y="195478"/>
                  </a:lnTo>
                  <a:lnTo>
                    <a:pt x="106591" y="209118"/>
                  </a:lnTo>
                  <a:lnTo>
                    <a:pt x="112014" y="224104"/>
                  </a:lnTo>
                  <a:lnTo>
                    <a:pt x="105295" y="231597"/>
                  </a:lnTo>
                  <a:lnTo>
                    <a:pt x="86194" y="239991"/>
                  </a:lnTo>
                  <a:lnTo>
                    <a:pt x="67602" y="251574"/>
                  </a:lnTo>
                  <a:lnTo>
                    <a:pt x="64503" y="266344"/>
                  </a:lnTo>
                  <a:lnTo>
                    <a:pt x="84912" y="287896"/>
                  </a:lnTo>
                  <a:lnTo>
                    <a:pt x="75679" y="291388"/>
                  </a:lnTo>
                  <a:lnTo>
                    <a:pt x="77406" y="299923"/>
                  </a:lnTo>
                  <a:lnTo>
                    <a:pt x="114071" y="298323"/>
                  </a:lnTo>
                  <a:lnTo>
                    <a:pt x="161848" y="300189"/>
                  </a:lnTo>
                  <a:lnTo>
                    <a:pt x="167754" y="282448"/>
                  </a:lnTo>
                  <a:lnTo>
                    <a:pt x="160527" y="269049"/>
                  </a:lnTo>
                  <a:lnTo>
                    <a:pt x="159232" y="257022"/>
                  </a:lnTo>
                  <a:lnTo>
                    <a:pt x="163880" y="250431"/>
                  </a:lnTo>
                  <a:lnTo>
                    <a:pt x="163106" y="237032"/>
                  </a:lnTo>
                  <a:lnTo>
                    <a:pt x="153034" y="236588"/>
                  </a:lnTo>
                  <a:lnTo>
                    <a:pt x="147878" y="225920"/>
                  </a:lnTo>
                  <a:lnTo>
                    <a:pt x="154343" y="215252"/>
                  </a:lnTo>
                  <a:lnTo>
                    <a:pt x="156133" y="203657"/>
                  </a:lnTo>
                  <a:lnTo>
                    <a:pt x="164922" y="197777"/>
                  </a:lnTo>
                  <a:lnTo>
                    <a:pt x="171627" y="190068"/>
                  </a:lnTo>
                  <a:lnTo>
                    <a:pt x="161302" y="180759"/>
                  </a:lnTo>
                  <a:lnTo>
                    <a:pt x="162598" y="168516"/>
                  </a:lnTo>
                  <a:lnTo>
                    <a:pt x="161823" y="144894"/>
                  </a:lnTo>
                  <a:lnTo>
                    <a:pt x="147878" y="133095"/>
                  </a:lnTo>
                  <a:lnTo>
                    <a:pt x="135483" y="124472"/>
                  </a:lnTo>
                  <a:lnTo>
                    <a:pt x="120256" y="112890"/>
                  </a:lnTo>
                  <a:lnTo>
                    <a:pt x="107353" y="106756"/>
                  </a:lnTo>
                  <a:lnTo>
                    <a:pt x="107607" y="92671"/>
                  </a:lnTo>
                  <a:lnTo>
                    <a:pt x="108381" y="80644"/>
                  </a:lnTo>
                  <a:lnTo>
                    <a:pt x="119748" y="69976"/>
                  </a:lnTo>
                  <a:lnTo>
                    <a:pt x="136017" y="63626"/>
                  </a:lnTo>
                  <a:lnTo>
                    <a:pt x="148920" y="56807"/>
                  </a:lnTo>
                  <a:lnTo>
                    <a:pt x="147104" y="45453"/>
                  </a:lnTo>
                  <a:lnTo>
                    <a:pt x="151790" y="27393"/>
                  </a:lnTo>
                  <a:lnTo>
                    <a:pt x="139115" y="18427"/>
                  </a:lnTo>
                  <a:lnTo>
                    <a:pt x="125171" y="15709"/>
                  </a:lnTo>
                  <a:lnTo>
                    <a:pt x="116649" y="20472"/>
                  </a:lnTo>
                  <a:lnTo>
                    <a:pt x="106832" y="18656"/>
                  </a:lnTo>
                  <a:lnTo>
                    <a:pt x="97142" y="8178"/>
                  </a:lnTo>
                  <a:lnTo>
                    <a:pt x="8256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767403" y="3890809"/>
              <a:ext cx="172085" cy="300355"/>
            </a:xfrm>
            <a:custGeom>
              <a:avLst/>
              <a:gdLst/>
              <a:ahLst/>
              <a:cxnLst/>
              <a:rect l="l" t="t" r="r" b="b"/>
              <a:pathLst>
                <a:path w="172084" h="300354">
                  <a:moveTo>
                    <a:pt x="82560" y="0"/>
                  </a:moveTo>
                  <a:lnTo>
                    <a:pt x="77935" y="23425"/>
                  </a:lnTo>
                  <a:lnTo>
                    <a:pt x="74324" y="43185"/>
                  </a:lnTo>
                  <a:lnTo>
                    <a:pt x="67352" y="53625"/>
                  </a:lnTo>
                  <a:lnTo>
                    <a:pt x="59094" y="65658"/>
                  </a:lnTo>
                  <a:lnTo>
                    <a:pt x="44374" y="78836"/>
                  </a:lnTo>
                  <a:lnTo>
                    <a:pt x="33280" y="91075"/>
                  </a:lnTo>
                  <a:lnTo>
                    <a:pt x="38718" y="101964"/>
                  </a:lnTo>
                  <a:lnTo>
                    <a:pt x="17290" y="112185"/>
                  </a:lnTo>
                  <a:lnTo>
                    <a:pt x="6181" y="123088"/>
                  </a:lnTo>
                  <a:lnTo>
                    <a:pt x="0" y="131245"/>
                  </a:lnTo>
                  <a:lnTo>
                    <a:pt x="7715" y="135055"/>
                  </a:lnTo>
                  <a:lnTo>
                    <a:pt x="7978" y="149609"/>
                  </a:lnTo>
                  <a:lnTo>
                    <a:pt x="32769" y="167312"/>
                  </a:lnTo>
                  <a:lnTo>
                    <a:pt x="64268" y="186841"/>
                  </a:lnTo>
                  <a:lnTo>
                    <a:pt x="89307" y="181839"/>
                  </a:lnTo>
                  <a:lnTo>
                    <a:pt x="101951" y="183202"/>
                  </a:lnTo>
                  <a:lnTo>
                    <a:pt x="110209" y="195467"/>
                  </a:lnTo>
                  <a:lnTo>
                    <a:pt x="106584" y="209109"/>
                  </a:lnTo>
                  <a:lnTo>
                    <a:pt x="112007" y="224099"/>
                  </a:lnTo>
                  <a:lnTo>
                    <a:pt x="105298" y="231595"/>
                  </a:lnTo>
                  <a:lnTo>
                    <a:pt x="86193" y="239990"/>
                  </a:lnTo>
                  <a:lnTo>
                    <a:pt x="67600" y="251573"/>
                  </a:lnTo>
                  <a:lnTo>
                    <a:pt x="64501" y="266333"/>
                  </a:lnTo>
                  <a:lnTo>
                    <a:pt x="73023" y="275177"/>
                  </a:lnTo>
                  <a:lnTo>
                    <a:pt x="84907" y="287892"/>
                  </a:lnTo>
                  <a:lnTo>
                    <a:pt x="75677" y="291377"/>
                  </a:lnTo>
                  <a:lnTo>
                    <a:pt x="77408" y="299913"/>
                  </a:lnTo>
                  <a:lnTo>
                    <a:pt x="114068" y="298318"/>
                  </a:lnTo>
                  <a:lnTo>
                    <a:pt x="161851" y="300184"/>
                  </a:lnTo>
                  <a:lnTo>
                    <a:pt x="167756" y="282441"/>
                  </a:lnTo>
                  <a:lnTo>
                    <a:pt x="160520" y="269045"/>
                  </a:lnTo>
                  <a:lnTo>
                    <a:pt x="159234" y="257011"/>
                  </a:lnTo>
                  <a:lnTo>
                    <a:pt x="163882" y="250429"/>
                  </a:lnTo>
                  <a:lnTo>
                    <a:pt x="163107" y="237032"/>
                  </a:lnTo>
                  <a:lnTo>
                    <a:pt x="153036" y="236583"/>
                  </a:lnTo>
                  <a:lnTo>
                    <a:pt x="147876" y="225912"/>
                  </a:lnTo>
                  <a:lnTo>
                    <a:pt x="154337" y="215241"/>
                  </a:lnTo>
                  <a:lnTo>
                    <a:pt x="156135" y="203657"/>
                  </a:lnTo>
                  <a:lnTo>
                    <a:pt x="164920" y="197770"/>
                  </a:lnTo>
                  <a:lnTo>
                    <a:pt x="171629" y="190056"/>
                  </a:lnTo>
                  <a:lnTo>
                    <a:pt x="161295" y="180748"/>
                  </a:lnTo>
                  <a:lnTo>
                    <a:pt x="162596" y="168510"/>
                  </a:lnTo>
                  <a:lnTo>
                    <a:pt x="161821" y="144892"/>
                  </a:lnTo>
                  <a:lnTo>
                    <a:pt x="147876" y="133090"/>
                  </a:lnTo>
                  <a:lnTo>
                    <a:pt x="135481" y="124464"/>
                  </a:lnTo>
                  <a:lnTo>
                    <a:pt x="120250" y="112880"/>
                  </a:lnTo>
                  <a:lnTo>
                    <a:pt x="107344" y="106747"/>
                  </a:lnTo>
                  <a:lnTo>
                    <a:pt x="107607" y="92669"/>
                  </a:lnTo>
                  <a:lnTo>
                    <a:pt x="108382" y="80636"/>
                  </a:lnTo>
                  <a:lnTo>
                    <a:pt x="119739" y="69965"/>
                  </a:lnTo>
                  <a:lnTo>
                    <a:pt x="136008" y="63614"/>
                  </a:lnTo>
                  <a:lnTo>
                    <a:pt x="148914" y="56800"/>
                  </a:lnTo>
                  <a:lnTo>
                    <a:pt x="147102" y="45448"/>
                  </a:lnTo>
                  <a:lnTo>
                    <a:pt x="151782" y="27384"/>
                  </a:lnTo>
                  <a:lnTo>
                    <a:pt x="139107" y="18424"/>
                  </a:lnTo>
                  <a:lnTo>
                    <a:pt x="125162" y="15698"/>
                  </a:lnTo>
                  <a:lnTo>
                    <a:pt x="116640" y="20468"/>
                  </a:lnTo>
                  <a:lnTo>
                    <a:pt x="106832" y="18655"/>
                  </a:lnTo>
                  <a:lnTo>
                    <a:pt x="97139" y="8176"/>
                  </a:lnTo>
                  <a:lnTo>
                    <a:pt x="8256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488168" y="3688079"/>
              <a:ext cx="353568" cy="36271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0505605" y="3668242"/>
              <a:ext cx="344805" cy="354330"/>
            </a:xfrm>
            <a:custGeom>
              <a:avLst/>
              <a:gdLst/>
              <a:ahLst/>
              <a:cxnLst/>
              <a:rect l="l" t="t" r="r" b="b"/>
              <a:pathLst>
                <a:path w="344804" h="354329">
                  <a:moveTo>
                    <a:pt x="45326" y="0"/>
                  </a:moveTo>
                  <a:lnTo>
                    <a:pt x="36118" y="1447"/>
                  </a:lnTo>
                  <a:lnTo>
                    <a:pt x="20891" y="7137"/>
                  </a:lnTo>
                  <a:lnTo>
                    <a:pt x="9029" y="22593"/>
                  </a:lnTo>
                  <a:lnTo>
                    <a:pt x="0" y="37363"/>
                  </a:lnTo>
                  <a:lnTo>
                    <a:pt x="2324" y="61671"/>
                  </a:lnTo>
                  <a:lnTo>
                    <a:pt x="17030" y="71894"/>
                  </a:lnTo>
                  <a:lnTo>
                    <a:pt x="33553" y="79844"/>
                  </a:lnTo>
                  <a:lnTo>
                    <a:pt x="47739" y="90297"/>
                  </a:lnTo>
                  <a:lnTo>
                    <a:pt x="53416" y="103022"/>
                  </a:lnTo>
                  <a:lnTo>
                    <a:pt x="71996" y="115760"/>
                  </a:lnTo>
                  <a:lnTo>
                    <a:pt x="66827" y="132346"/>
                  </a:lnTo>
                  <a:lnTo>
                    <a:pt x="61163" y="145986"/>
                  </a:lnTo>
                  <a:lnTo>
                    <a:pt x="58839" y="168033"/>
                  </a:lnTo>
                  <a:lnTo>
                    <a:pt x="73291" y="189382"/>
                  </a:lnTo>
                  <a:lnTo>
                    <a:pt x="84645" y="202793"/>
                  </a:lnTo>
                  <a:lnTo>
                    <a:pt x="103479" y="205511"/>
                  </a:lnTo>
                  <a:lnTo>
                    <a:pt x="118706" y="206425"/>
                  </a:lnTo>
                  <a:lnTo>
                    <a:pt x="126707" y="213017"/>
                  </a:lnTo>
                  <a:lnTo>
                    <a:pt x="134962" y="227101"/>
                  </a:lnTo>
                  <a:lnTo>
                    <a:pt x="138061" y="253707"/>
                  </a:lnTo>
                  <a:lnTo>
                    <a:pt x="157937" y="262102"/>
                  </a:lnTo>
                  <a:lnTo>
                    <a:pt x="171843" y="265950"/>
                  </a:lnTo>
                  <a:lnTo>
                    <a:pt x="175463" y="276631"/>
                  </a:lnTo>
                  <a:lnTo>
                    <a:pt x="186309" y="285267"/>
                  </a:lnTo>
                  <a:lnTo>
                    <a:pt x="199212" y="288671"/>
                  </a:lnTo>
                  <a:lnTo>
                    <a:pt x="212890" y="302768"/>
                  </a:lnTo>
                  <a:lnTo>
                    <a:pt x="216496" y="317538"/>
                  </a:lnTo>
                  <a:lnTo>
                    <a:pt x="241287" y="326174"/>
                  </a:lnTo>
                  <a:lnTo>
                    <a:pt x="241528" y="337540"/>
                  </a:lnTo>
                  <a:lnTo>
                    <a:pt x="246951" y="350494"/>
                  </a:lnTo>
                  <a:lnTo>
                    <a:pt x="261670" y="353898"/>
                  </a:lnTo>
                  <a:lnTo>
                    <a:pt x="267855" y="345732"/>
                  </a:lnTo>
                  <a:lnTo>
                    <a:pt x="278955" y="334822"/>
                  </a:lnTo>
                  <a:lnTo>
                    <a:pt x="300380" y="324586"/>
                  </a:lnTo>
                  <a:lnTo>
                    <a:pt x="294944" y="313690"/>
                  </a:lnTo>
                  <a:lnTo>
                    <a:pt x="306044" y="301434"/>
                  </a:lnTo>
                  <a:lnTo>
                    <a:pt x="320763" y="288251"/>
                  </a:lnTo>
                  <a:lnTo>
                    <a:pt x="335991" y="265747"/>
                  </a:lnTo>
                  <a:lnTo>
                    <a:pt x="339598" y="245973"/>
                  </a:lnTo>
                  <a:lnTo>
                    <a:pt x="344220" y="222516"/>
                  </a:lnTo>
                  <a:lnTo>
                    <a:pt x="338658" y="217068"/>
                  </a:lnTo>
                  <a:lnTo>
                    <a:pt x="336765" y="203923"/>
                  </a:lnTo>
                  <a:lnTo>
                    <a:pt x="337007" y="198018"/>
                  </a:lnTo>
                  <a:lnTo>
                    <a:pt x="334683" y="183692"/>
                  </a:lnTo>
                  <a:lnTo>
                    <a:pt x="321614" y="174053"/>
                  </a:lnTo>
                  <a:lnTo>
                    <a:pt x="310426" y="164820"/>
                  </a:lnTo>
                  <a:lnTo>
                    <a:pt x="292366" y="150964"/>
                  </a:lnTo>
                  <a:lnTo>
                    <a:pt x="276872" y="136194"/>
                  </a:lnTo>
                  <a:lnTo>
                    <a:pt x="275323" y="127558"/>
                  </a:lnTo>
                  <a:lnTo>
                    <a:pt x="270954" y="116890"/>
                  </a:lnTo>
                  <a:lnTo>
                    <a:pt x="260959" y="108559"/>
                  </a:lnTo>
                  <a:lnTo>
                    <a:pt x="257695" y="99656"/>
                  </a:lnTo>
                  <a:lnTo>
                    <a:pt x="255447" y="85648"/>
                  </a:lnTo>
                  <a:lnTo>
                    <a:pt x="243471" y="77647"/>
                  </a:lnTo>
                  <a:lnTo>
                    <a:pt x="250799" y="70548"/>
                  </a:lnTo>
                  <a:lnTo>
                    <a:pt x="248767" y="57048"/>
                  </a:lnTo>
                  <a:lnTo>
                    <a:pt x="252666" y="30772"/>
                  </a:lnTo>
                  <a:lnTo>
                    <a:pt x="235419" y="29806"/>
                  </a:lnTo>
                  <a:lnTo>
                    <a:pt x="212445" y="27559"/>
                  </a:lnTo>
                  <a:lnTo>
                    <a:pt x="195897" y="23495"/>
                  </a:lnTo>
                  <a:lnTo>
                    <a:pt x="171831" y="27622"/>
                  </a:lnTo>
                  <a:lnTo>
                    <a:pt x="151282" y="26847"/>
                  </a:lnTo>
                  <a:lnTo>
                    <a:pt x="115760" y="24612"/>
                  </a:lnTo>
                  <a:lnTo>
                    <a:pt x="88874" y="15151"/>
                  </a:lnTo>
                  <a:lnTo>
                    <a:pt x="60261" y="7023"/>
                  </a:lnTo>
                  <a:lnTo>
                    <a:pt x="4532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505605" y="3668242"/>
              <a:ext cx="344805" cy="354330"/>
            </a:xfrm>
            <a:custGeom>
              <a:avLst/>
              <a:gdLst/>
              <a:ahLst/>
              <a:cxnLst/>
              <a:rect l="l" t="t" r="r" b="b"/>
              <a:pathLst>
                <a:path w="344804" h="354329">
                  <a:moveTo>
                    <a:pt x="344228" y="222528"/>
                  </a:moveTo>
                  <a:lnTo>
                    <a:pt x="339603" y="245978"/>
                  </a:lnTo>
                  <a:lnTo>
                    <a:pt x="335994" y="265759"/>
                  </a:lnTo>
                  <a:lnTo>
                    <a:pt x="329022" y="276209"/>
                  </a:lnTo>
                  <a:lnTo>
                    <a:pt x="320765" y="288255"/>
                  </a:lnTo>
                  <a:lnTo>
                    <a:pt x="306048" y="301447"/>
                  </a:lnTo>
                  <a:lnTo>
                    <a:pt x="294955" y="313698"/>
                  </a:lnTo>
                  <a:lnTo>
                    <a:pt x="300392" y="324599"/>
                  </a:lnTo>
                  <a:lnTo>
                    <a:pt x="278967" y="334831"/>
                  </a:lnTo>
                  <a:lnTo>
                    <a:pt x="267859" y="345744"/>
                  </a:lnTo>
                  <a:lnTo>
                    <a:pt x="261679" y="353910"/>
                  </a:lnTo>
                  <a:lnTo>
                    <a:pt x="246960" y="350506"/>
                  </a:lnTo>
                  <a:lnTo>
                    <a:pt x="241538" y="337546"/>
                  </a:lnTo>
                  <a:lnTo>
                    <a:pt x="241290" y="326182"/>
                  </a:lnTo>
                  <a:lnTo>
                    <a:pt x="216503" y="317546"/>
                  </a:lnTo>
                  <a:lnTo>
                    <a:pt x="212893" y="302771"/>
                  </a:lnTo>
                  <a:lnTo>
                    <a:pt x="199214" y="288679"/>
                  </a:lnTo>
                  <a:lnTo>
                    <a:pt x="186309" y="285268"/>
                  </a:lnTo>
                  <a:lnTo>
                    <a:pt x="175464" y="276633"/>
                  </a:lnTo>
                  <a:lnTo>
                    <a:pt x="171855" y="265951"/>
                  </a:lnTo>
                  <a:lnTo>
                    <a:pt x="157942" y="262103"/>
                  </a:lnTo>
                  <a:lnTo>
                    <a:pt x="138066" y="253713"/>
                  </a:lnTo>
                  <a:lnTo>
                    <a:pt x="134968" y="227110"/>
                  </a:lnTo>
                  <a:lnTo>
                    <a:pt x="126710" y="213018"/>
                  </a:lnTo>
                  <a:lnTo>
                    <a:pt x="118716" y="206428"/>
                  </a:lnTo>
                  <a:lnTo>
                    <a:pt x="103487" y="205515"/>
                  </a:lnTo>
                  <a:lnTo>
                    <a:pt x="84648" y="202799"/>
                  </a:lnTo>
                  <a:lnTo>
                    <a:pt x="73293" y="189389"/>
                  </a:lnTo>
                  <a:lnTo>
                    <a:pt x="58839" y="168038"/>
                  </a:lnTo>
                  <a:lnTo>
                    <a:pt x="61162" y="145992"/>
                  </a:lnTo>
                  <a:lnTo>
                    <a:pt x="66833" y="132350"/>
                  </a:lnTo>
                  <a:lnTo>
                    <a:pt x="72007" y="115761"/>
                  </a:lnTo>
                  <a:lnTo>
                    <a:pt x="53416" y="103033"/>
                  </a:lnTo>
                  <a:lnTo>
                    <a:pt x="47746" y="90304"/>
                  </a:lnTo>
                  <a:lnTo>
                    <a:pt x="33555" y="79854"/>
                  </a:lnTo>
                  <a:lnTo>
                    <a:pt x="17041" y="71900"/>
                  </a:lnTo>
                  <a:lnTo>
                    <a:pt x="2323" y="61682"/>
                  </a:lnTo>
                  <a:lnTo>
                    <a:pt x="0" y="37371"/>
                  </a:lnTo>
                  <a:lnTo>
                    <a:pt x="9031" y="22596"/>
                  </a:lnTo>
                  <a:lnTo>
                    <a:pt x="20899" y="7140"/>
                  </a:lnTo>
                  <a:lnTo>
                    <a:pt x="36127" y="1451"/>
                  </a:lnTo>
                  <a:lnTo>
                    <a:pt x="45334" y="0"/>
                  </a:lnTo>
                  <a:lnTo>
                    <a:pt x="60264" y="7030"/>
                  </a:lnTo>
                  <a:lnTo>
                    <a:pt x="88882" y="15155"/>
                  </a:lnTo>
                  <a:lnTo>
                    <a:pt x="115769" y="24619"/>
                  </a:lnTo>
                  <a:lnTo>
                    <a:pt x="151289" y="26860"/>
                  </a:lnTo>
                  <a:lnTo>
                    <a:pt x="171843" y="27627"/>
                  </a:lnTo>
                  <a:lnTo>
                    <a:pt x="195906" y="23495"/>
                  </a:lnTo>
                  <a:lnTo>
                    <a:pt x="212452" y="27566"/>
                  </a:lnTo>
                  <a:lnTo>
                    <a:pt x="235429" y="29812"/>
                  </a:lnTo>
                  <a:lnTo>
                    <a:pt x="252676" y="30779"/>
                  </a:lnTo>
                  <a:lnTo>
                    <a:pt x="250806" y="42596"/>
                  </a:lnTo>
                  <a:lnTo>
                    <a:pt x="248773" y="57054"/>
                  </a:lnTo>
                  <a:lnTo>
                    <a:pt x="250806" y="70549"/>
                  </a:lnTo>
                  <a:lnTo>
                    <a:pt x="243475" y="77650"/>
                  </a:lnTo>
                  <a:lnTo>
                    <a:pt x="255454" y="85652"/>
                  </a:lnTo>
                  <a:lnTo>
                    <a:pt x="257708" y="99659"/>
                  </a:lnTo>
                  <a:lnTo>
                    <a:pt x="260962" y="108568"/>
                  </a:lnTo>
                  <a:lnTo>
                    <a:pt x="270958" y="116893"/>
                  </a:lnTo>
                  <a:lnTo>
                    <a:pt x="275327" y="127562"/>
                  </a:lnTo>
                  <a:lnTo>
                    <a:pt x="276876" y="136198"/>
                  </a:lnTo>
                  <a:lnTo>
                    <a:pt x="292368" y="150972"/>
                  </a:lnTo>
                  <a:lnTo>
                    <a:pt x="310432" y="164833"/>
                  </a:lnTo>
                  <a:lnTo>
                    <a:pt x="321621" y="174063"/>
                  </a:lnTo>
                  <a:lnTo>
                    <a:pt x="334693" y="183700"/>
                  </a:lnTo>
                  <a:lnTo>
                    <a:pt x="337016" y="198025"/>
                  </a:lnTo>
                  <a:lnTo>
                    <a:pt x="336768" y="203932"/>
                  </a:lnTo>
                  <a:lnTo>
                    <a:pt x="338665" y="217071"/>
                  </a:lnTo>
                  <a:lnTo>
                    <a:pt x="344228" y="22252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838688" y="3605783"/>
              <a:ext cx="100583" cy="18897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51502" y="3580638"/>
              <a:ext cx="98468" cy="187995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792968" y="3489960"/>
              <a:ext cx="368807" cy="18897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810075" y="3468687"/>
              <a:ext cx="360045" cy="180340"/>
            </a:xfrm>
            <a:custGeom>
              <a:avLst/>
              <a:gdLst/>
              <a:ahLst/>
              <a:cxnLst/>
              <a:rect l="l" t="t" r="r" b="b"/>
              <a:pathLst>
                <a:path w="360045" h="180339">
                  <a:moveTo>
                    <a:pt x="225628" y="0"/>
                  </a:moveTo>
                  <a:lnTo>
                    <a:pt x="194551" y="13957"/>
                  </a:lnTo>
                  <a:lnTo>
                    <a:pt x="167982" y="7492"/>
                  </a:lnTo>
                  <a:lnTo>
                    <a:pt x="151396" y="762"/>
                  </a:lnTo>
                  <a:lnTo>
                    <a:pt x="135077" y="7175"/>
                  </a:lnTo>
                  <a:lnTo>
                    <a:pt x="126707" y="19024"/>
                  </a:lnTo>
                  <a:lnTo>
                    <a:pt x="116293" y="12814"/>
                  </a:lnTo>
                  <a:lnTo>
                    <a:pt x="102463" y="10693"/>
                  </a:lnTo>
                  <a:lnTo>
                    <a:pt x="83553" y="18249"/>
                  </a:lnTo>
                  <a:lnTo>
                    <a:pt x="68897" y="7391"/>
                  </a:lnTo>
                  <a:lnTo>
                    <a:pt x="49834" y="26339"/>
                  </a:lnTo>
                  <a:lnTo>
                    <a:pt x="36004" y="37807"/>
                  </a:lnTo>
                  <a:lnTo>
                    <a:pt x="17983" y="42887"/>
                  </a:lnTo>
                  <a:lnTo>
                    <a:pt x="0" y="50368"/>
                  </a:lnTo>
                  <a:lnTo>
                    <a:pt x="17805" y="66916"/>
                  </a:lnTo>
                  <a:lnTo>
                    <a:pt x="43065" y="93522"/>
                  </a:lnTo>
                  <a:lnTo>
                    <a:pt x="56019" y="101536"/>
                  </a:lnTo>
                  <a:lnTo>
                    <a:pt x="50495" y="112052"/>
                  </a:lnTo>
                  <a:lnTo>
                    <a:pt x="41986" y="120192"/>
                  </a:lnTo>
                  <a:lnTo>
                    <a:pt x="62090" y="126644"/>
                  </a:lnTo>
                  <a:lnTo>
                    <a:pt x="70357" y="121145"/>
                  </a:lnTo>
                  <a:lnTo>
                    <a:pt x="77076" y="114985"/>
                  </a:lnTo>
                  <a:lnTo>
                    <a:pt x="82245" y="128206"/>
                  </a:lnTo>
                  <a:lnTo>
                    <a:pt x="95707" y="139598"/>
                  </a:lnTo>
                  <a:lnTo>
                    <a:pt x="107086" y="147561"/>
                  </a:lnTo>
                  <a:lnTo>
                    <a:pt x="107937" y="157568"/>
                  </a:lnTo>
                  <a:lnTo>
                    <a:pt x="113804" y="165303"/>
                  </a:lnTo>
                  <a:lnTo>
                    <a:pt x="127000" y="171221"/>
                  </a:lnTo>
                  <a:lnTo>
                    <a:pt x="135864" y="177025"/>
                  </a:lnTo>
                  <a:lnTo>
                    <a:pt x="147167" y="179933"/>
                  </a:lnTo>
                  <a:lnTo>
                    <a:pt x="161937" y="172250"/>
                  </a:lnTo>
                  <a:lnTo>
                    <a:pt x="176644" y="174866"/>
                  </a:lnTo>
                  <a:lnTo>
                    <a:pt x="193535" y="170751"/>
                  </a:lnTo>
                  <a:lnTo>
                    <a:pt x="223812" y="139623"/>
                  </a:lnTo>
                  <a:lnTo>
                    <a:pt x="227495" y="133286"/>
                  </a:lnTo>
                  <a:lnTo>
                    <a:pt x="244487" y="127050"/>
                  </a:lnTo>
                  <a:lnTo>
                    <a:pt x="288023" y="92760"/>
                  </a:lnTo>
                  <a:lnTo>
                    <a:pt x="359740" y="91973"/>
                  </a:lnTo>
                  <a:lnTo>
                    <a:pt x="359232" y="75120"/>
                  </a:lnTo>
                  <a:lnTo>
                    <a:pt x="356387" y="62598"/>
                  </a:lnTo>
                  <a:lnTo>
                    <a:pt x="348106" y="42100"/>
                  </a:lnTo>
                  <a:lnTo>
                    <a:pt x="341388" y="17500"/>
                  </a:lnTo>
                  <a:lnTo>
                    <a:pt x="336054" y="1663"/>
                  </a:lnTo>
                  <a:lnTo>
                    <a:pt x="22562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810075" y="3468687"/>
              <a:ext cx="360045" cy="180340"/>
            </a:xfrm>
            <a:custGeom>
              <a:avLst/>
              <a:gdLst/>
              <a:ahLst/>
              <a:cxnLst/>
              <a:rect l="l" t="t" r="r" b="b"/>
              <a:pathLst>
                <a:path w="360045" h="180339">
                  <a:moveTo>
                    <a:pt x="62094" y="126646"/>
                  </a:moveTo>
                  <a:lnTo>
                    <a:pt x="41984" y="120192"/>
                  </a:lnTo>
                  <a:lnTo>
                    <a:pt x="50495" y="112051"/>
                  </a:lnTo>
                  <a:lnTo>
                    <a:pt x="56026" y="101541"/>
                  </a:lnTo>
                  <a:lnTo>
                    <a:pt x="43067" y="93522"/>
                  </a:lnTo>
                  <a:lnTo>
                    <a:pt x="17813" y="66925"/>
                  </a:lnTo>
                  <a:lnTo>
                    <a:pt x="0" y="50375"/>
                  </a:lnTo>
                  <a:lnTo>
                    <a:pt x="17992" y="42896"/>
                  </a:lnTo>
                  <a:lnTo>
                    <a:pt x="36011" y="37815"/>
                  </a:lnTo>
                  <a:lnTo>
                    <a:pt x="49843" y="26341"/>
                  </a:lnTo>
                  <a:lnTo>
                    <a:pt x="68901" y="7398"/>
                  </a:lnTo>
                  <a:lnTo>
                    <a:pt x="83551" y="18261"/>
                  </a:lnTo>
                  <a:lnTo>
                    <a:pt x="102471" y="10704"/>
                  </a:lnTo>
                  <a:lnTo>
                    <a:pt x="116303" y="12816"/>
                  </a:lnTo>
                  <a:lnTo>
                    <a:pt x="126712" y="19030"/>
                  </a:lnTo>
                  <a:lnTo>
                    <a:pt x="135083" y="7177"/>
                  </a:lnTo>
                  <a:lnTo>
                    <a:pt x="151396" y="769"/>
                  </a:lnTo>
                  <a:lnTo>
                    <a:pt x="167987" y="7495"/>
                  </a:lnTo>
                  <a:lnTo>
                    <a:pt x="194557" y="13965"/>
                  </a:lnTo>
                  <a:lnTo>
                    <a:pt x="225632" y="0"/>
                  </a:lnTo>
                  <a:lnTo>
                    <a:pt x="336056" y="1666"/>
                  </a:lnTo>
                  <a:lnTo>
                    <a:pt x="341392" y="17503"/>
                  </a:lnTo>
                  <a:lnTo>
                    <a:pt x="348114" y="42111"/>
                  </a:lnTo>
                  <a:lnTo>
                    <a:pt x="356389" y="62604"/>
                  </a:lnTo>
                  <a:lnTo>
                    <a:pt x="359230" y="75127"/>
                  </a:lnTo>
                  <a:lnTo>
                    <a:pt x="359742" y="91984"/>
                  </a:lnTo>
                  <a:lnTo>
                    <a:pt x="288028" y="92764"/>
                  </a:lnTo>
                  <a:lnTo>
                    <a:pt x="244495" y="127052"/>
                  </a:lnTo>
                  <a:lnTo>
                    <a:pt x="227494" y="133295"/>
                  </a:lnTo>
                  <a:lnTo>
                    <a:pt x="223816" y="139623"/>
                  </a:lnTo>
                  <a:lnTo>
                    <a:pt x="193544" y="170763"/>
                  </a:lnTo>
                  <a:lnTo>
                    <a:pt x="176650" y="174875"/>
                  </a:lnTo>
                  <a:lnTo>
                    <a:pt x="161944" y="172250"/>
                  </a:lnTo>
                  <a:lnTo>
                    <a:pt x="147169" y="179940"/>
                  </a:lnTo>
                  <a:lnTo>
                    <a:pt x="135873" y="177034"/>
                  </a:lnTo>
                  <a:lnTo>
                    <a:pt x="127003" y="171224"/>
                  </a:lnTo>
                  <a:lnTo>
                    <a:pt x="113808" y="165305"/>
                  </a:lnTo>
                  <a:lnTo>
                    <a:pt x="107947" y="157580"/>
                  </a:lnTo>
                  <a:lnTo>
                    <a:pt x="107086" y="147572"/>
                  </a:lnTo>
                  <a:lnTo>
                    <a:pt x="95706" y="139602"/>
                  </a:lnTo>
                  <a:lnTo>
                    <a:pt x="82247" y="128213"/>
                  </a:lnTo>
                  <a:lnTo>
                    <a:pt x="77077" y="114993"/>
                  </a:lnTo>
                  <a:lnTo>
                    <a:pt x="70355" y="121146"/>
                  </a:lnTo>
                  <a:lnTo>
                    <a:pt x="62094" y="126646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750296" y="3730751"/>
              <a:ext cx="188975" cy="21640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64228" y="3706850"/>
              <a:ext cx="184767" cy="214432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43616" y="2269655"/>
              <a:ext cx="76200" cy="6206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0702442" y="2281593"/>
              <a:ext cx="24765" cy="20955"/>
            </a:xfrm>
            <a:custGeom>
              <a:avLst/>
              <a:gdLst/>
              <a:ahLst/>
              <a:cxnLst/>
              <a:rect l="l" t="t" r="r" b="b"/>
              <a:pathLst>
                <a:path w="24765" h="20955">
                  <a:moveTo>
                    <a:pt x="16255" y="0"/>
                  </a:moveTo>
                  <a:lnTo>
                    <a:pt x="7112" y="2501"/>
                  </a:lnTo>
                  <a:lnTo>
                    <a:pt x="3175" y="9753"/>
                  </a:lnTo>
                  <a:lnTo>
                    <a:pt x="0" y="17500"/>
                  </a:lnTo>
                  <a:lnTo>
                    <a:pt x="5092" y="20459"/>
                  </a:lnTo>
                  <a:lnTo>
                    <a:pt x="10337" y="18465"/>
                  </a:lnTo>
                  <a:lnTo>
                    <a:pt x="13601" y="15506"/>
                  </a:lnTo>
                  <a:lnTo>
                    <a:pt x="15443" y="9448"/>
                  </a:lnTo>
                  <a:lnTo>
                    <a:pt x="15367" y="8000"/>
                  </a:lnTo>
                  <a:lnTo>
                    <a:pt x="24244" y="1993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702442" y="2281593"/>
              <a:ext cx="24765" cy="20955"/>
            </a:xfrm>
            <a:custGeom>
              <a:avLst/>
              <a:gdLst/>
              <a:ahLst/>
              <a:cxnLst/>
              <a:rect l="l" t="t" r="r" b="b"/>
              <a:pathLst>
                <a:path w="24765" h="20955">
                  <a:moveTo>
                    <a:pt x="3180" y="9762"/>
                  </a:moveTo>
                  <a:lnTo>
                    <a:pt x="0" y="17507"/>
                  </a:lnTo>
                  <a:lnTo>
                    <a:pt x="5096" y="20467"/>
                  </a:lnTo>
                  <a:lnTo>
                    <a:pt x="10347" y="18464"/>
                  </a:lnTo>
                  <a:lnTo>
                    <a:pt x="13599" y="15514"/>
                  </a:lnTo>
                  <a:lnTo>
                    <a:pt x="15443" y="9452"/>
                  </a:lnTo>
                  <a:lnTo>
                    <a:pt x="15372" y="8010"/>
                  </a:lnTo>
                  <a:lnTo>
                    <a:pt x="24242" y="2002"/>
                  </a:lnTo>
                  <a:lnTo>
                    <a:pt x="16259" y="0"/>
                  </a:lnTo>
                  <a:lnTo>
                    <a:pt x="7113" y="2503"/>
                  </a:lnTo>
                  <a:lnTo>
                    <a:pt x="3180" y="97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643616" y="3547872"/>
              <a:ext cx="33527" cy="3047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0661713" y="3527526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5">
                  <a:moveTo>
                    <a:pt x="14020" y="0"/>
                  </a:moveTo>
                  <a:lnTo>
                    <a:pt x="7239" y="203"/>
                  </a:lnTo>
                  <a:lnTo>
                    <a:pt x="3682" y="1701"/>
                  </a:lnTo>
                  <a:lnTo>
                    <a:pt x="2070" y="2717"/>
                  </a:lnTo>
                  <a:lnTo>
                    <a:pt x="1270" y="4622"/>
                  </a:lnTo>
                  <a:lnTo>
                    <a:pt x="228" y="5930"/>
                  </a:lnTo>
                  <a:lnTo>
                    <a:pt x="342" y="7747"/>
                  </a:lnTo>
                  <a:lnTo>
                    <a:pt x="0" y="11468"/>
                  </a:lnTo>
                  <a:lnTo>
                    <a:pt x="457" y="13474"/>
                  </a:lnTo>
                  <a:lnTo>
                    <a:pt x="1270" y="15684"/>
                  </a:lnTo>
                  <a:lnTo>
                    <a:pt x="2870" y="16891"/>
                  </a:lnTo>
                  <a:lnTo>
                    <a:pt x="5054" y="19011"/>
                  </a:lnTo>
                  <a:lnTo>
                    <a:pt x="7581" y="19113"/>
                  </a:lnTo>
                  <a:lnTo>
                    <a:pt x="11150" y="19608"/>
                  </a:lnTo>
                  <a:lnTo>
                    <a:pt x="16319" y="18008"/>
                  </a:lnTo>
                  <a:lnTo>
                    <a:pt x="19189" y="16497"/>
                  </a:lnTo>
                  <a:lnTo>
                    <a:pt x="22974" y="12471"/>
                  </a:lnTo>
                  <a:lnTo>
                    <a:pt x="24244" y="7937"/>
                  </a:lnTo>
                  <a:lnTo>
                    <a:pt x="21945" y="3619"/>
                  </a:lnTo>
                  <a:lnTo>
                    <a:pt x="20447" y="1003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661713" y="3527526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5">
                  <a:moveTo>
                    <a:pt x="14016" y="0"/>
                  </a:moveTo>
                  <a:lnTo>
                    <a:pt x="7238" y="201"/>
                  </a:lnTo>
                  <a:lnTo>
                    <a:pt x="3676" y="1709"/>
                  </a:lnTo>
                  <a:lnTo>
                    <a:pt x="2068" y="2715"/>
                  </a:lnTo>
                  <a:lnTo>
                    <a:pt x="1263" y="4626"/>
                  </a:lnTo>
                  <a:lnTo>
                    <a:pt x="229" y="5934"/>
                  </a:lnTo>
                  <a:lnTo>
                    <a:pt x="344" y="7745"/>
                  </a:lnTo>
                  <a:lnTo>
                    <a:pt x="0" y="11466"/>
                  </a:lnTo>
                  <a:lnTo>
                    <a:pt x="459" y="13478"/>
                  </a:lnTo>
                  <a:lnTo>
                    <a:pt x="1263" y="15691"/>
                  </a:lnTo>
                  <a:lnTo>
                    <a:pt x="2872" y="16898"/>
                  </a:lnTo>
                  <a:lnTo>
                    <a:pt x="5055" y="19010"/>
                  </a:lnTo>
                  <a:lnTo>
                    <a:pt x="7582" y="19111"/>
                  </a:lnTo>
                  <a:lnTo>
                    <a:pt x="11144" y="19614"/>
                  </a:lnTo>
                  <a:lnTo>
                    <a:pt x="16314" y="18004"/>
                  </a:lnTo>
                  <a:lnTo>
                    <a:pt x="19186" y="16495"/>
                  </a:lnTo>
                  <a:lnTo>
                    <a:pt x="22978" y="12472"/>
                  </a:lnTo>
                  <a:lnTo>
                    <a:pt x="24242" y="7946"/>
                  </a:lnTo>
                  <a:lnTo>
                    <a:pt x="21944" y="3621"/>
                  </a:lnTo>
                  <a:lnTo>
                    <a:pt x="20450" y="1005"/>
                  </a:lnTo>
                  <a:lnTo>
                    <a:pt x="14016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792906" y="2853766"/>
              <a:ext cx="476884" cy="173355"/>
            </a:xfrm>
            <a:custGeom>
              <a:avLst/>
              <a:gdLst/>
              <a:ahLst/>
              <a:cxnLst/>
              <a:rect l="l" t="t" r="r" b="b"/>
              <a:pathLst>
                <a:path w="476884" h="173355">
                  <a:moveTo>
                    <a:pt x="0" y="0"/>
                  </a:moveTo>
                  <a:lnTo>
                    <a:pt x="476454" y="0"/>
                  </a:lnTo>
                  <a:lnTo>
                    <a:pt x="476454" y="173045"/>
                  </a:lnTo>
                </a:path>
              </a:pathLst>
            </a:custGeom>
            <a:ln w="952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814816" y="2755391"/>
              <a:ext cx="987551" cy="24993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887968" y="2743200"/>
              <a:ext cx="844296" cy="32918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839200" y="2742526"/>
              <a:ext cx="966469" cy="227329"/>
            </a:xfrm>
            <a:custGeom>
              <a:avLst/>
              <a:gdLst/>
              <a:ahLst/>
              <a:cxnLst/>
              <a:rect l="l" t="t" r="r" b="b"/>
              <a:pathLst>
                <a:path w="966470" h="227330">
                  <a:moveTo>
                    <a:pt x="852754" y="0"/>
                  </a:moveTo>
                  <a:lnTo>
                    <a:pt x="113563" y="0"/>
                  </a:lnTo>
                  <a:lnTo>
                    <a:pt x="69356" y="8923"/>
                  </a:lnTo>
                  <a:lnTo>
                    <a:pt x="33259" y="33258"/>
                  </a:lnTo>
                  <a:lnTo>
                    <a:pt x="8923" y="69351"/>
                  </a:lnTo>
                  <a:lnTo>
                    <a:pt x="0" y="113550"/>
                  </a:lnTo>
                  <a:lnTo>
                    <a:pt x="8923" y="157757"/>
                  </a:lnTo>
                  <a:lnTo>
                    <a:pt x="33259" y="193854"/>
                  </a:lnTo>
                  <a:lnTo>
                    <a:pt x="69356" y="218190"/>
                  </a:lnTo>
                  <a:lnTo>
                    <a:pt x="113563" y="227114"/>
                  </a:lnTo>
                  <a:lnTo>
                    <a:pt x="852754" y="227114"/>
                  </a:lnTo>
                  <a:lnTo>
                    <a:pt x="896953" y="218190"/>
                  </a:lnTo>
                  <a:lnTo>
                    <a:pt x="933046" y="193854"/>
                  </a:lnTo>
                  <a:lnTo>
                    <a:pt x="957381" y="157757"/>
                  </a:lnTo>
                  <a:lnTo>
                    <a:pt x="966304" y="113550"/>
                  </a:lnTo>
                  <a:lnTo>
                    <a:pt x="957381" y="69351"/>
                  </a:lnTo>
                  <a:lnTo>
                    <a:pt x="933046" y="33258"/>
                  </a:lnTo>
                  <a:lnTo>
                    <a:pt x="896953" y="8923"/>
                  </a:lnTo>
                  <a:lnTo>
                    <a:pt x="85275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839200" y="2742526"/>
              <a:ext cx="966469" cy="227329"/>
            </a:xfrm>
            <a:custGeom>
              <a:avLst/>
              <a:gdLst/>
              <a:ahLst/>
              <a:cxnLst/>
              <a:rect l="l" t="t" r="r" b="b"/>
              <a:pathLst>
                <a:path w="966470" h="227330">
                  <a:moveTo>
                    <a:pt x="0" y="113559"/>
                  </a:moveTo>
                  <a:lnTo>
                    <a:pt x="8923" y="69356"/>
                  </a:lnTo>
                  <a:lnTo>
                    <a:pt x="33260" y="33260"/>
                  </a:lnTo>
                  <a:lnTo>
                    <a:pt x="69356" y="8924"/>
                  </a:lnTo>
                  <a:lnTo>
                    <a:pt x="113558" y="0"/>
                  </a:lnTo>
                  <a:lnTo>
                    <a:pt x="852749" y="0"/>
                  </a:lnTo>
                  <a:lnTo>
                    <a:pt x="896951" y="8924"/>
                  </a:lnTo>
                  <a:lnTo>
                    <a:pt x="933047" y="33260"/>
                  </a:lnTo>
                  <a:lnTo>
                    <a:pt x="957383" y="69356"/>
                  </a:lnTo>
                  <a:lnTo>
                    <a:pt x="966307" y="113559"/>
                  </a:lnTo>
                  <a:lnTo>
                    <a:pt x="957383" y="157760"/>
                  </a:lnTo>
                  <a:lnTo>
                    <a:pt x="933047" y="193856"/>
                  </a:lnTo>
                  <a:lnTo>
                    <a:pt x="896951" y="218193"/>
                  </a:lnTo>
                  <a:lnTo>
                    <a:pt x="852749" y="227117"/>
                  </a:lnTo>
                  <a:lnTo>
                    <a:pt x="113558" y="227117"/>
                  </a:lnTo>
                  <a:lnTo>
                    <a:pt x="69356" y="218193"/>
                  </a:lnTo>
                  <a:lnTo>
                    <a:pt x="33260" y="193856"/>
                  </a:lnTo>
                  <a:lnTo>
                    <a:pt x="8923" y="157760"/>
                  </a:lnTo>
                  <a:lnTo>
                    <a:pt x="0" y="11355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8978658" y="2752568"/>
            <a:ext cx="68770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20" dirty="0">
                <a:latin typeface="Trebuchet MS"/>
                <a:cs typeface="Trebuchet MS"/>
              </a:rPr>
              <a:t>Lil</a:t>
            </a:r>
            <a:r>
              <a:rPr sz="1150" spc="105" dirty="0">
                <a:latin typeface="Trebuchet MS"/>
                <a:cs typeface="Trebuchet MS"/>
              </a:rPr>
              <a:t>o</a:t>
            </a:r>
            <a:r>
              <a:rPr sz="1150" spc="80" dirty="0">
                <a:latin typeface="Trebuchet MS"/>
                <a:cs typeface="Trebuchet MS"/>
              </a:rPr>
              <a:t>n</a:t>
            </a:r>
            <a:r>
              <a:rPr sz="1150" spc="170" dirty="0">
                <a:latin typeface="Trebuchet MS"/>
                <a:cs typeface="Trebuchet MS"/>
              </a:rPr>
              <a:t>g</a:t>
            </a:r>
            <a:r>
              <a:rPr sz="1150" spc="125" dirty="0">
                <a:latin typeface="Trebuchet MS"/>
                <a:cs typeface="Trebuchet MS"/>
              </a:rPr>
              <a:t>w</a:t>
            </a:r>
            <a:r>
              <a:rPr sz="1150" spc="80" dirty="0">
                <a:latin typeface="Trebuchet MS"/>
                <a:cs typeface="Trebuchet MS"/>
              </a:rPr>
              <a:t>e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9259823" y="3020453"/>
            <a:ext cx="1532255" cy="969644"/>
            <a:chOff x="9259823" y="3020453"/>
            <a:chExt cx="1532255" cy="969644"/>
          </a:xfrm>
        </p:grpSpPr>
        <p:pic>
          <p:nvPicPr>
            <p:cNvPr id="101" name="object 10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265663" y="3057143"/>
              <a:ext cx="57911" cy="4876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229773" y="3020453"/>
              <a:ext cx="79169" cy="71158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10306824" y="3683928"/>
              <a:ext cx="480695" cy="97155"/>
            </a:xfrm>
            <a:custGeom>
              <a:avLst/>
              <a:gdLst/>
              <a:ahLst/>
              <a:cxnLst/>
              <a:rect l="l" t="t" r="r" b="b"/>
              <a:pathLst>
                <a:path w="480695" h="97154">
                  <a:moveTo>
                    <a:pt x="0" y="96823"/>
                  </a:moveTo>
                  <a:lnTo>
                    <a:pt x="480333" y="96823"/>
                  </a:lnTo>
                  <a:lnTo>
                    <a:pt x="480333" y="0"/>
                  </a:lnTo>
                </a:path>
              </a:pathLst>
            </a:custGeom>
            <a:ln w="952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59823" y="3675887"/>
              <a:ext cx="987551" cy="24993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60407" y="3663695"/>
              <a:ext cx="786383" cy="32613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9283522" y="3662502"/>
              <a:ext cx="966469" cy="227329"/>
            </a:xfrm>
            <a:custGeom>
              <a:avLst/>
              <a:gdLst/>
              <a:ahLst/>
              <a:cxnLst/>
              <a:rect l="l" t="t" r="r" b="b"/>
              <a:pathLst>
                <a:path w="966470" h="227329">
                  <a:moveTo>
                    <a:pt x="852754" y="0"/>
                  </a:moveTo>
                  <a:lnTo>
                    <a:pt x="113563" y="0"/>
                  </a:lnTo>
                  <a:lnTo>
                    <a:pt x="69356" y="8923"/>
                  </a:lnTo>
                  <a:lnTo>
                    <a:pt x="33259" y="33259"/>
                  </a:lnTo>
                  <a:lnTo>
                    <a:pt x="8923" y="69356"/>
                  </a:lnTo>
                  <a:lnTo>
                    <a:pt x="0" y="113563"/>
                  </a:lnTo>
                  <a:lnTo>
                    <a:pt x="8923" y="157762"/>
                  </a:lnTo>
                  <a:lnTo>
                    <a:pt x="33259" y="193855"/>
                  </a:lnTo>
                  <a:lnTo>
                    <a:pt x="69356" y="218190"/>
                  </a:lnTo>
                  <a:lnTo>
                    <a:pt x="113563" y="227114"/>
                  </a:lnTo>
                  <a:lnTo>
                    <a:pt x="852754" y="227114"/>
                  </a:lnTo>
                  <a:lnTo>
                    <a:pt x="896953" y="218190"/>
                  </a:lnTo>
                  <a:lnTo>
                    <a:pt x="933046" y="193855"/>
                  </a:lnTo>
                  <a:lnTo>
                    <a:pt x="957381" y="157762"/>
                  </a:lnTo>
                  <a:lnTo>
                    <a:pt x="966304" y="113563"/>
                  </a:lnTo>
                  <a:lnTo>
                    <a:pt x="957381" y="69356"/>
                  </a:lnTo>
                  <a:lnTo>
                    <a:pt x="933046" y="33259"/>
                  </a:lnTo>
                  <a:lnTo>
                    <a:pt x="896953" y="8923"/>
                  </a:lnTo>
                  <a:lnTo>
                    <a:pt x="85275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283522" y="3662502"/>
              <a:ext cx="966469" cy="227329"/>
            </a:xfrm>
            <a:custGeom>
              <a:avLst/>
              <a:gdLst/>
              <a:ahLst/>
              <a:cxnLst/>
              <a:rect l="l" t="t" r="r" b="b"/>
              <a:pathLst>
                <a:path w="966470" h="227329">
                  <a:moveTo>
                    <a:pt x="0" y="113559"/>
                  </a:moveTo>
                  <a:lnTo>
                    <a:pt x="8923" y="69356"/>
                  </a:lnTo>
                  <a:lnTo>
                    <a:pt x="33260" y="33260"/>
                  </a:lnTo>
                  <a:lnTo>
                    <a:pt x="69356" y="8924"/>
                  </a:lnTo>
                  <a:lnTo>
                    <a:pt x="113558" y="0"/>
                  </a:lnTo>
                  <a:lnTo>
                    <a:pt x="852749" y="0"/>
                  </a:lnTo>
                  <a:lnTo>
                    <a:pt x="896951" y="8924"/>
                  </a:lnTo>
                  <a:lnTo>
                    <a:pt x="933047" y="33260"/>
                  </a:lnTo>
                  <a:lnTo>
                    <a:pt x="957383" y="69356"/>
                  </a:lnTo>
                  <a:lnTo>
                    <a:pt x="966307" y="113559"/>
                  </a:lnTo>
                  <a:lnTo>
                    <a:pt x="957383" y="157760"/>
                  </a:lnTo>
                  <a:lnTo>
                    <a:pt x="933047" y="193856"/>
                  </a:lnTo>
                  <a:lnTo>
                    <a:pt x="896951" y="218193"/>
                  </a:lnTo>
                  <a:lnTo>
                    <a:pt x="852749" y="227117"/>
                  </a:lnTo>
                  <a:lnTo>
                    <a:pt x="113558" y="227117"/>
                  </a:lnTo>
                  <a:lnTo>
                    <a:pt x="69356" y="218193"/>
                  </a:lnTo>
                  <a:lnTo>
                    <a:pt x="33260" y="193856"/>
                  </a:lnTo>
                  <a:lnTo>
                    <a:pt x="8923" y="157760"/>
                  </a:lnTo>
                  <a:lnTo>
                    <a:pt x="0" y="11355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9451555" y="3673064"/>
            <a:ext cx="62992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50" dirty="0">
                <a:latin typeface="Trebuchet MS"/>
                <a:cs typeface="Trebuchet MS"/>
              </a:rPr>
              <a:t>Blantyre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10213113" y="1844560"/>
            <a:ext cx="1635125" cy="1861820"/>
            <a:chOff x="10213113" y="1844560"/>
            <a:chExt cx="1635125" cy="1861820"/>
          </a:xfrm>
        </p:grpSpPr>
        <p:pic>
          <p:nvPicPr>
            <p:cNvPr id="110" name="object 11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783824" y="3654551"/>
              <a:ext cx="54864" cy="5181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747565" y="3619119"/>
              <a:ext cx="79169" cy="7115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0217876" y="1958124"/>
              <a:ext cx="668020" cy="170180"/>
            </a:xfrm>
            <a:custGeom>
              <a:avLst/>
              <a:gdLst/>
              <a:ahLst/>
              <a:cxnLst/>
              <a:rect l="l" t="t" r="r" b="b"/>
              <a:pathLst>
                <a:path w="668020" h="170180">
                  <a:moveTo>
                    <a:pt x="667827" y="0"/>
                  </a:moveTo>
                  <a:lnTo>
                    <a:pt x="0" y="0"/>
                  </a:lnTo>
                  <a:lnTo>
                    <a:pt x="0" y="169964"/>
                  </a:lnTo>
                </a:path>
              </a:pathLst>
            </a:custGeom>
            <a:ln w="952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847832" y="1868423"/>
              <a:ext cx="987551" cy="24993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969752" y="1856231"/>
              <a:ext cx="743711" cy="326136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0872127" y="1854085"/>
              <a:ext cx="966469" cy="227329"/>
            </a:xfrm>
            <a:custGeom>
              <a:avLst/>
              <a:gdLst/>
              <a:ahLst/>
              <a:cxnLst/>
              <a:rect l="l" t="t" r="r" b="b"/>
              <a:pathLst>
                <a:path w="966470" h="227330">
                  <a:moveTo>
                    <a:pt x="852754" y="0"/>
                  </a:moveTo>
                  <a:lnTo>
                    <a:pt x="113563" y="0"/>
                  </a:lnTo>
                  <a:lnTo>
                    <a:pt x="69356" y="8923"/>
                  </a:lnTo>
                  <a:lnTo>
                    <a:pt x="33259" y="33258"/>
                  </a:lnTo>
                  <a:lnTo>
                    <a:pt x="8923" y="69351"/>
                  </a:lnTo>
                  <a:lnTo>
                    <a:pt x="0" y="113550"/>
                  </a:lnTo>
                  <a:lnTo>
                    <a:pt x="8923" y="157757"/>
                  </a:lnTo>
                  <a:lnTo>
                    <a:pt x="33259" y="193854"/>
                  </a:lnTo>
                  <a:lnTo>
                    <a:pt x="69356" y="218190"/>
                  </a:lnTo>
                  <a:lnTo>
                    <a:pt x="113563" y="227114"/>
                  </a:lnTo>
                  <a:lnTo>
                    <a:pt x="852754" y="227114"/>
                  </a:lnTo>
                  <a:lnTo>
                    <a:pt x="896953" y="218190"/>
                  </a:lnTo>
                  <a:lnTo>
                    <a:pt x="933046" y="193854"/>
                  </a:lnTo>
                  <a:lnTo>
                    <a:pt x="957381" y="157757"/>
                  </a:lnTo>
                  <a:lnTo>
                    <a:pt x="966304" y="113550"/>
                  </a:lnTo>
                  <a:lnTo>
                    <a:pt x="957381" y="69351"/>
                  </a:lnTo>
                  <a:lnTo>
                    <a:pt x="933046" y="33258"/>
                  </a:lnTo>
                  <a:lnTo>
                    <a:pt x="896953" y="8923"/>
                  </a:lnTo>
                  <a:lnTo>
                    <a:pt x="85275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872127" y="1854085"/>
              <a:ext cx="966469" cy="227329"/>
            </a:xfrm>
            <a:custGeom>
              <a:avLst/>
              <a:gdLst/>
              <a:ahLst/>
              <a:cxnLst/>
              <a:rect l="l" t="t" r="r" b="b"/>
              <a:pathLst>
                <a:path w="966470" h="227330">
                  <a:moveTo>
                    <a:pt x="0" y="113559"/>
                  </a:moveTo>
                  <a:lnTo>
                    <a:pt x="8923" y="69356"/>
                  </a:lnTo>
                  <a:lnTo>
                    <a:pt x="33260" y="33260"/>
                  </a:lnTo>
                  <a:lnTo>
                    <a:pt x="69356" y="8924"/>
                  </a:lnTo>
                  <a:lnTo>
                    <a:pt x="113558" y="0"/>
                  </a:lnTo>
                  <a:lnTo>
                    <a:pt x="852749" y="0"/>
                  </a:lnTo>
                  <a:lnTo>
                    <a:pt x="896951" y="8924"/>
                  </a:lnTo>
                  <a:lnTo>
                    <a:pt x="933047" y="33260"/>
                  </a:lnTo>
                  <a:lnTo>
                    <a:pt x="957383" y="69356"/>
                  </a:lnTo>
                  <a:lnTo>
                    <a:pt x="966307" y="113559"/>
                  </a:lnTo>
                  <a:lnTo>
                    <a:pt x="957383" y="157760"/>
                  </a:lnTo>
                  <a:lnTo>
                    <a:pt x="933047" y="193856"/>
                  </a:lnTo>
                  <a:lnTo>
                    <a:pt x="896951" y="218193"/>
                  </a:lnTo>
                  <a:lnTo>
                    <a:pt x="852749" y="227117"/>
                  </a:lnTo>
                  <a:lnTo>
                    <a:pt x="113558" y="227117"/>
                  </a:lnTo>
                  <a:lnTo>
                    <a:pt x="69356" y="218193"/>
                  </a:lnTo>
                  <a:lnTo>
                    <a:pt x="33260" y="193856"/>
                  </a:lnTo>
                  <a:lnTo>
                    <a:pt x="8923" y="157760"/>
                  </a:lnTo>
                  <a:lnTo>
                    <a:pt x="0" y="11355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11060798" y="1865600"/>
            <a:ext cx="58928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85" dirty="0">
                <a:latin typeface="Trebuchet MS"/>
                <a:cs typeface="Trebuchet MS"/>
              </a:rPr>
              <a:t>Mzimba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10178288" y="2121738"/>
            <a:ext cx="93980" cy="85090"/>
            <a:chOff x="10178288" y="2121738"/>
            <a:chExt cx="93980" cy="85090"/>
          </a:xfrm>
        </p:grpSpPr>
        <p:pic>
          <p:nvPicPr>
            <p:cNvPr id="119" name="object 11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216896" y="2157983"/>
              <a:ext cx="54864" cy="4876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178288" y="2121738"/>
              <a:ext cx="79169" cy="71158"/>
            </a:xfrm>
            <a:prstGeom prst="rect">
              <a:avLst/>
            </a:prstGeom>
          </p:spPr>
        </p:pic>
      </p:grpSp>
      <p:sp>
        <p:nvSpPr>
          <p:cNvPr id="121" name="object 121"/>
          <p:cNvSpPr txBox="1"/>
          <p:nvPr/>
        </p:nvSpPr>
        <p:spPr>
          <a:xfrm>
            <a:off x="7383157" y="1485607"/>
            <a:ext cx="1291590" cy="310515"/>
          </a:xfrm>
          <a:prstGeom prst="rect">
            <a:avLst/>
          </a:prstGeom>
          <a:solidFill>
            <a:srgbClr val="002060"/>
          </a:solidFill>
          <a:ln w="12700">
            <a:solidFill>
              <a:srgbClr val="2F528F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570"/>
              </a:spcBef>
            </a:pPr>
            <a:r>
              <a:rPr sz="1100" spc="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ew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383157" y="1868817"/>
            <a:ext cx="1291590" cy="310515"/>
          </a:xfrm>
          <a:prstGeom prst="rect">
            <a:avLst/>
          </a:prstGeom>
          <a:solidFill>
            <a:srgbClr val="941651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165"/>
              </a:lnSpc>
            </a:pPr>
            <a:r>
              <a:rPr sz="1100" spc="10" dirty="0">
                <a:solidFill>
                  <a:srgbClr val="FFFFFF"/>
                </a:solidFill>
                <a:latin typeface="Trebuchet MS"/>
                <a:cs typeface="Trebuchet MS"/>
              </a:rPr>
              <a:t>Commercial</a:t>
            </a:r>
            <a:endParaRPr sz="1100">
              <a:latin typeface="Trebuchet MS"/>
              <a:cs typeface="Trebuchet MS"/>
            </a:endParaRPr>
          </a:p>
          <a:p>
            <a:pPr marL="3810" algn="ctr">
              <a:lnSpc>
                <a:spcPts val="1275"/>
              </a:lnSpc>
            </a:pP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Estates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53200" y="549986"/>
            <a:ext cx="5487035" cy="462280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52069" rIns="0" bIns="0" rtlCol="0">
            <a:spAutoFit/>
          </a:bodyPr>
          <a:lstStyle/>
          <a:p>
            <a:pPr marL="1497330" marR="170180" indent="-1320165">
              <a:lnSpc>
                <a:spcPts val="1420"/>
              </a:lnSpc>
              <a:spcBef>
                <a:spcPts val="409"/>
              </a:spcBef>
            </a:pP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area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expanded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beyond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Southern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region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parts </a:t>
            </a:r>
            <a:r>
              <a:rPr sz="1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central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Northern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Region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24" name="object 12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0" y="48609"/>
            <a:ext cx="416921" cy="4169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609"/>
            <a:ext cx="10535920" cy="6315075"/>
            <a:chOff x="0" y="48609"/>
            <a:chExt cx="10535920" cy="6315075"/>
          </a:xfrm>
        </p:grpSpPr>
        <p:sp>
          <p:nvSpPr>
            <p:cNvPr id="3" name="object 3"/>
            <p:cNvSpPr/>
            <p:nvPr/>
          </p:nvSpPr>
          <p:spPr>
            <a:xfrm>
              <a:off x="0" y="501700"/>
              <a:ext cx="10535920" cy="0"/>
            </a:xfrm>
            <a:custGeom>
              <a:avLst/>
              <a:gdLst/>
              <a:ahLst/>
              <a:cxnLst/>
              <a:rect l="l" t="t" r="r" b="b"/>
              <a:pathLst>
                <a:path w="10535920">
                  <a:moveTo>
                    <a:pt x="0" y="0"/>
                  </a:moveTo>
                  <a:lnTo>
                    <a:pt x="10535835" y="1"/>
                  </a:lnTo>
                </a:path>
              </a:pathLst>
            </a:custGeom>
            <a:ln w="635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86400" y="494753"/>
              <a:ext cx="0" cy="5868670"/>
            </a:xfrm>
            <a:custGeom>
              <a:avLst/>
              <a:gdLst/>
              <a:ahLst/>
              <a:cxnLst/>
              <a:rect l="l" t="t" r="r" b="b"/>
              <a:pathLst>
                <a:path h="5868670">
                  <a:moveTo>
                    <a:pt x="0" y="0"/>
                  </a:moveTo>
                  <a:lnTo>
                    <a:pt x="1" y="5868483"/>
                  </a:lnTo>
                </a:path>
              </a:pathLst>
            </a:custGeom>
            <a:ln w="6350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609"/>
              <a:ext cx="416921" cy="41692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38" y="106171"/>
            <a:ext cx="10760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But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there’s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space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to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increase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supply,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especially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as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95" dirty="0">
                <a:solidFill>
                  <a:srgbClr val="595959"/>
                </a:solidFill>
              </a:rPr>
              <a:t>it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35" dirty="0">
                <a:solidFill>
                  <a:srgbClr val="595959"/>
                </a:solidFill>
              </a:rPr>
              <a:t>1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3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origins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specified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by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retailers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Germany</a:t>
            </a:r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049" y="1696196"/>
            <a:ext cx="2830472" cy="344246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7896" y="1013358"/>
            <a:ext cx="5107940" cy="523240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3655" rIns="0" bIns="0" rtlCol="0">
            <a:spAutoFit/>
          </a:bodyPr>
          <a:lstStyle/>
          <a:p>
            <a:pPr marL="970915" marR="507365" indent="-454025">
              <a:lnSpc>
                <a:spcPct val="100000"/>
              </a:lnSpc>
              <a:spcBef>
                <a:spcPts val="265"/>
              </a:spcBef>
            </a:pP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Su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245" dirty="0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ee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17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t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f 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macadamias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biggest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bottleneck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93562" y="1807882"/>
            <a:ext cx="6152515" cy="3172460"/>
            <a:chOff x="5993562" y="1807882"/>
            <a:chExt cx="6152515" cy="31724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3562" y="1807882"/>
              <a:ext cx="6152311" cy="31722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858129" y="3317392"/>
              <a:ext cx="1376680" cy="1600835"/>
            </a:xfrm>
            <a:custGeom>
              <a:avLst/>
              <a:gdLst/>
              <a:ahLst/>
              <a:cxnLst/>
              <a:rect l="l" t="t" r="r" b="b"/>
              <a:pathLst>
                <a:path w="1376679" h="1600835">
                  <a:moveTo>
                    <a:pt x="5022" y="800100"/>
                  </a:moveTo>
                  <a:lnTo>
                    <a:pt x="927" y="746306"/>
                  </a:lnTo>
                  <a:lnTo>
                    <a:pt x="0" y="693974"/>
                  </a:lnTo>
                  <a:lnTo>
                    <a:pt x="2149" y="643150"/>
                  </a:lnTo>
                  <a:lnTo>
                    <a:pt x="7284" y="593883"/>
                  </a:lnTo>
                  <a:lnTo>
                    <a:pt x="15313" y="546219"/>
                  </a:lnTo>
                  <a:lnTo>
                    <a:pt x="26145" y="500207"/>
                  </a:lnTo>
                  <a:lnTo>
                    <a:pt x="39689" y="455894"/>
                  </a:lnTo>
                  <a:lnTo>
                    <a:pt x="55853" y="413328"/>
                  </a:lnTo>
                  <a:lnTo>
                    <a:pt x="74546" y="372555"/>
                  </a:lnTo>
                  <a:lnTo>
                    <a:pt x="95677" y="333625"/>
                  </a:lnTo>
                  <a:lnTo>
                    <a:pt x="119154" y="296583"/>
                  </a:lnTo>
                  <a:lnTo>
                    <a:pt x="144886" y="261478"/>
                  </a:lnTo>
                  <a:lnTo>
                    <a:pt x="172783" y="228358"/>
                  </a:lnTo>
                  <a:lnTo>
                    <a:pt x="202752" y="197269"/>
                  </a:lnTo>
                  <a:lnTo>
                    <a:pt x="234702" y="168260"/>
                  </a:lnTo>
                  <a:lnTo>
                    <a:pt x="268543" y="141378"/>
                  </a:lnTo>
                  <a:lnTo>
                    <a:pt x="304182" y="116670"/>
                  </a:lnTo>
                  <a:lnTo>
                    <a:pt x="341529" y="94184"/>
                  </a:lnTo>
                  <a:lnTo>
                    <a:pt x="380493" y="73968"/>
                  </a:lnTo>
                  <a:lnTo>
                    <a:pt x="420981" y="56069"/>
                  </a:lnTo>
                  <a:lnTo>
                    <a:pt x="462903" y="40535"/>
                  </a:lnTo>
                  <a:lnTo>
                    <a:pt x="506167" y="27413"/>
                  </a:lnTo>
                  <a:lnTo>
                    <a:pt x="550682" y="16751"/>
                  </a:lnTo>
                  <a:lnTo>
                    <a:pt x="596357" y="8596"/>
                  </a:lnTo>
                  <a:lnTo>
                    <a:pt x="643101" y="2997"/>
                  </a:lnTo>
                  <a:lnTo>
                    <a:pt x="690822" y="0"/>
                  </a:lnTo>
                  <a:lnTo>
                    <a:pt x="736325" y="1871"/>
                  </a:lnTo>
                  <a:lnTo>
                    <a:pt x="780297" y="7070"/>
                  </a:lnTo>
                  <a:lnTo>
                    <a:pt x="822744" y="15489"/>
                  </a:lnTo>
                  <a:lnTo>
                    <a:pt x="863667" y="27024"/>
                  </a:lnTo>
                  <a:lnTo>
                    <a:pt x="903071" y="41566"/>
                  </a:lnTo>
                  <a:lnTo>
                    <a:pt x="940957" y="59010"/>
                  </a:lnTo>
                  <a:lnTo>
                    <a:pt x="977329" y="79249"/>
                  </a:lnTo>
                  <a:lnTo>
                    <a:pt x="1012191" y="102177"/>
                  </a:lnTo>
                  <a:lnTo>
                    <a:pt x="1045544" y="127687"/>
                  </a:lnTo>
                  <a:lnTo>
                    <a:pt x="1077392" y="155672"/>
                  </a:lnTo>
                  <a:lnTo>
                    <a:pt x="1107739" y="186026"/>
                  </a:lnTo>
                  <a:lnTo>
                    <a:pt x="1136587" y="218643"/>
                  </a:lnTo>
                  <a:lnTo>
                    <a:pt x="1163940" y="253416"/>
                  </a:lnTo>
                  <a:lnTo>
                    <a:pt x="1189800" y="290239"/>
                  </a:lnTo>
                  <a:lnTo>
                    <a:pt x="1214170" y="329004"/>
                  </a:lnTo>
                  <a:lnTo>
                    <a:pt x="1237054" y="369606"/>
                  </a:lnTo>
                  <a:lnTo>
                    <a:pt x="1258454" y="411939"/>
                  </a:lnTo>
                  <a:lnTo>
                    <a:pt x="1278375" y="455894"/>
                  </a:lnTo>
                  <a:lnTo>
                    <a:pt x="1296817" y="501367"/>
                  </a:lnTo>
                  <a:lnTo>
                    <a:pt x="1313786" y="548251"/>
                  </a:lnTo>
                  <a:lnTo>
                    <a:pt x="1329283" y="596439"/>
                  </a:lnTo>
                  <a:lnTo>
                    <a:pt x="1343313" y="645824"/>
                  </a:lnTo>
                  <a:lnTo>
                    <a:pt x="1355877" y="696300"/>
                  </a:lnTo>
                  <a:lnTo>
                    <a:pt x="1366979" y="747761"/>
                  </a:lnTo>
                  <a:lnTo>
                    <a:pt x="1376623" y="800100"/>
                  </a:lnTo>
                  <a:lnTo>
                    <a:pt x="1369389" y="858409"/>
                  </a:lnTo>
                  <a:lnTo>
                    <a:pt x="1360213" y="915028"/>
                  </a:lnTo>
                  <a:lnTo>
                    <a:pt x="1349129" y="969894"/>
                  </a:lnTo>
                  <a:lnTo>
                    <a:pt x="1336171" y="1022940"/>
                  </a:lnTo>
                  <a:lnTo>
                    <a:pt x="1321371" y="1074100"/>
                  </a:lnTo>
                  <a:lnTo>
                    <a:pt x="1304765" y="1123309"/>
                  </a:lnTo>
                  <a:lnTo>
                    <a:pt x="1286386" y="1170500"/>
                  </a:lnTo>
                  <a:lnTo>
                    <a:pt x="1266267" y="1215610"/>
                  </a:lnTo>
                  <a:lnTo>
                    <a:pt x="1244442" y="1258570"/>
                  </a:lnTo>
                  <a:lnTo>
                    <a:pt x="1220945" y="1299317"/>
                  </a:lnTo>
                  <a:lnTo>
                    <a:pt x="1195811" y="1337785"/>
                  </a:lnTo>
                  <a:lnTo>
                    <a:pt x="1169072" y="1373907"/>
                  </a:lnTo>
                  <a:lnTo>
                    <a:pt x="1140762" y="1407618"/>
                  </a:lnTo>
                  <a:lnTo>
                    <a:pt x="1110915" y="1438853"/>
                  </a:lnTo>
                  <a:lnTo>
                    <a:pt x="1079565" y="1467545"/>
                  </a:lnTo>
                  <a:lnTo>
                    <a:pt x="1046746" y="1493630"/>
                  </a:lnTo>
                  <a:lnTo>
                    <a:pt x="1012491" y="1517041"/>
                  </a:lnTo>
                  <a:lnTo>
                    <a:pt x="976835" y="1537712"/>
                  </a:lnTo>
                  <a:lnTo>
                    <a:pt x="939810" y="1555579"/>
                  </a:lnTo>
                  <a:lnTo>
                    <a:pt x="901451" y="1570575"/>
                  </a:lnTo>
                  <a:lnTo>
                    <a:pt x="861791" y="1582636"/>
                  </a:lnTo>
                  <a:lnTo>
                    <a:pt x="820865" y="1591694"/>
                  </a:lnTo>
                  <a:lnTo>
                    <a:pt x="778705" y="1597684"/>
                  </a:lnTo>
                  <a:lnTo>
                    <a:pt x="735347" y="1600542"/>
                  </a:lnTo>
                  <a:lnTo>
                    <a:pt x="690822" y="1600200"/>
                  </a:lnTo>
                  <a:lnTo>
                    <a:pt x="639271" y="1594940"/>
                  </a:lnTo>
                  <a:lnTo>
                    <a:pt x="590254" y="1587262"/>
                  </a:lnTo>
                  <a:lnTo>
                    <a:pt x="543703" y="1577191"/>
                  </a:lnTo>
                  <a:lnTo>
                    <a:pt x="499549" y="1564751"/>
                  </a:lnTo>
                  <a:lnTo>
                    <a:pt x="457723" y="1549968"/>
                  </a:lnTo>
                  <a:lnTo>
                    <a:pt x="418158" y="1532865"/>
                  </a:lnTo>
                  <a:lnTo>
                    <a:pt x="380786" y="1513468"/>
                  </a:lnTo>
                  <a:lnTo>
                    <a:pt x="345537" y="1491801"/>
                  </a:lnTo>
                  <a:lnTo>
                    <a:pt x="312343" y="1467889"/>
                  </a:lnTo>
                  <a:lnTo>
                    <a:pt x="281137" y="1441757"/>
                  </a:lnTo>
                  <a:lnTo>
                    <a:pt x="251850" y="1413429"/>
                  </a:lnTo>
                  <a:lnTo>
                    <a:pt x="224413" y="1382929"/>
                  </a:lnTo>
                  <a:lnTo>
                    <a:pt x="198758" y="1350284"/>
                  </a:lnTo>
                  <a:lnTo>
                    <a:pt x="174816" y="1315517"/>
                  </a:lnTo>
                  <a:lnTo>
                    <a:pt x="152521" y="1278652"/>
                  </a:lnTo>
                  <a:lnTo>
                    <a:pt x="131802" y="1239716"/>
                  </a:lnTo>
                  <a:lnTo>
                    <a:pt x="112592" y="1198731"/>
                  </a:lnTo>
                  <a:lnTo>
                    <a:pt x="94822" y="1155724"/>
                  </a:lnTo>
                  <a:lnTo>
                    <a:pt x="78424" y="1110718"/>
                  </a:lnTo>
                  <a:lnTo>
                    <a:pt x="63330" y="1063739"/>
                  </a:lnTo>
                  <a:lnTo>
                    <a:pt x="49471" y="1014810"/>
                  </a:lnTo>
                  <a:lnTo>
                    <a:pt x="36779" y="963957"/>
                  </a:lnTo>
                  <a:lnTo>
                    <a:pt x="25186" y="911205"/>
                  </a:lnTo>
                  <a:lnTo>
                    <a:pt x="14623" y="856578"/>
                  </a:lnTo>
                  <a:lnTo>
                    <a:pt x="5022" y="800100"/>
                  </a:lnTo>
                  <a:close/>
                </a:path>
              </a:pathLst>
            </a:custGeom>
            <a:ln w="381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62752" y="998740"/>
            <a:ext cx="6071870" cy="523240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0480" rIns="0" bIns="0" rtlCol="0">
            <a:spAutoFit/>
          </a:bodyPr>
          <a:lstStyle/>
          <a:p>
            <a:pPr marL="2051050" marR="178435" indent="-1864995">
              <a:lnSpc>
                <a:spcPct val="101400"/>
              </a:lnSpc>
              <a:spcBef>
                <a:spcPts val="240"/>
              </a:spcBef>
            </a:pP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Supply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comes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relatively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few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countries-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Malawi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top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7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gl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ll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29" dirty="0">
                <a:solidFill>
                  <a:srgbClr val="FFFFFF"/>
                </a:solidFill>
                <a:latin typeface="Trebuchet MS"/>
                <a:cs typeface="Trebuchet MS"/>
              </a:rPr>
              <a:t>#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t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14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48152" y="1767420"/>
            <a:ext cx="2117725" cy="1749425"/>
          </a:xfrm>
          <a:custGeom>
            <a:avLst/>
            <a:gdLst/>
            <a:ahLst/>
            <a:cxnLst/>
            <a:rect l="l" t="t" r="r" b="b"/>
            <a:pathLst>
              <a:path w="2117725" h="1749425">
                <a:moveTo>
                  <a:pt x="2117318" y="0"/>
                </a:moveTo>
                <a:lnTo>
                  <a:pt x="0" y="0"/>
                </a:lnTo>
                <a:lnTo>
                  <a:pt x="0" y="1670596"/>
                </a:lnTo>
                <a:lnTo>
                  <a:pt x="352882" y="1670596"/>
                </a:lnTo>
                <a:lnTo>
                  <a:pt x="591426" y="1748802"/>
                </a:lnTo>
                <a:lnTo>
                  <a:pt x="882218" y="1670596"/>
                </a:lnTo>
                <a:lnTo>
                  <a:pt x="2117318" y="1670596"/>
                </a:lnTo>
                <a:lnTo>
                  <a:pt x="2117318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08616" y="1858771"/>
            <a:ext cx="1878964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 indent="-1270" algn="ctr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There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1200" spc="85" dirty="0">
                <a:solidFill>
                  <a:srgbClr val="FFFFFF"/>
                </a:solidFill>
                <a:latin typeface="Trebuchet MS"/>
                <a:cs typeface="Trebuchet MS"/>
              </a:rPr>
              <a:t>so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few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producers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when 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fewer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nuts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produced </a:t>
            </a:r>
            <a:r>
              <a:rPr sz="1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somewhere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like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South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Af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19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20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he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demand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falls.</a:t>
            </a:r>
            <a:endParaRPr sz="1200">
              <a:latin typeface="Trebuchet MS"/>
              <a:cs typeface="Trebuchet MS"/>
            </a:endParaRPr>
          </a:p>
          <a:p>
            <a:pPr marR="5080" algn="r">
              <a:lnSpc>
                <a:spcPts val="1380"/>
              </a:lnSpc>
            </a:pP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CBI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Market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Researcher,</a:t>
            </a:r>
            <a:endParaRPr sz="1200">
              <a:latin typeface="Trebuchet MS"/>
              <a:cs typeface="Trebuchet MS"/>
            </a:endParaRPr>
          </a:p>
          <a:p>
            <a:pPr marR="5715" algn="r">
              <a:lnSpc>
                <a:spcPts val="1430"/>
              </a:lnSpc>
            </a:pP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Macadamia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48152" y="3712654"/>
            <a:ext cx="2117725" cy="1700530"/>
          </a:xfrm>
          <a:custGeom>
            <a:avLst/>
            <a:gdLst/>
            <a:ahLst/>
            <a:cxnLst/>
            <a:rect l="l" t="t" r="r" b="b"/>
            <a:pathLst>
              <a:path w="2117725" h="1700529">
                <a:moveTo>
                  <a:pt x="2117318" y="0"/>
                </a:moveTo>
                <a:lnTo>
                  <a:pt x="0" y="0"/>
                </a:lnTo>
                <a:lnTo>
                  <a:pt x="0" y="1549971"/>
                </a:lnTo>
                <a:lnTo>
                  <a:pt x="1235100" y="1549971"/>
                </a:lnTo>
                <a:lnTo>
                  <a:pt x="1601622" y="1700174"/>
                </a:lnTo>
                <a:lnTo>
                  <a:pt x="1764436" y="1549971"/>
                </a:lnTo>
                <a:lnTo>
                  <a:pt x="2117318" y="1549971"/>
                </a:lnTo>
                <a:lnTo>
                  <a:pt x="2117318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97504" y="4031995"/>
            <a:ext cx="1889125" cy="901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75565" algn="ctr">
              <a:lnSpc>
                <a:spcPct val="97500"/>
              </a:lnSpc>
              <a:spcBef>
                <a:spcPts val="135"/>
              </a:spcBef>
            </a:pP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If</a:t>
            </a:r>
            <a:r>
              <a:rPr sz="12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produce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more </a:t>
            </a:r>
            <a:r>
              <a:rPr sz="1200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macadamia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nuts,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market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absorb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them.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rebuchet MS"/>
              <a:cs typeface="Trebuchet MS"/>
            </a:endParaRPr>
          </a:p>
          <a:p>
            <a:pPr marL="743585">
              <a:lnSpc>
                <a:spcPct val="100000"/>
              </a:lnSpc>
            </a:pPr>
            <a:r>
              <a:rPr sz="1000" spc="8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0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000" spc="5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000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00" spc="-16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00" spc="9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000" spc="6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000" spc="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000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00" spc="10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079690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ts val="2075"/>
              </a:lnSpc>
              <a:spcBef>
                <a:spcPts val="100"/>
              </a:spcBef>
            </a:pPr>
            <a:r>
              <a:rPr sz="1800" spc="65" dirty="0">
                <a:solidFill>
                  <a:srgbClr val="595959"/>
                </a:solidFill>
              </a:rPr>
              <a:t>Smallholder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involvement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being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5" dirty="0">
                <a:solidFill>
                  <a:srgbClr val="595959"/>
                </a:solidFill>
              </a:rPr>
              <a:t>facilitated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through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outgrower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schemes,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but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more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can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be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done</a:t>
            </a:r>
            <a:endParaRPr sz="1800"/>
          </a:p>
          <a:p>
            <a:pPr marL="12700">
              <a:lnSpc>
                <a:spcPts val="2075"/>
              </a:lnSpc>
              <a:tabLst>
                <a:tab pos="484505" algn="l"/>
                <a:tab pos="105479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1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to</a:t>
            </a:r>
            <a:r>
              <a:rPr sz="1800" u="sng" spc="-11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3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tackle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2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the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8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challenges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-1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in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2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the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4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chain	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0814" y="1054011"/>
            <a:ext cx="4027804" cy="632460"/>
          </a:xfrm>
          <a:custGeom>
            <a:avLst/>
            <a:gdLst/>
            <a:ahLst/>
            <a:cxnLst/>
            <a:rect l="l" t="t" r="r" b="b"/>
            <a:pathLst>
              <a:path w="4027804" h="632460">
                <a:moveTo>
                  <a:pt x="4027385" y="0"/>
                </a:moveTo>
                <a:lnTo>
                  <a:pt x="0" y="0"/>
                </a:lnTo>
                <a:lnTo>
                  <a:pt x="0" y="632396"/>
                </a:lnTo>
                <a:lnTo>
                  <a:pt x="4027385" y="632396"/>
                </a:lnTo>
                <a:lnTo>
                  <a:pt x="4027385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30814" y="1054011"/>
            <a:ext cx="4027804" cy="63246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132205">
              <a:lnSpc>
                <a:spcPct val="100000"/>
              </a:lnSpc>
              <a:spcBef>
                <a:spcPts val="1425"/>
              </a:spcBef>
            </a:pP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Extension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581" y="3737330"/>
            <a:ext cx="3823970" cy="632460"/>
          </a:xfrm>
          <a:custGeom>
            <a:avLst/>
            <a:gdLst/>
            <a:ahLst/>
            <a:cxnLst/>
            <a:rect l="l" t="t" r="r" b="b"/>
            <a:pathLst>
              <a:path w="3823970" h="632460">
                <a:moveTo>
                  <a:pt x="3823386" y="0"/>
                </a:moveTo>
                <a:lnTo>
                  <a:pt x="0" y="0"/>
                </a:lnTo>
                <a:lnTo>
                  <a:pt x="0" y="632383"/>
                </a:lnTo>
                <a:lnTo>
                  <a:pt x="3823386" y="632383"/>
                </a:lnTo>
                <a:lnTo>
                  <a:pt x="3823386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9407" y="3783076"/>
            <a:ext cx="2978785" cy="5257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152525" marR="5080" indent="-1139825">
              <a:lnSpc>
                <a:spcPct val="105000"/>
              </a:lnSpc>
              <a:spcBef>
                <a:spcPts val="5"/>
              </a:spcBef>
            </a:pP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Cultivar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suited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Malawi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27702" y="3736847"/>
            <a:ext cx="4030979" cy="643255"/>
            <a:chOff x="4427702" y="3736847"/>
            <a:chExt cx="4030979" cy="643255"/>
          </a:xfrm>
        </p:grpSpPr>
        <p:sp>
          <p:nvSpPr>
            <p:cNvPr id="9" name="object 9"/>
            <p:cNvSpPr/>
            <p:nvPr/>
          </p:nvSpPr>
          <p:spPr>
            <a:xfrm>
              <a:off x="4427702" y="3737330"/>
              <a:ext cx="4030979" cy="632460"/>
            </a:xfrm>
            <a:custGeom>
              <a:avLst/>
              <a:gdLst/>
              <a:ahLst/>
              <a:cxnLst/>
              <a:rect l="l" t="t" r="r" b="b"/>
              <a:pathLst>
                <a:path w="4030979" h="632460">
                  <a:moveTo>
                    <a:pt x="4030497" y="0"/>
                  </a:moveTo>
                  <a:lnTo>
                    <a:pt x="0" y="0"/>
                  </a:lnTo>
                  <a:lnTo>
                    <a:pt x="0" y="632383"/>
                  </a:lnTo>
                  <a:lnTo>
                    <a:pt x="4030497" y="632383"/>
                  </a:lnTo>
                  <a:lnTo>
                    <a:pt x="4030497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7240" y="3736847"/>
              <a:ext cx="643127" cy="64312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0601" y="4425188"/>
            <a:ext cx="3395979" cy="16713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8450" marR="340995" indent="-285750">
              <a:lnSpc>
                <a:spcPts val="2090"/>
              </a:lnSpc>
              <a:spcBef>
                <a:spcPts val="2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Yields are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highly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variable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from </a:t>
            </a:r>
            <a:r>
              <a:rPr sz="1800" spc="-39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district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to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district</a:t>
            </a:r>
            <a:endParaRPr sz="1800">
              <a:latin typeface="Calibri Light"/>
              <a:cs typeface="Calibri Light"/>
            </a:endParaRPr>
          </a:p>
          <a:p>
            <a:pPr marL="298450" marR="5080" indent="-285750">
              <a:lnSpc>
                <a:spcPct val="994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Average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yields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are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below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the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potential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yields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of 1200kg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per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ha 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(current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small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scalers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&lt;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100kg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per</a:t>
            </a:r>
            <a:endParaRPr sz="1800">
              <a:latin typeface="Calibri Light"/>
              <a:cs typeface="Calibri Light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ha)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8916" y="4461764"/>
            <a:ext cx="3538854" cy="13912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98450" marR="95250" indent="-285750">
              <a:lnSpc>
                <a:spcPts val="2110"/>
              </a:lnSpc>
              <a:spcBef>
                <a:spcPts val="21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Small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scalers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sometimes transport </a:t>
            </a:r>
            <a:r>
              <a:rPr sz="1800" spc="-39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nuts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&gt;600km,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which is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costly</a:t>
            </a:r>
            <a:endParaRPr sz="1800">
              <a:latin typeface="Calibri Light"/>
              <a:cs typeface="Calibri Light"/>
            </a:endParaRPr>
          </a:p>
          <a:p>
            <a:pPr marL="298450" indent="-285750">
              <a:lnSpc>
                <a:spcPts val="212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On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farm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or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cooperative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owned</a:t>
            </a:r>
            <a:endParaRPr sz="1800">
              <a:latin typeface="Calibri Light"/>
              <a:cs typeface="Calibri Light"/>
            </a:endParaRPr>
          </a:p>
          <a:p>
            <a:pPr marL="298450" marR="5080">
              <a:lnSpc>
                <a:spcPts val="2090"/>
              </a:lnSpc>
              <a:spcBef>
                <a:spcPts val="175"/>
              </a:spcBef>
            </a:pP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dehusking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machines</a:t>
            </a:r>
            <a:r>
              <a:rPr sz="1800" spc="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could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improve </a:t>
            </a:r>
            <a:r>
              <a:rPr sz="1800" spc="-39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access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and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reduce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logistics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costs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7581" y="1002791"/>
            <a:ext cx="3855085" cy="649605"/>
            <a:chOff x="107581" y="1002791"/>
            <a:chExt cx="3855085" cy="649605"/>
          </a:xfrm>
        </p:grpSpPr>
        <p:sp>
          <p:nvSpPr>
            <p:cNvPr id="14" name="object 14"/>
            <p:cNvSpPr/>
            <p:nvPr/>
          </p:nvSpPr>
          <p:spPr>
            <a:xfrm>
              <a:off x="107581" y="1019467"/>
              <a:ext cx="3855085" cy="632460"/>
            </a:xfrm>
            <a:custGeom>
              <a:avLst/>
              <a:gdLst/>
              <a:ahLst/>
              <a:cxnLst/>
              <a:rect l="l" t="t" r="r" b="b"/>
              <a:pathLst>
                <a:path w="3855085" h="632460">
                  <a:moveTo>
                    <a:pt x="3854818" y="0"/>
                  </a:moveTo>
                  <a:lnTo>
                    <a:pt x="0" y="0"/>
                  </a:lnTo>
                  <a:lnTo>
                    <a:pt x="0" y="632383"/>
                  </a:lnTo>
                  <a:lnTo>
                    <a:pt x="3854818" y="632383"/>
                  </a:lnTo>
                  <a:lnTo>
                    <a:pt x="3854818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2" y="1002791"/>
              <a:ext cx="554736" cy="55778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4881" y="1724659"/>
            <a:ext cx="3520440" cy="11258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98450" marR="13970" indent="-285750">
              <a:lnSpc>
                <a:spcPts val="2110"/>
              </a:lnSpc>
              <a:spcBef>
                <a:spcPts val="21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Currently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expensive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and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not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affordable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to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small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scale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 producers</a:t>
            </a:r>
            <a:endParaRPr sz="1800" dirty="0">
              <a:latin typeface="Calibri Light"/>
              <a:cs typeface="Calibri Light"/>
            </a:endParaRPr>
          </a:p>
          <a:p>
            <a:pPr marL="298450" indent="-285750">
              <a:lnSpc>
                <a:spcPts val="212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Provided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in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existing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outgrower</a:t>
            </a:r>
            <a:endParaRPr sz="1800" dirty="0">
              <a:latin typeface="Calibri Light"/>
              <a:cs typeface="Calibri Light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programs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86800" y="1040383"/>
            <a:ext cx="3458845" cy="632460"/>
          </a:xfrm>
          <a:custGeom>
            <a:avLst/>
            <a:gdLst/>
            <a:ahLst/>
            <a:cxnLst/>
            <a:rect l="l" t="t" r="r" b="b"/>
            <a:pathLst>
              <a:path w="3458845" h="632460">
                <a:moveTo>
                  <a:pt x="3458578" y="0"/>
                </a:moveTo>
                <a:lnTo>
                  <a:pt x="0" y="0"/>
                </a:lnTo>
                <a:lnTo>
                  <a:pt x="0" y="632383"/>
                </a:lnTo>
                <a:lnTo>
                  <a:pt x="3458578" y="632383"/>
                </a:lnTo>
                <a:lnTo>
                  <a:pt x="345857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15220" y="1210563"/>
            <a:ext cx="1202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Pe</a:t>
            </a:r>
            <a:r>
              <a:rPr sz="1600" spc="1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18918" y="1736852"/>
            <a:ext cx="333502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8450" marR="5080" indent="-285750">
              <a:lnSpc>
                <a:spcPts val="2090"/>
              </a:lnSpc>
              <a:spcBef>
                <a:spcPts val="2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20" dirty="0">
                <a:solidFill>
                  <a:srgbClr val="3B3838"/>
                </a:solidFill>
                <a:latin typeface="Calibri Light"/>
                <a:cs typeface="Calibri Light"/>
              </a:rPr>
              <a:t>Pest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outbreaks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can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cause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100% </a:t>
            </a:r>
            <a:r>
              <a:rPr sz="1800" spc="-39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loss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0622" y="1039875"/>
            <a:ext cx="2219960" cy="5226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48335" marR="5080" indent="-636270">
              <a:lnSpc>
                <a:spcPct val="103699"/>
              </a:lnSpc>
              <a:spcBef>
                <a:spcPts val="25"/>
              </a:spcBef>
            </a:pPr>
            <a:r>
              <a:rPr sz="1600" spc="100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f  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seedlings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2855" y="1088136"/>
            <a:ext cx="536448" cy="53644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6631" y="1078991"/>
            <a:ext cx="515112" cy="51511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427702" y="3737330"/>
            <a:ext cx="4030979" cy="6324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42390" marR="83185" indent="-452120">
              <a:lnSpc>
                <a:spcPct val="103699"/>
              </a:lnSpc>
              <a:spcBef>
                <a:spcPts val="125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closer</a:t>
            </a:r>
            <a:r>
              <a:rPr sz="16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producers- </a:t>
            </a:r>
            <a:r>
              <a:rPr sz="1600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especially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North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21390" y="1797811"/>
            <a:ext cx="3839845" cy="13912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98450" marR="5080" indent="-285750">
              <a:lnSpc>
                <a:spcPts val="2090"/>
              </a:lnSpc>
              <a:spcBef>
                <a:spcPts val="2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Maintaining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trees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after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planting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3B3838"/>
                </a:solidFill>
                <a:latin typeface="Calibri Light"/>
                <a:cs typeface="Calibri Light"/>
              </a:rPr>
              <a:t>for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5 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years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is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required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to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ensure good yields</a:t>
            </a:r>
            <a:endParaRPr sz="1800">
              <a:latin typeface="Calibri Light"/>
              <a:cs typeface="Calibri Light"/>
            </a:endParaRPr>
          </a:p>
          <a:p>
            <a:pPr marL="298450" marR="40005" indent="-285750">
              <a:lnSpc>
                <a:spcPts val="2210"/>
              </a:lnSpc>
              <a:spcBef>
                <a:spcPts val="2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But this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specialist knowledge needs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to </a:t>
            </a:r>
            <a:r>
              <a:rPr sz="1800" spc="-39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be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taught</a:t>
            </a:r>
            <a:endParaRPr sz="1800">
              <a:latin typeface="Calibri Light"/>
              <a:cs typeface="Calibri Light"/>
            </a:endParaRPr>
          </a:p>
          <a:p>
            <a:pPr marL="298450" indent="-285750">
              <a:lnSpc>
                <a:spcPts val="200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These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skills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are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in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short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supply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91000" y="1005522"/>
            <a:ext cx="0" cy="2454275"/>
          </a:xfrm>
          <a:custGeom>
            <a:avLst/>
            <a:gdLst/>
            <a:ahLst/>
            <a:cxnLst/>
            <a:rect l="l" t="t" r="r" b="b"/>
            <a:pathLst>
              <a:path h="2454275">
                <a:moveTo>
                  <a:pt x="0" y="0"/>
                </a:moveTo>
                <a:lnTo>
                  <a:pt x="1" y="2454072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14956" y="1040345"/>
            <a:ext cx="0" cy="2454275"/>
          </a:xfrm>
          <a:custGeom>
            <a:avLst/>
            <a:gdLst/>
            <a:ahLst/>
            <a:cxnLst/>
            <a:rect l="l" t="t" r="r" b="b"/>
            <a:pathLst>
              <a:path h="2454275">
                <a:moveTo>
                  <a:pt x="0" y="0"/>
                </a:moveTo>
                <a:lnTo>
                  <a:pt x="1" y="2454072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14956" y="3737330"/>
            <a:ext cx="0" cy="2454275"/>
          </a:xfrm>
          <a:custGeom>
            <a:avLst/>
            <a:gdLst/>
            <a:ahLst/>
            <a:cxnLst/>
            <a:rect l="l" t="t" r="r" b="b"/>
            <a:pathLst>
              <a:path h="2454275">
                <a:moveTo>
                  <a:pt x="0" y="0"/>
                </a:moveTo>
                <a:lnTo>
                  <a:pt x="1" y="2454072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99712" y="3702494"/>
            <a:ext cx="0" cy="2454275"/>
          </a:xfrm>
          <a:custGeom>
            <a:avLst/>
            <a:gdLst/>
            <a:ahLst/>
            <a:cxnLst/>
            <a:rect l="l" t="t" r="r" b="b"/>
            <a:pathLst>
              <a:path h="2454275">
                <a:moveTo>
                  <a:pt x="0" y="0"/>
                </a:moveTo>
                <a:lnTo>
                  <a:pt x="1" y="2454072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8609"/>
            <a:ext cx="416921" cy="4169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131570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7085">
              <a:lnSpc>
                <a:spcPts val="2075"/>
              </a:lnSpc>
              <a:spcBef>
                <a:spcPts val="100"/>
              </a:spcBef>
            </a:pPr>
            <a:r>
              <a:rPr sz="1800" spc="45" dirty="0">
                <a:solidFill>
                  <a:srgbClr val="595959"/>
                </a:solidFill>
              </a:rPr>
              <a:t>This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developing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chain,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being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high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value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niche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approaching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commercial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stage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outgrower</a:t>
            </a:r>
            <a:endParaRPr sz="1800"/>
          </a:p>
          <a:p>
            <a:pPr marL="12700">
              <a:lnSpc>
                <a:spcPts val="2075"/>
              </a:lnSpc>
              <a:tabLst>
                <a:tab pos="806450" algn="l"/>
                <a:tab pos="105479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114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schemes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2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are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3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creating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3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opportunities</a:t>
            </a:r>
            <a:r>
              <a:rPr sz="1800" u="sng" spc="-8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for</a:t>
            </a:r>
            <a:r>
              <a:rPr sz="1800" u="sng" spc="3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wide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variety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2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of</a:t>
            </a:r>
            <a:r>
              <a:rPr sz="1800" u="sng" spc="-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services	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417" y="1708947"/>
            <a:ext cx="663736" cy="5309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4275" y="1745533"/>
            <a:ext cx="1219200" cy="7417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9130" y="4837709"/>
            <a:ext cx="965199" cy="965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006" y="3478809"/>
            <a:ext cx="921981" cy="9651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3921" y="1417383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964689" indent="-286385">
              <a:lnSpc>
                <a:spcPct val="100000"/>
              </a:lnSpc>
              <a:spcBef>
                <a:spcPts val="375"/>
              </a:spcBef>
              <a:buFont typeface="Cambria Math"/>
              <a:buChar char="–"/>
              <a:tabLst>
                <a:tab pos="1964689" algn="l"/>
                <a:tab pos="1965325" algn="l"/>
              </a:tabLst>
            </a:pP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Nurseries</a:t>
            </a:r>
            <a:endParaRPr sz="1400">
              <a:latin typeface="Calibri Light"/>
              <a:cs typeface="Calibri Light"/>
            </a:endParaRPr>
          </a:p>
          <a:p>
            <a:pPr marL="1964689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64689" algn="l"/>
                <a:tab pos="1965325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Logistics</a:t>
            </a:r>
            <a:endParaRPr sz="1400">
              <a:latin typeface="Calibri Light"/>
              <a:cs typeface="Calibri Light"/>
            </a:endParaRPr>
          </a:p>
          <a:p>
            <a:pPr marL="1964689" indent="-286385">
              <a:lnSpc>
                <a:spcPct val="100000"/>
              </a:lnSpc>
              <a:spcBef>
                <a:spcPts val="20"/>
              </a:spcBef>
              <a:buFont typeface="Cambria Math"/>
              <a:buChar char="–"/>
              <a:tabLst>
                <a:tab pos="1964689" algn="l"/>
                <a:tab pos="1965325" algn="l"/>
              </a:tabLst>
            </a:pP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Agronomists</a:t>
            </a:r>
            <a:endParaRPr sz="1400">
              <a:latin typeface="Calibri Light"/>
              <a:cs typeface="Calibri Light"/>
            </a:endParaRPr>
          </a:p>
          <a:p>
            <a:pPr marL="1964689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64689" algn="l"/>
                <a:tab pos="1965325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Certification</a:t>
            </a:r>
            <a:r>
              <a:rPr sz="1400" spc="-4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experts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477" y="3358197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344295" indent="-285750">
              <a:lnSpc>
                <a:spcPct val="100000"/>
              </a:lnSpc>
              <a:spcBef>
                <a:spcPts val="69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Extension</a:t>
            </a:r>
            <a:r>
              <a:rPr sz="140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Farming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Orchard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maintenance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Harvesting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teams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200" y="1412049"/>
            <a:ext cx="5867400" cy="267652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93040" rIns="0" bIns="0" rtlCol="0">
            <a:spAutoFit/>
          </a:bodyPr>
          <a:lstStyle/>
          <a:p>
            <a:pPr marL="1901825" indent="-286385">
              <a:lnSpc>
                <a:spcPct val="100000"/>
              </a:lnSpc>
              <a:spcBef>
                <a:spcPts val="1520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Food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technologists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35" dirty="0">
                <a:solidFill>
                  <a:srgbClr val="3B3838"/>
                </a:solidFill>
                <a:latin typeface="Calibri Light"/>
                <a:cs typeface="Calibri Light"/>
              </a:rPr>
              <a:t>F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ac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t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o</a:t>
            </a:r>
            <a:r>
              <a:rPr sz="1400" spc="10" dirty="0">
                <a:solidFill>
                  <a:srgbClr val="3B3838"/>
                </a:solidFill>
                <a:latin typeface="Calibri Light"/>
                <a:cs typeface="Calibri Light"/>
              </a:rPr>
              <a:t>r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y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5" dirty="0">
                <a:solidFill>
                  <a:srgbClr val="3B3838"/>
                </a:solidFill>
                <a:latin typeface="Calibri Light"/>
                <a:cs typeface="Calibri Light"/>
              </a:rPr>
              <a:t>M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n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ge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r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5" dirty="0">
                <a:solidFill>
                  <a:srgbClr val="3B3838"/>
                </a:solidFill>
                <a:latin typeface="Calibri Light"/>
                <a:cs typeface="Calibri Light"/>
              </a:rPr>
              <a:t>Q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u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ality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5" dirty="0">
                <a:solidFill>
                  <a:srgbClr val="3B3838"/>
                </a:solidFill>
                <a:latin typeface="Calibri Light"/>
                <a:cs typeface="Calibri Light"/>
              </a:rPr>
              <a:t>m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n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ge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r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ts val="1645"/>
              </a:lnSpc>
              <a:spcBef>
                <a:spcPts val="20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Certification</a:t>
            </a:r>
            <a:r>
              <a:rPr sz="1400" spc="-4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experts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ts val="1645"/>
              </a:lnSpc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Suppliers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of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processing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and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farming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 equipment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Maintenance</a:t>
            </a:r>
            <a:r>
              <a:rPr sz="1400" spc="-4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of</a:t>
            </a:r>
            <a:r>
              <a:rPr sz="1400" spc="-4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equipment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Pest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Control</a:t>
            </a:r>
            <a:r>
              <a:rPr sz="14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Sales</a:t>
            </a:r>
            <a:r>
              <a:rPr sz="1400" spc="-3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and</a:t>
            </a:r>
            <a:r>
              <a:rPr sz="1400" spc="-3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marketing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ts val="1645"/>
              </a:lnSpc>
              <a:spcBef>
                <a:spcPts val="25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Production</a:t>
            </a:r>
            <a:r>
              <a:rPr sz="1400" spc="-3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planners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ts val="1645"/>
              </a:lnSpc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20" dirty="0">
                <a:solidFill>
                  <a:srgbClr val="3B3838"/>
                </a:solidFill>
                <a:latin typeface="Calibri Light"/>
                <a:cs typeface="Calibri Light"/>
              </a:rPr>
              <a:t>Training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and</a:t>
            </a:r>
            <a:r>
              <a:rPr sz="14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technical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skills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921" y="1039215"/>
            <a:ext cx="2410460" cy="347345"/>
          </a:xfrm>
          <a:custGeom>
            <a:avLst/>
            <a:gdLst/>
            <a:ahLst/>
            <a:cxnLst/>
            <a:rect l="l" t="t" r="r" b="b"/>
            <a:pathLst>
              <a:path w="2410460" h="347344">
                <a:moveTo>
                  <a:pt x="2352278" y="0"/>
                </a:moveTo>
                <a:lnTo>
                  <a:pt x="57886" y="0"/>
                </a:lnTo>
                <a:lnTo>
                  <a:pt x="35354" y="4549"/>
                </a:lnTo>
                <a:lnTo>
                  <a:pt x="16954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19"/>
                </a:lnTo>
                <a:lnTo>
                  <a:pt x="2410165" y="347319"/>
                </a:lnTo>
                <a:lnTo>
                  <a:pt x="2410165" y="57886"/>
                </a:lnTo>
                <a:lnTo>
                  <a:pt x="2405615" y="35356"/>
                </a:lnTo>
                <a:lnTo>
                  <a:pt x="2393209" y="16956"/>
                </a:lnTo>
                <a:lnTo>
                  <a:pt x="2374809" y="4549"/>
                </a:lnTo>
                <a:lnTo>
                  <a:pt x="235227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9614" y="1073403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477" y="2994405"/>
            <a:ext cx="2381885" cy="333375"/>
          </a:xfrm>
          <a:custGeom>
            <a:avLst/>
            <a:gdLst/>
            <a:ahLst/>
            <a:cxnLst/>
            <a:rect l="l" t="t" r="r" b="b"/>
            <a:pathLst>
              <a:path w="2381885" h="333375">
                <a:moveTo>
                  <a:pt x="2326123" y="0"/>
                </a:moveTo>
                <a:lnTo>
                  <a:pt x="55492" y="0"/>
                </a:lnTo>
                <a:lnTo>
                  <a:pt x="33892" y="4360"/>
                </a:lnTo>
                <a:lnTo>
                  <a:pt x="16253" y="16251"/>
                </a:lnTo>
                <a:lnTo>
                  <a:pt x="4360" y="33888"/>
                </a:lnTo>
                <a:lnTo>
                  <a:pt x="0" y="55486"/>
                </a:lnTo>
                <a:lnTo>
                  <a:pt x="0" y="332955"/>
                </a:lnTo>
                <a:lnTo>
                  <a:pt x="2381609" y="332955"/>
                </a:lnTo>
                <a:lnTo>
                  <a:pt x="2381609" y="55486"/>
                </a:lnTo>
                <a:lnTo>
                  <a:pt x="2377249" y="33888"/>
                </a:lnTo>
                <a:lnTo>
                  <a:pt x="2365358" y="16251"/>
                </a:lnTo>
                <a:lnTo>
                  <a:pt x="2347721" y="4360"/>
                </a:lnTo>
                <a:lnTo>
                  <a:pt x="2326123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7469" y="3021075"/>
            <a:ext cx="1852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1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2200" y="1059065"/>
            <a:ext cx="1539875" cy="322580"/>
          </a:xfrm>
          <a:custGeom>
            <a:avLst/>
            <a:gdLst/>
            <a:ahLst/>
            <a:cxnLst/>
            <a:rect l="l" t="t" r="r" b="b"/>
            <a:pathLst>
              <a:path w="1539875" h="322580">
                <a:moveTo>
                  <a:pt x="1485938" y="0"/>
                </a:moveTo>
                <a:lnTo>
                  <a:pt x="53695" y="0"/>
                </a:lnTo>
                <a:lnTo>
                  <a:pt x="32795" y="4219"/>
                </a:lnTo>
                <a:lnTo>
                  <a:pt x="15727" y="15727"/>
                </a:lnTo>
                <a:lnTo>
                  <a:pt x="4219" y="32795"/>
                </a:lnTo>
                <a:lnTo>
                  <a:pt x="0" y="53695"/>
                </a:lnTo>
                <a:lnTo>
                  <a:pt x="0" y="322135"/>
                </a:lnTo>
                <a:lnTo>
                  <a:pt x="1539621" y="322135"/>
                </a:lnTo>
                <a:lnTo>
                  <a:pt x="1539621" y="53695"/>
                </a:lnTo>
                <a:lnTo>
                  <a:pt x="1535401" y="32795"/>
                </a:lnTo>
                <a:lnTo>
                  <a:pt x="1523895" y="15727"/>
                </a:lnTo>
                <a:lnTo>
                  <a:pt x="1506831" y="4219"/>
                </a:lnTo>
                <a:lnTo>
                  <a:pt x="148593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66662" y="1079499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36004" y="4342307"/>
            <a:ext cx="3325495" cy="347345"/>
          </a:xfrm>
          <a:custGeom>
            <a:avLst/>
            <a:gdLst/>
            <a:ahLst/>
            <a:cxnLst/>
            <a:rect l="l" t="t" r="r" b="b"/>
            <a:pathLst>
              <a:path w="3325495" h="347345">
                <a:moveTo>
                  <a:pt x="3267252" y="0"/>
                </a:moveTo>
                <a:lnTo>
                  <a:pt x="57886" y="0"/>
                </a:lnTo>
                <a:lnTo>
                  <a:pt x="35356" y="4547"/>
                </a:lnTo>
                <a:lnTo>
                  <a:pt x="16956" y="16951"/>
                </a:lnTo>
                <a:lnTo>
                  <a:pt x="4549" y="35350"/>
                </a:lnTo>
                <a:lnTo>
                  <a:pt x="0" y="57886"/>
                </a:lnTo>
                <a:lnTo>
                  <a:pt x="0" y="347306"/>
                </a:lnTo>
                <a:lnTo>
                  <a:pt x="3325139" y="347306"/>
                </a:lnTo>
                <a:lnTo>
                  <a:pt x="3325139" y="57886"/>
                </a:lnTo>
                <a:lnTo>
                  <a:pt x="3320589" y="35350"/>
                </a:lnTo>
                <a:lnTo>
                  <a:pt x="3308183" y="16951"/>
                </a:lnTo>
                <a:lnTo>
                  <a:pt x="3289783" y="4547"/>
                </a:lnTo>
                <a:lnTo>
                  <a:pt x="32672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31699" y="4377435"/>
            <a:ext cx="2780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Marketing,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Sales,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Distribution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6004" y="4720463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2152650" indent="-286385">
              <a:lnSpc>
                <a:spcPct val="100000"/>
              </a:lnSpc>
              <a:spcBef>
                <a:spcPts val="885"/>
              </a:spcBef>
              <a:buSzPct val="71428"/>
              <a:buFont typeface="Segoe UI Symbol"/>
              <a:buChar char="—"/>
              <a:tabLst>
                <a:tab pos="2152650" algn="l"/>
                <a:tab pos="215328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Aggregation</a:t>
            </a:r>
            <a:endParaRPr sz="1400">
              <a:latin typeface="Calibri Light"/>
              <a:cs typeface="Calibri Light"/>
            </a:endParaRPr>
          </a:p>
          <a:p>
            <a:pPr marL="215265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2152650" algn="l"/>
                <a:tab pos="2153285" algn="l"/>
              </a:tabLst>
            </a:pP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Transport</a:t>
            </a:r>
            <a:endParaRPr sz="1400">
              <a:latin typeface="Calibri Light"/>
              <a:cs typeface="Calibri Light"/>
            </a:endParaRPr>
          </a:p>
          <a:p>
            <a:pPr marL="215265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2152650" algn="l"/>
                <a:tab pos="215328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Commercial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Trading</a:t>
            </a:r>
            <a:endParaRPr sz="1400">
              <a:latin typeface="Calibri Light"/>
              <a:cs typeface="Calibri Light"/>
            </a:endParaRPr>
          </a:p>
          <a:p>
            <a:pPr marL="215265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2152650" algn="l"/>
                <a:tab pos="215328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Regional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trade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exports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8609"/>
            <a:ext cx="416921" cy="41692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738" y="3857840"/>
            <a:ext cx="3286048" cy="19475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8100" y="0"/>
            <a:ext cx="1211453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905">
              <a:lnSpc>
                <a:spcPts val="2075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The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character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these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jobs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means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that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0" dirty="0">
                <a:solidFill>
                  <a:srgbClr val="595959"/>
                </a:solidFill>
              </a:rPr>
              <a:t>there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140" dirty="0">
                <a:solidFill>
                  <a:srgbClr val="595959"/>
                </a:solidFill>
              </a:rPr>
              <a:t>good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likelihood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that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they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5" dirty="0">
                <a:solidFill>
                  <a:srgbClr val="595959"/>
                </a:solidFill>
              </a:rPr>
              <a:t>will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be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more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inclusive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50" dirty="0">
                <a:solidFill>
                  <a:srgbClr val="595959"/>
                </a:solidFill>
              </a:rPr>
              <a:t>&amp;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they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90" dirty="0">
                <a:solidFill>
                  <a:srgbClr val="595959"/>
                </a:solidFill>
              </a:rPr>
              <a:t>are</a:t>
            </a:r>
            <a:r>
              <a:rPr sz="1800" spc="-135" baseline="-6944" dirty="0">
                <a:solidFill>
                  <a:srgbClr val="404040"/>
                </a:solidFill>
                <a:latin typeface="Calibri"/>
                <a:cs typeface="Calibri"/>
              </a:rPr>
              <a:t>26</a:t>
            </a:r>
            <a:endParaRPr sz="1800" baseline="-6944">
              <a:latin typeface="Calibri"/>
              <a:cs typeface="Calibri"/>
            </a:endParaRPr>
          </a:p>
          <a:p>
            <a:pPr marL="38100">
              <a:lnSpc>
                <a:spcPts val="2075"/>
              </a:lnSpc>
              <a:tabLst>
                <a:tab pos="509905" algn="l"/>
                <a:tab pos="105733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4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very</a:t>
            </a:r>
            <a:r>
              <a:rPr sz="1800" u="sng" spc="-114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1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future</a:t>
            </a:r>
            <a:r>
              <a:rPr sz="1800" u="sng" spc="-11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3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forward	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4226433" y="1008011"/>
            <a:ext cx="3013075" cy="66865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214629" marR="120014" indent="-86995">
              <a:lnSpc>
                <a:spcPts val="1300"/>
              </a:lnSpc>
              <a:spcBef>
                <a:spcPts val="5"/>
              </a:spcBef>
            </a:pP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Pr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85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13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Trebuchet MS"/>
                <a:cs typeface="Trebuchet MS"/>
              </a:rPr>
              <a:t>jo</a:t>
            </a:r>
            <a:r>
              <a:rPr sz="1100" spc="85" dirty="0">
                <a:solidFill>
                  <a:srgbClr val="FFFFFF"/>
                </a:solidFill>
                <a:latin typeface="Trebuchet MS"/>
                <a:cs typeface="Trebuchet MS"/>
              </a:rPr>
              <a:t>bs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8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- 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typically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taken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344" y="1052652"/>
            <a:ext cx="3244215" cy="54800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113664" rIns="0" bIns="0" rtlCol="0">
            <a:spAutoFit/>
          </a:bodyPr>
          <a:lstStyle/>
          <a:p>
            <a:pPr marL="818515" marR="189230" indent="-622300">
              <a:lnSpc>
                <a:spcPts val="1300"/>
              </a:lnSpc>
              <a:spcBef>
                <a:spcPts val="894"/>
              </a:spcBef>
            </a:pP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fit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interest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mobile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jobs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11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tech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savvy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344" y="1600200"/>
            <a:ext cx="3248720" cy="221823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226433" y="1702981"/>
            <a:ext cx="3013075" cy="4093845"/>
            <a:chOff x="4226433" y="1702981"/>
            <a:chExt cx="3013075" cy="40938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6433" y="1702981"/>
              <a:ext cx="3012566" cy="19855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6433" y="3639502"/>
              <a:ext cx="3012566" cy="21571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9351" y="3578352"/>
            <a:ext cx="22891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4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1100" i="1" spc="-1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dehu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i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i="1" spc="-15" dirty="0">
                <a:solidFill>
                  <a:srgbClr val="FFFFFF"/>
                </a:solidFill>
                <a:latin typeface="Calibri"/>
                <a:cs typeface="Calibri"/>
              </a:rPr>
              <a:t>fri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174" y="5562600"/>
            <a:ext cx="21215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i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i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i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i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i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i="1" spc="-30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1100" i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8609"/>
            <a:ext cx="416921" cy="41692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620000" y="1015631"/>
            <a:ext cx="3300729" cy="54927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113664" rIns="0" bIns="0" rtlCol="0">
            <a:spAutoFit/>
          </a:bodyPr>
          <a:lstStyle/>
          <a:p>
            <a:pPr marL="1381760" marR="153670" indent="-1219200">
              <a:lnSpc>
                <a:spcPts val="1300"/>
              </a:lnSpc>
              <a:spcBef>
                <a:spcPts val="894"/>
              </a:spcBef>
            </a:pP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Modular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investments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possible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orchard </a:t>
            </a:r>
            <a:r>
              <a:rPr sz="11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3952" y="1577213"/>
            <a:ext cx="3276600" cy="17627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8711" y="3894163"/>
            <a:ext cx="3278771" cy="187760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628711" y="3462744"/>
            <a:ext cx="3276600" cy="54927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22860" rIns="0" bIns="0" rtlCol="0">
            <a:spAutoFit/>
          </a:bodyPr>
          <a:lstStyle/>
          <a:p>
            <a:pPr marL="139065" marR="132080" indent="1905" algn="ctr">
              <a:lnSpc>
                <a:spcPct val="99100"/>
              </a:lnSpc>
              <a:spcBef>
                <a:spcPts val="180"/>
              </a:spcBef>
            </a:pP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Existing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farm 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hubs 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outgrower 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models 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creates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Trebuchet MS"/>
                <a:cs typeface="Trebuchet MS"/>
              </a:rPr>
              <a:t>natural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offtakers.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producer </a:t>
            </a:r>
            <a:r>
              <a:rPr sz="11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Trebuchet MS"/>
                <a:cs typeface="Trebuchet MS"/>
              </a:rPr>
              <a:t>clubs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Trebuchet MS"/>
                <a:cs typeface="Trebuchet MS"/>
              </a:rPr>
              <a:t>coming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online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2021/2022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(DAPPS)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4776" y="1337703"/>
            <a:ext cx="2909023" cy="2336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1317104"/>
            <a:ext cx="3416300" cy="2286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7333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595959"/>
                </a:solidFill>
              </a:rPr>
              <a:t>There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few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halo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effects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from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expanding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support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macadamia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00" y="838072"/>
            <a:ext cx="3416300" cy="49974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130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Reforestation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8166" y="3612388"/>
            <a:ext cx="3136265" cy="1007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7815" marR="5080" indent="-285750">
              <a:lnSpc>
                <a:spcPct val="100800"/>
              </a:lnSpc>
              <a:spcBef>
                <a:spcPts val="8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30" dirty="0">
                <a:solidFill>
                  <a:srgbClr val="3B3838"/>
                </a:solidFill>
                <a:latin typeface="Calibri Light"/>
                <a:cs typeface="Calibri Light"/>
              </a:rPr>
              <a:t>Trees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provide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positive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benefits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for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the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environment,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carbon sinks 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and </a:t>
            </a:r>
            <a:r>
              <a:rPr sz="1600" spc="-35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even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for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 combatting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climate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 change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8200" y="838072"/>
            <a:ext cx="2895600" cy="47942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120650" rIns="0" bIns="0" rtlCol="0">
            <a:spAutoFit/>
          </a:bodyPr>
          <a:lstStyle/>
          <a:p>
            <a:pPr marL="709930">
              <a:lnSpc>
                <a:spcPct val="100000"/>
              </a:lnSpc>
              <a:spcBef>
                <a:spcPts val="950"/>
              </a:spcBef>
            </a:pP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Circular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Economy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6676" y="3645915"/>
            <a:ext cx="2781300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900"/>
              </a:lnSpc>
              <a:spcBef>
                <a:spcPts val="18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Husks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can 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be used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to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create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mulch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for 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the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farm, for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sale 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or </a:t>
            </a:r>
            <a:r>
              <a:rPr sz="1600" spc="-35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for</a:t>
            </a:r>
            <a:r>
              <a:rPr sz="16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biofuel</a:t>
            </a:r>
            <a:r>
              <a:rPr sz="16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burners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in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 factories</a:t>
            </a:r>
            <a:endParaRPr sz="16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609"/>
            <a:ext cx="416921" cy="41692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708900" y="848372"/>
            <a:ext cx="2895600" cy="49974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12890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15"/>
              </a:spcBef>
            </a:pP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Tobacco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Jobs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central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region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9832" y="1384731"/>
            <a:ext cx="2885439" cy="228977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757883" y="3776979"/>
            <a:ext cx="27273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Macadamia can</a:t>
            </a:r>
            <a:r>
              <a:rPr sz="16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provide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alternate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livelihoods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for 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the </a:t>
            </a:r>
            <a:r>
              <a:rPr sz="16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skilled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 tobacco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farmers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 in 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the </a:t>
            </a:r>
            <a:r>
              <a:rPr sz="1600" spc="-34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central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region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 who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are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 having </a:t>
            </a:r>
            <a:r>
              <a:rPr sz="1600" spc="-34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to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shift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focus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as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 Light"/>
                <a:cs typeface="Calibri Light"/>
              </a:rPr>
              <a:t>tobacco </a:t>
            </a:r>
            <a:r>
              <a:rPr sz="1600" spc="-5" dirty="0">
                <a:solidFill>
                  <a:srgbClr val="3B3838"/>
                </a:solidFill>
                <a:latin typeface="Calibri Light"/>
                <a:cs typeface="Calibri Light"/>
              </a:rPr>
              <a:t> demand</a:t>
            </a:r>
            <a:r>
              <a:rPr sz="16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600" spc="-15" dirty="0">
                <a:solidFill>
                  <a:srgbClr val="3B3838"/>
                </a:solidFill>
                <a:latin typeface="Calibri Light"/>
                <a:cs typeface="Calibri Light"/>
              </a:rPr>
              <a:t>falls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9341" y="938212"/>
            <a:ext cx="4627880" cy="4838065"/>
            <a:chOff x="959341" y="938212"/>
            <a:chExt cx="4627880" cy="4838065"/>
          </a:xfrm>
        </p:grpSpPr>
        <p:sp>
          <p:nvSpPr>
            <p:cNvPr id="3" name="object 3"/>
            <p:cNvSpPr/>
            <p:nvPr/>
          </p:nvSpPr>
          <p:spPr>
            <a:xfrm>
              <a:off x="965691" y="944562"/>
              <a:ext cx="4615180" cy="3291204"/>
            </a:xfrm>
            <a:custGeom>
              <a:avLst/>
              <a:gdLst/>
              <a:ahLst/>
              <a:cxnLst/>
              <a:rect l="l" t="t" r="r" b="b"/>
              <a:pathLst>
                <a:path w="4615180" h="3291204">
                  <a:moveTo>
                    <a:pt x="2307441" y="0"/>
                  </a:moveTo>
                  <a:lnTo>
                    <a:pt x="2251378" y="476"/>
                  </a:lnTo>
                  <a:lnTo>
                    <a:pt x="2195643" y="1897"/>
                  </a:lnTo>
                  <a:lnTo>
                    <a:pt x="2140251" y="4253"/>
                  </a:lnTo>
                  <a:lnTo>
                    <a:pt x="2085218" y="7532"/>
                  </a:lnTo>
                  <a:lnTo>
                    <a:pt x="2030559" y="11725"/>
                  </a:lnTo>
                  <a:lnTo>
                    <a:pt x="1976288" y="16819"/>
                  </a:lnTo>
                  <a:lnTo>
                    <a:pt x="1922421" y="22805"/>
                  </a:lnTo>
                  <a:lnTo>
                    <a:pt x="1868972" y="29671"/>
                  </a:lnTo>
                  <a:lnTo>
                    <a:pt x="1815958" y="37407"/>
                  </a:lnTo>
                  <a:lnTo>
                    <a:pt x="1763393" y="46002"/>
                  </a:lnTo>
                  <a:lnTo>
                    <a:pt x="1711291" y="55445"/>
                  </a:lnTo>
                  <a:lnTo>
                    <a:pt x="1659670" y="65726"/>
                  </a:lnTo>
                  <a:lnTo>
                    <a:pt x="1608542" y="76833"/>
                  </a:lnTo>
                  <a:lnTo>
                    <a:pt x="1557924" y="88756"/>
                  </a:lnTo>
                  <a:lnTo>
                    <a:pt x="1507831" y="101484"/>
                  </a:lnTo>
                  <a:lnTo>
                    <a:pt x="1458278" y="115007"/>
                  </a:lnTo>
                  <a:lnTo>
                    <a:pt x="1409279" y="129313"/>
                  </a:lnTo>
                  <a:lnTo>
                    <a:pt x="1360850" y="144392"/>
                  </a:lnTo>
                  <a:lnTo>
                    <a:pt x="1313006" y="160233"/>
                  </a:lnTo>
                  <a:lnTo>
                    <a:pt x="1265763" y="176826"/>
                  </a:lnTo>
                  <a:lnTo>
                    <a:pt x="1219135" y="194158"/>
                  </a:lnTo>
                  <a:lnTo>
                    <a:pt x="1173137" y="212221"/>
                  </a:lnTo>
                  <a:lnTo>
                    <a:pt x="1127784" y="231002"/>
                  </a:lnTo>
                  <a:lnTo>
                    <a:pt x="1083093" y="250492"/>
                  </a:lnTo>
                  <a:lnTo>
                    <a:pt x="1039077" y="270679"/>
                  </a:lnTo>
                  <a:lnTo>
                    <a:pt x="995751" y="291552"/>
                  </a:lnTo>
                  <a:lnTo>
                    <a:pt x="953132" y="313101"/>
                  </a:lnTo>
                  <a:lnTo>
                    <a:pt x="911234" y="335316"/>
                  </a:lnTo>
                  <a:lnTo>
                    <a:pt x="870072" y="358184"/>
                  </a:lnTo>
                  <a:lnTo>
                    <a:pt x="829661" y="381696"/>
                  </a:lnTo>
                  <a:lnTo>
                    <a:pt x="790016" y="405841"/>
                  </a:lnTo>
                  <a:lnTo>
                    <a:pt x="751153" y="430608"/>
                  </a:lnTo>
                  <a:lnTo>
                    <a:pt x="713087" y="455986"/>
                  </a:lnTo>
                  <a:lnTo>
                    <a:pt x="675832" y="481964"/>
                  </a:lnTo>
                  <a:lnTo>
                    <a:pt x="639404" y="508533"/>
                  </a:lnTo>
                  <a:lnTo>
                    <a:pt x="603818" y="535679"/>
                  </a:lnTo>
                  <a:lnTo>
                    <a:pt x="569089" y="563394"/>
                  </a:lnTo>
                  <a:lnTo>
                    <a:pt x="535232" y="591667"/>
                  </a:lnTo>
                  <a:lnTo>
                    <a:pt x="502262" y="620485"/>
                  </a:lnTo>
                  <a:lnTo>
                    <a:pt x="470195" y="649840"/>
                  </a:lnTo>
                  <a:lnTo>
                    <a:pt x="439045" y="679719"/>
                  </a:lnTo>
                  <a:lnTo>
                    <a:pt x="408827" y="710113"/>
                  </a:lnTo>
                  <a:lnTo>
                    <a:pt x="379558" y="741010"/>
                  </a:lnTo>
                  <a:lnTo>
                    <a:pt x="351251" y="772400"/>
                  </a:lnTo>
                  <a:lnTo>
                    <a:pt x="323922" y="804272"/>
                  </a:lnTo>
                  <a:lnTo>
                    <a:pt x="297586" y="836615"/>
                  </a:lnTo>
                  <a:lnTo>
                    <a:pt x="272258" y="869418"/>
                  </a:lnTo>
                  <a:lnTo>
                    <a:pt x="247953" y="902670"/>
                  </a:lnTo>
                  <a:lnTo>
                    <a:pt x="224687" y="936362"/>
                  </a:lnTo>
                  <a:lnTo>
                    <a:pt x="202474" y="970481"/>
                  </a:lnTo>
                  <a:lnTo>
                    <a:pt x="181329" y="1005018"/>
                  </a:lnTo>
                  <a:lnTo>
                    <a:pt x="161268" y="1039961"/>
                  </a:lnTo>
                  <a:lnTo>
                    <a:pt x="142306" y="1075300"/>
                  </a:lnTo>
                  <a:lnTo>
                    <a:pt x="124458" y="1111024"/>
                  </a:lnTo>
                  <a:lnTo>
                    <a:pt x="107739" y="1147122"/>
                  </a:lnTo>
                  <a:lnTo>
                    <a:pt x="92164" y="1183583"/>
                  </a:lnTo>
                  <a:lnTo>
                    <a:pt x="77748" y="1220397"/>
                  </a:lnTo>
                  <a:lnTo>
                    <a:pt x="64506" y="1257552"/>
                  </a:lnTo>
                  <a:lnTo>
                    <a:pt x="52454" y="1295039"/>
                  </a:lnTo>
                  <a:lnTo>
                    <a:pt x="41606" y="1332846"/>
                  </a:lnTo>
                  <a:lnTo>
                    <a:pt x="31978" y="1370963"/>
                  </a:lnTo>
                  <a:lnTo>
                    <a:pt x="23584" y="1409378"/>
                  </a:lnTo>
                  <a:lnTo>
                    <a:pt x="16441" y="1448081"/>
                  </a:lnTo>
                  <a:lnTo>
                    <a:pt x="10562" y="1487061"/>
                  </a:lnTo>
                  <a:lnTo>
                    <a:pt x="5964" y="1526308"/>
                  </a:lnTo>
                  <a:lnTo>
                    <a:pt x="2660" y="1565810"/>
                  </a:lnTo>
                  <a:lnTo>
                    <a:pt x="667" y="1605557"/>
                  </a:lnTo>
                  <a:lnTo>
                    <a:pt x="0" y="1645539"/>
                  </a:lnTo>
                  <a:lnTo>
                    <a:pt x="667" y="1685519"/>
                  </a:lnTo>
                  <a:lnTo>
                    <a:pt x="2660" y="1725266"/>
                  </a:lnTo>
                  <a:lnTo>
                    <a:pt x="5964" y="1764768"/>
                  </a:lnTo>
                  <a:lnTo>
                    <a:pt x="10562" y="1804014"/>
                  </a:lnTo>
                  <a:lnTo>
                    <a:pt x="16441" y="1842994"/>
                  </a:lnTo>
                  <a:lnTo>
                    <a:pt x="23584" y="1881696"/>
                  </a:lnTo>
                  <a:lnTo>
                    <a:pt x="31978" y="1920111"/>
                  </a:lnTo>
                  <a:lnTo>
                    <a:pt x="41606" y="1958227"/>
                  </a:lnTo>
                  <a:lnTo>
                    <a:pt x="52454" y="1996034"/>
                  </a:lnTo>
                  <a:lnTo>
                    <a:pt x="64506" y="2033520"/>
                  </a:lnTo>
                  <a:lnTo>
                    <a:pt x="77748" y="2070676"/>
                  </a:lnTo>
                  <a:lnTo>
                    <a:pt x="92164" y="2107489"/>
                  </a:lnTo>
                  <a:lnTo>
                    <a:pt x="107739" y="2143951"/>
                  </a:lnTo>
                  <a:lnTo>
                    <a:pt x="124458" y="2180048"/>
                  </a:lnTo>
                  <a:lnTo>
                    <a:pt x="142306" y="2215772"/>
                  </a:lnTo>
                  <a:lnTo>
                    <a:pt x="161268" y="2251111"/>
                  </a:lnTo>
                  <a:lnTo>
                    <a:pt x="181329" y="2286054"/>
                  </a:lnTo>
                  <a:lnTo>
                    <a:pt x="202474" y="2320590"/>
                  </a:lnTo>
                  <a:lnTo>
                    <a:pt x="224687" y="2354710"/>
                  </a:lnTo>
                  <a:lnTo>
                    <a:pt x="247953" y="2388401"/>
                  </a:lnTo>
                  <a:lnTo>
                    <a:pt x="272258" y="2421654"/>
                  </a:lnTo>
                  <a:lnTo>
                    <a:pt x="297586" y="2454457"/>
                  </a:lnTo>
                  <a:lnTo>
                    <a:pt x="323922" y="2486800"/>
                  </a:lnTo>
                  <a:lnTo>
                    <a:pt x="351251" y="2518671"/>
                  </a:lnTo>
                  <a:lnTo>
                    <a:pt x="379558" y="2550061"/>
                  </a:lnTo>
                  <a:lnTo>
                    <a:pt x="408827" y="2580958"/>
                  </a:lnTo>
                  <a:lnTo>
                    <a:pt x="439045" y="2611352"/>
                  </a:lnTo>
                  <a:lnTo>
                    <a:pt x="470195" y="2641232"/>
                  </a:lnTo>
                  <a:lnTo>
                    <a:pt x="502262" y="2670586"/>
                  </a:lnTo>
                  <a:lnTo>
                    <a:pt x="535232" y="2699405"/>
                  </a:lnTo>
                  <a:lnTo>
                    <a:pt x="569089" y="2727678"/>
                  </a:lnTo>
                  <a:lnTo>
                    <a:pt x="603818" y="2755393"/>
                  </a:lnTo>
                  <a:lnTo>
                    <a:pt x="639404" y="2782540"/>
                  </a:lnTo>
                  <a:lnTo>
                    <a:pt x="675832" y="2809108"/>
                  </a:lnTo>
                  <a:lnTo>
                    <a:pt x="713087" y="2835086"/>
                  </a:lnTo>
                  <a:lnTo>
                    <a:pt x="751153" y="2860464"/>
                  </a:lnTo>
                  <a:lnTo>
                    <a:pt x="790016" y="2885231"/>
                  </a:lnTo>
                  <a:lnTo>
                    <a:pt x="829661" y="2909376"/>
                  </a:lnTo>
                  <a:lnTo>
                    <a:pt x="870072" y="2932889"/>
                  </a:lnTo>
                  <a:lnTo>
                    <a:pt x="911234" y="2955757"/>
                  </a:lnTo>
                  <a:lnTo>
                    <a:pt x="953132" y="2977972"/>
                  </a:lnTo>
                  <a:lnTo>
                    <a:pt x="995751" y="2999522"/>
                  </a:lnTo>
                  <a:lnTo>
                    <a:pt x="1039077" y="3020395"/>
                  </a:lnTo>
                  <a:lnTo>
                    <a:pt x="1083093" y="3040582"/>
                  </a:lnTo>
                  <a:lnTo>
                    <a:pt x="1127784" y="3060072"/>
                  </a:lnTo>
                  <a:lnTo>
                    <a:pt x="1173137" y="3078853"/>
                  </a:lnTo>
                  <a:lnTo>
                    <a:pt x="1219135" y="3096916"/>
                  </a:lnTo>
                  <a:lnTo>
                    <a:pt x="1265763" y="3114249"/>
                  </a:lnTo>
                  <a:lnTo>
                    <a:pt x="1313006" y="3130842"/>
                  </a:lnTo>
                  <a:lnTo>
                    <a:pt x="1360850" y="3146683"/>
                  </a:lnTo>
                  <a:lnTo>
                    <a:pt x="1409279" y="3161762"/>
                  </a:lnTo>
                  <a:lnTo>
                    <a:pt x="1458278" y="3176068"/>
                  </a:lnTo>
                  <a:lnTo>
                    <a:pt x="1507831" y="3189591"/>
                  </a:lnTo>
                  <a:lnTo>
                    <a:pt x="1557924" y="3202320"/>
                  </a:lnTo>
                  <a:lnTo>
                    <a:pt x="1608542" y="3214243"/>
                  </a:lnTo>
                  <a:lnTo>
                    <a:pt x="1659670" y="3225350"/>
                  </a:lnTo>
                  <a:lnTo>
                    <a:pt x="1711291" y="3235631"/>
                  </a:lnTo>
                  <a:lnTo>
                    <a:pt x="1763393" y="3245075"/>
                  </a:lnTo>
                  <a:lnTo>
                    <a:pt x="1815958" y="3253670"/>
                  </a:lnTo>
                  <a:lnTo>
                    <a:pt x="1868972" y="3261406"/>
                  </a:lnTo>
                  <a:lnTo>
                    <a:pt x="1922421" y="3268272"/>
                  </a:lnTo>
                  <a:lnTo>
                    <a:pt x="1976288" y="3274258"/>
                  </a:lnTo>
                  <a:lnTo>
                    <a:pt x="2030559" y="3279352"/>
                  </a:lnTo>
                  <a:lnTo>
                    <a:pt x="2085218" y="3283545"/>
                  </a:lnTo>
                  <a:lnTo>
                    <a:pt x="2140251" y="3286824"/>
                  </a:lnTo>
                  <a:lnTo>
                    <a:pt x="2195643" y="3289180"/>
                  </a:lnTo>
                  <a:lnTo>
                    <a:pt x="2251378" y="3290601"/>
                  </a:lnTo>
                  <a:lnTo>
                    <a:pt x="2307441" y="3291078"/>
                  </a:lnTo>
                  <a:lnTo>
                    <a:pt x="2363503" y="3290601"/>
                  </a:lnTo>
                  <a:lnTo>
                    <a:pt x="2419238" y="3289180"/>
                  </a:lnTo>
                  <a:lnTo>
                    <a:pt x="2474629" y="3286824"/>
                  </a:lnTo>
                  <a:lnTo>
                    <a:pt x="2529662" y="3283545"/>
                  </a:lnTo>
                  <a:lnTo>
                    <a:pt x="2584321" y="3279352"/>
                  </a:lnTo>
                  <a:lnTo>
                    <a:pt x="2638591" y="3274258"/>
                  </a:lnTo>
                  <a:lnTo>
                    <a:pt x="2692458" y="3268272"/>
                  </a:lnTo>
                  <a:lnTo>
                    <a:pt x="2745906" y="3261406"/>
                  </a:lnTo>
                  <a:lnTo>
                    <a:pt x="2798920" y="3253670"/>
                  </a:lnTo>
                  <a:lnTo>
                    <a:pt x="2851485" y="3245075"/>
                  </a:lnTo>
                  <a:lnTo>
                    <a:pt x="2903586" y="3235631"/>
                  </a:lnTo>
                  <a:lnTo>
                    <a:pt x="2955207" y="3225350"/>
                  </a:lnTo>
                  <a:lnTo>
                    <a:pt x="3006334" y="3214243"/>
                  </a:lnTo>
                  <a:lnTo>
                    <a:pt x="3056952" y="3202320"/>
                  </a:lnTo>
                  <a:lnTo>
                    <a:pt x="3107045" y="3189591"/>
                  </a:lnTo>
                  <a:lnTo>
                    <a:pt x="3156598" y="3176068"/>
                  </a:lnTo>
                  <a:lnTo>
                    <a:pt x="3205597" y="3161762"/>
                  </a:lnTo>
                  <a:lnTo>
                    <a:pt x="3254026" y="3146683"/>
                  </a:lnTo>
                  <a:lnTo>
                    <a:pt x="3301869" y="3130842"/>
                  </a:lnTo>
                  <a:lnTo>
                    <a:pt x="3349113" y="3114249"/>
                  </a:lnTo>
                  <a:lnTo>
                    <a:pt x="3395741" y="3096916"/>
                  </a:lnTo>
                  <a:lnTo>
                    <a:pt x="3441738" y="3078853"/>
                  </a:lnTo>
                  <a:lnTo>
                    <a:pt x="3487091" y="3060072"/>
                  </a:lnTo>
                  <a:lnTo>
                    <a:pt x="3531782" y="3040582"/>
                  </a:lnTo>
                  <a:lnTo>
                    <a:pt x="3575798" y="3020395"/>
                  </a:lnTo>
                  <a:lnTo>
                    <a:pt x="3619124" y="2999522"/>
                  </a:lnTo>
                  <a:lnTo>
                    <a:pt x="3661743" y="2977972"/>
                  </a:lnTo>
                  <a:lnTo>
                    <a:pt x="3703641" y="2955757"/>
                  </a:lnTo>
                  <a:lnTo>
                    <a:pt x="3744803" y="2932889"/>
                  </a:lnTo>
                  <a:lnTo>
                    <a:pt x="3785214" y="2909376"/>
                  </a:lnTo>
                  <a:lnTo>
                    <a:pt x="3824859" y="2885231"/>
                  </a:lnTo>
                  <a:lnTo>
                    <a:pt x="3863722" y="2860464"/>
                  </a:lnTo>
                  <a:lnTo>
                    <a:pt x="3901788" y="2835086"/>
                  </a:lnTo>
                  <a:lnTo>
                    <a:pt x="3939043" y="2809108"/>
                  </a:lnTo>
                  <a:lnTo>
                    <a:pt x="3975471" y="2782540"/>
                  </a:lnTo>
                  <a:lnTo>
                    <a:pt x="4011057" y="2755393"/>
                  </a:lnTo>
                  <a:lnTo>
                    <a:pt x="4045787" y="2727678"/>
                  </a:lnTo>
                  <a:lnTo>
                    <a:pt x="4079644" y="2699405"/>
                  </a:lnTo>
                  <a:lnTo>
                    <a:pt x="4112613" y="2670586"/>
                  </a:lnTo>
                  <a:lnTo>
                    <a:pt x="4144681" y="2641232"/>
                  </a:lnTo>
                  <a:lnTo>
                    <a:pt x="4175831" y="2611352"/>
                  </a:lnTo>
                  <a:lnTo>
                    <a:pt x="4206048" y="2580958"/>
                  </a:lnTo>
                  <a:lnTo>
                    <a:pt x="4235318" y="2550061"/>
                  </a:lnTo>
                  <a:lnTo>
                    <a:pt x="4263625" y="2518671"/>
                  </a:lnTo>
                  <a:lnTo>
                    <a:pt x="4290954" y="2486800"/>
                  </a:lnTo>
                  <a:lnTo>
                    <a:pt x="4317291" y="2454457"/>
                  </a:lnTo>
                  <a:lnTo>
                    <a:pt x="4342619" y="2421654"/>
                  </a:lnTo>
                  <a:lnTo>
                    <a:pt x="4366923" y="2388401"/>
                  </a:lnTo>
                  <a:lnTo>
                    <a:pt x="4390190" y="2354710"/>
                  </a:lnTo>
                  <a:lnTo>
                    <a:pt x="4412403" y="2320590"/>
                  </a:lnTo>
                  <a:lnTo>
                    <a:pt x="4433548" y="2286054"/>
                  </a:lnTo>
                  <a:lnTo>
                    <a:pt x="4453609" y="2251111"/>
                  </a:lnTo>
                  <a:lnTo>
                    <a:pt x="4472571" y="2215772"/>
                  </a:lnTo>
                  <a:lnTo>
                    <a:pt x="4490419" y="2180048"/>
                  </a:lnTo>
                  <a:lnTo>
                    <a:pt x="4507138" y="2143951"/>
                  </a:lnTo>
                  <a:lnTo>
                    <a:pt x="4522714" y="2107489"/>
                  </a:lnTo>
                  <a:lnTo>
                    <a:pt x="4537130" y="2070676"/>
                  </a:lnTo>
                  <a:lnTo>
                    <a:pt x="4550372" y="2033520"/>
                  </a:lnTo>
                  <a:lnTo>
                    <a:pt x="4562424" y="1996034"/>
                  </a:lnTo>
                  <a:lnTo>
                    <a:pt x="4573272" y="1958227"/>
                  </a:lnTo>
                  <a:lnTo>
                    <a:pt x="4582900" y="1920111"/>
                  </a:lnTo>
                  <a:lnTo>
                    <a:pt x="4591293" y="1881696"/>
                  </a:lnTo>
                  <a:lnTo>
                    <a:pt x="4598437" y="1842994"/>
                  </a:lnTo>
                  <a:lnTo>
                    <a:pt x="4604316" y="1804014"/>
                  </a:lnTo>
                  <a:lnTo>
                    <a:pt x="4608914" y="1764768"/>
                  </a:lnTo>
                  <a:lnTo>
                    <a:pt x="4612218" y="1725266"/>
                  </a:lnTo>
                  <a:lnTo>
                    <a:pt x="4614211" y="1685519"/>
                  </a:lnTo>
                  <a:lnTo>
                    <a:pt x="4614879" y="1645539"/>
                  </a:lnTo>
                  <a:lnTo>
                    <a:pt x="4614211" y="1605557"/>
                  </a:lnTo>
                  <a:lnTo>
                    <a:pt x="4612218" y="1565810"/>
                  </a:lnTo>
                  <a:lnTo>
                    <a:pt x="4608914" y="1526308"/>
                  </a:lnTo>
                  <a:lnTo>
                    <a:pt x="4604316" y="1487061"/>
                  </a:lnTo>
                  <a:lnTo>
                    <a:pt x="4598437" y="1448081"/>
                  </a:lnTo>
                  <a:lnTo>
                    <a:pt x="4591293" y="1409378"/>
                  </a:lnTo>
                  <a:lnTo>
                    <a:pt x="4582900" y="1370963"/>
                  </a:lnTo>
                  <a:lnTo>
                    <a:pt x="4573272" y="1332846"/>
                  </a:lnTo>
                  <a:lnTo>
                    <a:pt x="4562424" y="1295039"/>
                  </a:lnTo>
                  <a:lnTo>
                    <a:pt x="4550372" y="1257552"/>
                  </a:lnTo>
                  <a:lnTo>
                    <a:pt x="4537130" y="1220397"/>
                  </a:lnTo>
                  <a:lnTo>
                    <a:pt x="4522714" y="1183583"/>
                  </a:lnTo>
                  <a:lnTo>
                    <a:pt x="4507138" y="1147122"/>
                  </a:lnTo>
                  <a:lnTo>
                    <a:pt x="4490419" y="1111024"/>
                  </a:lnTo>
                  <a:lnTo>
                    <a:pt x="4472571" y="1075300"/>
                  </a:lnTo>
                  <a:lnTo>
                    <a:pt x="4453609" y="1039961"/>
                  </a:lnTo>
                  <a:lnTo>
                    <a:pt x="4433548" y="1005018"/>
                  </a:lnTo>
                  <a:lnTo>
                    <a:pt x="4412403" y="970481"/>
                  </a:lnTo>
                  <a:lnTo>
                    <a:pt x="4390190" y="936362"/>
                  </a:lnTo>
                  <a:lnTo>
                    <a:pt x="4366923" y="902670"/>
                  </a:lnTo>
                  <a:lnTo>
                    <a:pt x="4342619" y="869418"/>
                  </a:lnTo>
                  <a:lnTo>
                    <a:pt x="4317291" y="836615"/>
                  </a:lnTo>
                  <a:lnTo>
                    <a:pt x="4290954" y="804272"/>
                  </a:lnTo>
                  <a:lnTo>
                    <a:pt x="4263625" y="772400"/>
                  </a:lnTo>
                  <a:lnTo>
                    <a:pt x="4235318" y="741010"/>
                  </a:lnTo>
                  <a:lnTo>
                    <a:pt x="4206048" y="710113"/>
                  </a:lnTo>
                  <a:lnTo>
                    <a:pt x="4175831" y="679719"/>
                  </a:lnTo>
                  <a:lnTo>
                    <a:pt x="4144681" y="649840"/>
                  </a:lnTo>
                  <a:lnTo>
                    <a:pt x="4112613" y="620485"/>
                  </a:lnTo>
                  <a:lnTo>
                    <a:pt x="4079644" y="591667"/>
                  </a:lnTo>
                  <a:lnTo>
                    <a:pt x="4045787" y="563394"/>
                  </a:lnTo>
                  <a:lnTo>
                    <a:pt x="4011057" y="535679"/>
                  </a:lnTo>
                  <a:lnTo>
                    <a:pt x="3975471" y="508533"/>
                  </a:lnTo>
                  <a:lnTo>
                    <a:pt x="3939043" y="481965"/>
                  </a:lnTo>
                  <a:lnTo>
                    <a:pt x="3901788" y="455986"/>
                  </a:lnTo>
                  <a:lnTo>
                    <a:pt x="3863722" y="430608"/>
                  </a:lnTo>
                  <a:lnTo>
                    <a:pt x="3824859" y="405841"/>
                  </a:lnTo>
                  <a:lnTo>
                    <a:pt x="3785214" y="381696"/>
                  </a:lnTo>
                  <a:lnTo>
                    <a:pt x="3744803" y="358184"/>
                  </a:lnTo>
                  <a:lnTo>
                    <a:pt x="3703641" y="335316"/>
                  </a:lnTo>
                  <a:lnTo>
                    <a:pt x="3661743" y="313101"/>
                  </a:lnTo>
                  <a:lnTo>
                    <a:pt x="3619124" y="291552"/>
                  </a:lnTo>
                  <a:lnTo>
                    <a:pt x="3575798" y="270679"/>
                  </a:lnTo>
                  <a:lnTo>
                    <a:pt x="3531782" y="250492"/>
                  </a:lnTo>
                  <a:lnTo>
                    <a:pt x="3487091" y="231002"/>
                  </a:lnTo>
                  <a:lnTo>
                    <a:pt x="3441738" y="212221"/>
                  </a:lnTo>
                  <a:lnTo>
                    <a:pt x="3395741" y="194158"/>
                  </a:lnTo>
                  <a:lnTo>
                    <a:pt x="3349113" y="176826"/>
                  </a:lnTo>
                  <a:lnTo>
                    <a:pt x="3301869" y="160233"/>
                  </a:lnTo>
                  <a:lnTo>
                    <a:pt x="3254026" y="144392"/>
                  </a:lnTo>
                  <a:lnTo>
                    <a:pt x="3205597" y="129313"/>
                  </a:lnTo>
                  <a:lnTo>
                    <a:pt x="3156598" y="115007"/>
                  </a:lnTo>
                  <a:lnTo>
                    <a:pt x="3107045" y="101484"/>
                  </a:lnTo>
                  <a:lnTo>
                    <a:pt x="3056952" y="88756"/>
                  </a:lnTo>
                  <a:lnTo>
                    <a:pt x="3006334" y="76833"/>
                  </a:lnTo>
                  <a:lnTo>
                    <a:pt x="2955207" y="65726"/>
                  </a:lnTo>
                  <a:lnTo>
                    <a:pt x="2903586" y="55445"/>
                  </a:lnTo>
                  <a:lnTo>
                    <a:pt x="2851485" y="46002"/>
                  </a:lnTo>
                  <a:lnTo>
                    <a:pt x="2798920" y="37407"/>
                  </a:lnTo>
                  <a:lnTo>
                    <a:pt x="2745906" y="29671"/>
                  </a:lnTo>
                  <a:lnTo>
                    <a:pt x="2692458" y="22805"/>
                  </a:lnTo>
                  <a:lnTo>
                    <a:pt x="2638591" y="16819"/>
                  </a:lnTo>
                  <a:lnTo>
                    <a:pt x="2584321" y="11725"/>
                  </a:lnTo>
                  <a:lnTo>
                    <a:pt x="2529662" y="7532"/>
                  </a:lnTo>
                  <a:lnTo>
                    <a:pt x="2474629" y="4253"/>
                  </a:lnTo>
                  <a:lnTo>
                    <a:pt x="2419238" y="1897"/>
                  </a:lnTo>
                  <a:lnTo>
                    <a:pt x="2363503" y="476"/>
                  </a:lnTo>
                  <a:lnTo>
                    <a:pt x="2307441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5691" y="944562"/>
              <a:ext cx="4615180" cy="3291204"/>
            </a:xfrm>
            <a:custGeom>
              <a:avLst/>
              <a:gdLst/>
              <a:ahLst/>
              <a:cxnLst/>
              <a:rect l="l" t="t" r="r" b="b"/>
              <a:pathLst>
                <a:path w="4615180" h="3291204">
                  <a:moveTo>
                    <a:pt x="0" y="1645537"/>
                  </a:moveTo>
                  <a:lnTo>
                    <a:pt x="667" y="1605557"/>
                  </a:lnTo>
                  <a:lnTo>
                    <a:pt x="2660" y="1565810"/>
                  </a:lnTo>
                  <a:lnTo>
                    <a:pt x="5964" y="1526308"/>
                  </a:lnTo>
                  <a:lnTo>
                    <a:pt x="10562" y="1487061"/>
                  </a:lnTo>
                  <a:lnTo>
                    <a:pt x="16441" y="1448081"/>
                  </a:lnTo>
                  <a:lnTo>
                    <a:pt x="23585" y="1409378"/>
                  </a:lnTo>
                  <a:lnTo>
                    <a:pt x="31978" y="1370963"/>
                  </a:lnTo>
                  <a:lnTo>
                    <a:pt x="41606" y="1332847"/>
                  </a:lnTo>
                  <a:lnTo>
                    <a:pt x="52454" y="1295040"/>
                  </a:lnTo>
                  <a:lnTo>
                    <a:pt x="64506" y="1257554"/>
                  </a:lnTo>
                  <a:lnTo>
                    <a:pt x="77748" y="1220398"/>
                  </a:lnTo>
                  <a:lnTo>
                    <a:pt x="92164" y="1183584"/>
                  </a:lnTo>
                  <a:lnTo>
                    <a:pt x="107739" y="1147123"/>
                  </a:lnTo>
                  <a:lnTo>
                    <a:pt x="124458" y="1111025"/>
                  </a:lnTo>
                  <a:lnTo>
                    <a:pt x="142307" y="1075302"/>
                  </a:lnTo>
                  <a:lnTo>
                    <a:pt x="161269" y="1039963"/>
                  </a:lnTo>
                  <a:lnTo>
                    <a:pt x="181329" y="1005020"/>
                  </a:lnTo>
                  <a:lnTo>
                    <a:pt x="202474" y="970483"/>
                  </a:lnTo>
                  <a:lnTo>
                    <a:pt x="224687" y="936364"/>
                  </a:lnTo>
                  <a:lnTo>
                    <a:pt x="247953" y="902672"/>
                  </a:lnTo>
                  <a:lnTo>
                    <a:pt x="272258" y="869420"/>
                  </a:lnTo>
                  <a:lnTo>
                    <a:pt x="297586" y="836617"/>
                  </a:lnTo>
                  <a:lnTo>
                    <a:pt x="323922" y="804274"/>
                  </a:lnTo>
                  <a:lnTo>
                    <a:pt x="351251" y="772402"/>
                  </a:lnTo>
                  <a:lnTo>
                    <a:pt x="379558" y="741012"/>
                  </a:lnTo>
                  <a:lnTo>
                    <a:pt x="408828" y="710115"/>
                  </a:lnTo>
                  <a:lnTo>
                    <a:pt x="439046" y="679721"/>
                  </a:lnTo>
                  <a:lnTo>
                    <a:pt x="470195" y="649842"/>
                  </a:lnTo>
                  <a:lnTo>
                    <a:pt x="502263" y="620487"/>
                  </a:lnTo>
                  <a:lnTo>
                    <a:pt x="535233" y="591669"/>
                  </a:lnTo>
                  <a:lnTo>
                    <a:pt x="569090" y="563396"/>
                  </a:lnTo>
                  <a:lnTo>
                    <a:pt x="603819" y="535681"/>
                  </a:lnTo>
                  <a:lnTo>
                    <a:pt x="639405" y="508534"/>
                  </a:lnTo>
                  <a:lnTo>
                    <a:pt x="675833" y="481966"/>
                  </a:lnTo>
                  <a:lnTo>
                    <a:pt x="713088" y="455988"/>
                  </a:lnTo>
                  <a:lnTo>
                    <a:pt x="751154" y="430610"/>
                  </a:lnTo>
                  <a:lnTo>
                    <a:pt x="790017" y="405843"/>
                  </a:lnTo>
                  <a:lnTo>
                    <a:pt x="829662" y="381698"/>
                  </a:lnTo>
                  <a:lnTo>
                    <a:pt x="870072" y="358186"/>
                  </a:lnTo>
                  <a:lnTo>
                    <a:pt x="911235" y="335317"/>
                  </a:lnTo>
                  <a:lnTo>
                    <a:pt x="953133" y="313103"/>
                  </a:lnTo>
                  <a:lnTo>
                    <a:pt x="995752" y="291553"/>
                  </a:lnTo>
                  <a:lnTo>
                    <a:pt x="1039077" y="270680"/>
                  </a:lnTo>
                  <a:lnTo>
                    <a:pt x="1083093" y="250493"/>
                  </a:lnTo>
                  <a:lnTo>
                    <a:pt x="1127785" y="231003"/>
                  </a:lnTo>
                  <a:lnTo>
                    <a:pt x="1173137" y="212222"/>
                  </a:lnTo>
                  <a:lnTo>
                    <a:pt x="1219135" y="194159"/>
                  </a:lnTo>
                  <a:lnTo>
                    <a:pt x="1265763" y="176827"/>
                  </a:lnTo>
                  <a:lnTo>
                    <a:pt x="1313007" y="160234"/>
                  </a:lnTo>
                  <a:lnTo>
                    <a:pt x="1360851" y="144393"/>
                  </a:lnTo>
                  <a:lnTo>
                    <a:pt x="1409279" y="129314"/>
                  </a:lnTo>
                  <a:lnTo>
                    <a:pt x="1458278" y="115008"/>
                  </a:lnTo>
                  <a:lnTo>
                    <a:pt x="1507831" y="101485"/>
                  </a:lnTo>
                  <a:lnTo>
                    <a:pt x="1557924" y="88757"/>
                  </a:lnTo>
                  <a:lnTo>
                    <a:pt x="1608542" y="76833"/>
                  </a:lnTo>
                  <a:lnTo>
                    <a:pt x="1659670" y="65726"/>
                  </a:lnTo>
                  <a:lnTo>
                    <a:pt x="1711291" y="55445"/>
                  </a:lnTo>
                  <a:lnTo>
                    <a:pt x="1763392" y="46002"/>
                  </a:lnTo>
                  <a:lnTo>
                    <a:pt x="1815957" y="37407"/>
                  </a:lnTo>
                  <a:lnTo>
                    <a:pt x="1868972" y="29671"/>
                  </a:lnTo>
                  <a:lnTo>
                    <a:pt x="1922420" y="22805"/>
                  </a:lnTo>
                  <a:lnTo>
                    <a:pt x="1976287" y="16819"/>
                  </a:lnTo>
                  <a:lnTo>
                    <a:pt x="2030558" y="11725"/>
                  </a:lnTo>
                  <a:lnTo>
                    <a:pt x="2085217" y="7532"/>
                  </a:lnTo>
                  <a:lnTo>
                    <a:pt x="2140250" y="4253"/>
                  </a:lnTo>
                  <a:lnTo>
                    <a:pt x="2195641" y="1897"/>
                  </a:lnTo>
                  <a:lnTo>
                    <a:pt x="2251376" y="476"/>
                  </a:lnTo>
                  <a:lnTo>
                    <a:pt x="2307439" y="0"/>
                  </a:lnTo>
                  <a:lnTo>
                    <a:pt x="2363502" y="476"/>
                  </a:lnTo>
                  <a:lnTo>
                    <a:pt x="2419236" y="1897"/>
                  </a:lnTo>
                  <a:lnTo>
                    <a:pt x="2474628" y="4253"/>
                  </a:lnTo>
                  <a:lnTo>
                    <a:pt x="2529660" y="7532"/>
                  </a:lnTo>
                  <a:lnTo>
                    <a:pt x="2584320" y="11725"/>
                  </a:lnTo>
                  <a:lnTo>
                    <a:pt x="2638591" y="16819"/>
                  </a:lnTo>
                  <a:lnTo>
                    <a:pt x="2692458" y="22805"/>
                  </a:lnTo>
                  <a:lnTo>
                    <a:pt x="2745906" y="29671"/>
                  </a:lnTo>
                  <a:lnTo>
                    <a:pt x="2798920" y="37407"/>
                  </a:lnTo>
                  <a:lnTo>
                    <a:pt x="2851485" y="46002"/>
                  </a:lnTo>
                  <a:lnTo>
                    <a:pt x="2903586" y="55445"/>
                  </a:lnTo>
                  <a:lnTo>
                    <a:pt x="2955208" y="65726"/>
                  </a:lnTo>
                  <a:lnTo>
                    <a:pt x="3006335" y="76833"/>
                  </a:lnTo>
                  <a:lnTo>
                    <a:pt x="3056953" y="88757"/>
                  </a:lnTo>
                  <a:lnTo>
                    <a:pt x="3107046" y="101485"/>
                  </a:lnTo>
                  <a:lnTo>
                    <a:pt x="3156599" y="115008"/>
                  </a:lnTo>
                  <a:lnTo>
                    <a:pt x="3205598" y="129314"/>
                  </a:lnTo>
                  <a:lnTo>
                    <a:pt x="3254026" y="144393"/>
                  </a:lnTo>
                  <a:lnTo>
                    <a:pt x="3301870" y="160234"/>
                  </a:lnTo>
                  <a:lnTo>
                    <a:pt x="3349114" y="176827"/>
                  </a:lnTo>
                  <a:lnTo>
                    <a:pt x="3395742" y="194159"/>
                  </a:lnTo>
                  <a:lnTo>
                    <a:pt x="3441739" y="212222"/>
                  </a:lnTo>
                  <a:lnTo>
                    <a:pt x="3487092" y="231003"/>
                  </a:lnTo>
                  <a:lnTo>
                    <a:pt x="3531783" y="250493"/>
                  </a:lnTo>
                  <a:lnTo>
                    <a:pt x="3575800" y="270680"/>
                  </a:lnTo>
                  <a:lnTo>
                    <a:pt x="3619125" y="291553"/>
                  </a:lnTo>
                  <a:lnTo>
                    <a:pt x="3661744" y="313103"/>
                  </a:lnTo>
                  <a:lnTo>
                    <a:pt x="3703642" y="335317"/>
                  </a:lnTo>
                  <a:lnTo>
                    <a:pt x="3744804" y="358186"/>
                  </a:lnTo>
                  <a:lnTo>
                    <a:pt x="3785215" y="381698"/>
                  </a:lnTo>
                  <a:lnTo>
                    <a:pt x="3824860" y="405843"/>
                  </a:lnTo>
                  <a:lnTo>
                    <a:pt x="3863723" y="430610"/>
                  </a:lnTo>
                  <a:lnTo>
                    <a:pt x="3901789" y="455988"/>
                  </a:lnTo>
                  <a:lnTo>
                    <a:pt x="3939044" y="481966"/>
                  </a:lnTo>
                  <a:lnTo>
                    <a:pt x="3975472" y="508534"/>
                  </a:lnTo>
                  <a:lnTo>
                    <a:pt x="4011058" y="535681"/>
                  </a:lnTo>
                  <a:lnTo>
                    <a:pt x="4045787" y="563396"/>
                  </a:lnTo>
                  <a:lnTo>
                    <a:pt x="4079644" y="591669"/>
                  </a:lnTo>
                  <a:lnTo>
                    <a:pt x="4112614" y="620487"/>
                  </a:lnTo>
                  <a:lnTo>
                    <a:pt x="4144681" y="649842"/>
                  </a:lnTo>
                  <a:lnTo>
                    <a:pt x="4175831" y="679721"/>
                  </a:lnTo>
                  <a:lnTo>
                    <a:pt x="4206049" y="710115"/>
                  </a:lnTo>
                  <a:lnTo>
                    <a:pt x="4235318" y="741012"/>
                  </a:lnTo>
                  <a:lnTo>
                    <a:pt x="4263625" y="772402"/>
                  </a:lnTo>
                  <a:lnTo>
                    <a:pt x="4290954" y="804274"/>
                  </a:lnTo>
                  <a:lnTo>
                    <a:pt x="4317290" y="836617"/>
                  </a:lnTo>
                  <a:lnTo>
                    <a:pt x="4342618" y="869420"/>
                  </a:lnTo>
                  <a:lnTo>
                    <a:pt x="4366923" y="902672"/>
                  </a:lnTo>
                  <a:lnTo>
                    <a:pt x="4390190" y="936364"/>
                  </a:lnTo>
                  <a:lnTo>
                    <a:pt x="4412403" y="970483"/>
                  </a:lnTo>
                  <a:lnTo>
                    <a:pt x="4433547" y="1005020"/>
                  </a:lnTo>
                  <a:lnTo>
                    <a:pt x="4453608" y="1039963"/>
                  </a:lnTo>
                  <a:lnTo>
                    <a:pt x="4472570" y="1075302"/>
                  </a:lnTo>
                  <a:lnTo>
                    <a:pt x="4490418" y="1111025"/>
                  </a:lnTo>
                  <a:lnTo>
                    <a:pt x="4507138" y="1147123"/>
                  </a:lnTo>
                  <a:lnTo>
                    <a:pt x="4522713" y="1183584"/>
                  </a:lnTo>
                  <a:lnTo>
                    <a:pt x="4537129" y="1220398"/>
                  </a:lnTo>
                  <a:lnTo>
                    <a:pt x="4550370" y="1257554"/>
                  </a:lnTo>
                  <a:lnTo>
                    <a:pt x="4562423" y="1295040"/>
                  </a:lnTo>
                  <a:lnTo>
                    <a:pt x="4573271" y="1332847"/>
                  </a:lnTo>
                  <a:lnTo>
                    <a:pt x="4582899" y="1370963"/>
                  </a:lnTo>
                  <a:lnTo>
                    <a:pt x="4591292" y="1409378"/>
                  </a:lnTo>
                  <a:lnTo>
                    <a:pt x="4598436" y="1448081"/>
                  </a:lnTo>
                  <a:lnTo>
                    <a:pt x="4604314" y="1487061"/>
                  </a:lnTo>
                  <a:lnTo>
                    <a:pt x="4608913" y="1526308"/>
                  </a:lnTo>
                  <a:lnTo>
                    <a:pt x="4612216" y="1565810"/>
                  </a:lnTo>
                  <a:lnTo>
                    <a:pt x="4614209" y="1605557"/>
                  </a:lnTo>
                  <a:lnTo>
                    <a:pt x="4614877" y="1645537"/>
                  </a:lnTo>
                  <a:lnTo>
                    <a:pt x="4614209" y="1685518"/>
                  </a:lnTo>
                  <a:lnTo>
                    <a:pt x="4612216" y="1725265"/>
                  </a:lnTo>
                  <a:lnTo>
                    <a:pt x="4608913" y="1764767"/>
                  </a:lnTo>
                  <a:lnTo>
                    <a:pt x="4604314" y="1804014"/>
                  </a:lnTo>
                  <a:lnTo>
                    <a:pt x="4598436" y="1842994"/>
                  </a:lnTo>
                  <a:lnTo>
                    <a:pt x="4591292" y="1881697"/>
                  </a:lnTo>
                  <a:lnTo>
                    <a:pt x="4582899" y="1920112"/>
                  </a:lnTo>
                  <a:lnTo>
                    <a:pt x="4573271" y="1958228"/>
                  </a:lnTo>
                  <a:lnTo>
                    <a:pt x="4562423" y="1996035"/>
                  </a:lnTo>
                  <a:lnTo>
                    <a:pt x="4550370" y="2033521"/>
                  </a:lnTo>
                  <a:lnTo>
                    <a:pt x="4537129" y="2070677"/>
                  </a:lnTo>
                  <a:lnTo>
                    <a:pt x="4522713" y="2107491"/>
                  </a:lnTo>
                  <a:lnTo>
                    <a:pt x="4507138" y="2143952"/>
                  </a:lnTo>
                  <a:lnTo>
                    <a:pt x="4490418" y="2180050"/>
                  </a:lnTo>
                  <a:lnTo>
                    <a:pt x="4472570" y="2215773"/>
                  </a:lnTo>
                  <a:lnTo>
                    <a:pt x="4453608" y="2251112"/>
                  </a:lnTo>
                  <a:lnTo>
                    <a:pt x="4433547" y="2286055"/>
                  </a:lnTo>
                  <a:lnTo>
                    <a:pt x="4412403" y="2320592"/>
                  </a:lnTo>
                  <a:lnTo>
                    <a:pt x="4390190" y="2354711"/>
                  </a:lnTo>
                  <a:lnTo>
                    <a:pt x="4366923" y="2388403"/>
                  </a:lnTo>
                  <a:lnTo>
                    <a:pt x="4342618" y="2421655"/>
                  </a:lnTo>
                  <a:lnTo>
                    <a:pt x="4317290" y="2454458"/>
                  </a:lnTo>
                  <a:lnTo>
                    <a:pt x="4290954" y="2486801"/>
                  </a:lnTo>
                  <a:lnTo>
                    <a:pt x="4263625" y="2518673"/>
                  </a:lnTo>
                  <a:lnTo>
                    <a:pt x="4235318" y="2550063"/>
                  </a:lnTo>
                  <a:lnTo>
                    <a:pt x="4206049" y="2580960"/>
                  </a:lnTo>
                  <a:lnTo>
                    <a:pt x="4175831" y="2611353"/>
                  </a:lnTo>
                  <a:lnTo>
                    <a:pt x="4144681" y="2641233"/>
                  </a:lnTo>
                  <a:lnTo>
                    <a:pt x="4112614" y="2670587"/>
                  </a:lnTo>
                  <a:lnTo>
                    <a:pt x="4079644" y="2699406"/>
                  </a:lnTo>
                  <a:lnTo>
                    <a:pt x="4045787" y="2727679"/>
                  </a:lnTo>
                  <a:lnTo>
                    <a:pt x="4011058" y="2755394"/>
                  </a:lnTo>
                  <a:lnTo>
                    <a:pt x="3975472" y="2782540"/>
                  </a:lnTo>
                  <a:lnTo>
                    <a:pt x="3939044" y="2809108"/>
                  </a:lnTo>
                  <a:lnTo>
                    <a:pt x="3901789" y="2835087"/>
                  </a:lnTo>
                  <a:lnTo>
                    <a:pt x="3863723" y="2860465"/>
                  </a:lnTo>
                  <a:lnTo>
                    <a:pt x="3824860" y="2885232"/>
                  </a:lnTo>
                  <a:lnTo>
                    <a:pt x="3785215" y="2909377"/>
                  </a:lnTo>
                  <a:lnTo>
                    <a:pt x="3744804" y="2932889"/>
                  </a:lnTo>
                  <a:lnTo>
                    <a:pt x="3703642" y="2955758"/>
                  </a:lnTo>
                  <a:lnTo>
                    <a:pt x="3661744" y="2977972"/>
                  </a:lnTo>
                  <a:lnTo>
                    <a:pt x="3619125" y="2999521"/>
                  </a:lnTo>
                  <a:lnTo>
                    <a:pt x="3575800" y="3020395"/>
                  </a:lnTo>
                  <a:lnTo>
                    <a:pt x="3531783" y="3040582"/>
                  </a:lnTo>
                  <a:lnTo>
                    <a:pt x="3487092" y="3060072"/>
                  </a:lnTo>
                  <a:lnTo>
                    <a:pt x="3441739" y="3078853"/>
                  </a:lnTo>
                  <a:lnTo>
                    <a:pt x="3395742" y="3096915"/>
                  </a:lnTo>
                  <a:lnTo>
                    <a:pt x="3349114" y="3114248"/>
                  </a:lnTo>
                  <a:lnTo>
                    <a:pt x="3301870" y="3130841"/>
                  </a:lnTo>
                  <a:lnTo>
                    <a:pt x="3254026" y="3146682"/>
                  </a:lnTo>
                  <a:lnTo>
                    <a:pt x="3205598" y="3161761"/>
                  </a:lnTo>
                  <a:lnTo>
                    <a:pt x="3156599" y="3176067"/>
                  </a:lnTo>
                  <a:lnTo>
                    <a:pt x="3107046" y="3189590"/>
                  </a:lnTo>
                  <a:lnTo>
                    <a:pt x="3056953" y="3202318"/>
                  </a:lnTo>
                  <a:lnTo>
                    <a:pt x="3006335" y="3214241"/>
                  </a:lnTo>
                  <a:lnTo>
                    <a:pt x="2955208" y="3225349"/>
                  </a:lnTo>
                  <a:lnTo>
                    <a:pt x="2903586" y="3235630"/>
                  </a:lnTo>
                  <a:lnTo>
                    <a:pt x="2851485" y="3245073"/>
                  </a:lnTo>
                  <a:lnTo>
                    <a:pt x="2798920" y="3253668"/>
                  </a:lnTo>
                  <a:lnTo>
                    <a:pt x="2745906" y="3261404"/>
                  </a:lnTo>
                  <a:lnTo>
                    <a:pt x="2692458" y="3268270"/>
                  </a:lnTo>
                  <a:lnTo>
                    <a:pt x="2638591" y="3274256"/>
                  </a:lnTo>
                  <a:lnTo>
                    <a:pt x="2584320" y="3279350"/>
                  </a:lnTo>
                  <a:lnTo>
                    <a:pt x="2529660" y="3283543"/>
                  </a:lnTo>
                  <a:lnTo>
                    <a:pt x="2474628" y="3286822"/>
                  </a:lnTo>
                  <a:lnTo>
                    <a:pt x="2419236" y="3289178"/>
                  </a:lnTo>
                  <a:lnTo>
                    <a:pt x="2363502" y="3290599"/>
                  </a:lnTo>
                  <a:lnTo>
                    <a:pt x="2307439" y="3291075"/>
                  </a:lnTo>
                  <a:lnTo>
                    <a:pt x="2251376" y="3290599"/>
                  </a:lnTo>
                  <a:lnTo>
                    <a:pt x="2195641" y="3289178"/>
                  </a:lnTo>
                  <a:lnTo>
                    <a:pt x="2140250" y="3286822"/>
                  </a:lnTo>
                  <a:lnTo>
                    <a:pt x="2085217" y="3283543"/>
                  </a:lnTo>
                  <a:lnTo>
                    <a:pt x="2030558" y="3279350"/>
                  </a:lnTo>
                  <a:lnTo>
                    <a:pt x="1976287" y="3274256"/>
                  </a:lnTo>
                  <a:lnTo>
                    <a:pt x="1922420" y="3268270"/>
                  </a:lnTo>
                  <a:lnTo>
                    <a:pt x="1868972" y="3261404"/>
                  </a:lnTo>
                  <a:lnTo>
                    <a:pt x="1815957" y="3253668"/>
                  </a:lnTo>
                  <a:lnTo>
                    <a:pt x="1763392" y="3245073"/>
                  </a:lnTo>
                  <a:lnTo>
                    <a:pt x="1711291" y="3235630"/>
                  </a:lnTo>
                  <a:lnTo>
                    <a:pt x="1659670" y="3225349"/>
                  </a:lnTo>
                  <a:lnTo>
                    <a:pt x="1608542" y="3214241"/>
                  </a:lnTo>
                  <a:lnTo>
                    <a:pt x="1557924" y="3202318"/>
                  </a:lnTo>
                  <a:lnTo>
                    <a:pt x="1507831" y="3189590"/>
                  </a:lnTo>
                  <a:lnTo>
                    <a:pt x="1458278" y="3176067"/>
                  </a:lnTo>
                  <a:lnTo>
                    <a:pt x="1409279" y="3161761"/>
                  </a:lnTo>
                  <a:lnTo>
                    <a:pt x="1360851" y="3146682"/>
                  </a:lnTo>
                  <a:lnTo>
                    <a:pt x="1313007" y="3130841"/>
                  </a:lnTo>
                  <a:lnTo>
                    <a:pt x="1265763" y="3114248"/>
                  </a:lnTo>
                  <a:lnTo>
                    <a:pt x="1219135" y="3096915"/>
                  </a:lnTo>
                  <a:lnTo>
                    <a:pt x="1173137" y="3078853"/>
                  </a:lnTo>
                  <a:lnTo>
                    <a:pt x="1127785" y="3060072"/>
                  </a:lnTo>
                  <a:lnTo>
                    <a:pt x="1083093" y="3040582"/>
                  </a:lnTo>
                  <a:lnTo>
                    <a:pt x="1039077" y="3020395"/>
                  </a:lnTo>
                  <a:lnTo>
                    <a:pt x="995752" y="2999521"/>
                  </a:lnTo>
                  <a:lnTo>
                    <a:pt x="953133" y="2977972"/>
                  </a:lnTo>
                  <a:lnTo>
                    <a:pt x="911235" y="2955758"/>
                  </a:lnTo>
                  <a:lnTo>
                    <a:pt x="870072" y="2932889"/>
                  </a:lnTo>
                  <a:lnTo>
                    <a:pt x="829662" y="2909377"/>
                  </a:lnTo>
                  <a:lnTo>
                    <a:pt x="790017" y="2885232"/>
                  </a:lnTo>
                  <a:lnTo>
                    <a:pt x="751154" y="2860465"/>
                  </a:lnTo>
                  <a:lnTo>
                    <a:pt x="713088" y="2835087"/>
                  </a:lnTo>
                  <a:lnTo>
                    <a:pt x="675833" y="2809108"/>
                  </a:lnTo>
                  <a:lnTo>
                    <a:pt x="639405" y="2782540"/>
                  </a:lnTo>
                  <a:lnTo>
                    <a:pt x="603819" y="2755394"/>
                  </a:lnTo>
                  <a:lnTo>
                    <a:pt x="569090" y="2727679"/>
                  </a:lnTo>
                  <a:lnTo>
                    <a:pt x="535233" y="2699406"/>
                  </a:lnTo>
                  <a:lnTo>
                    <a:pt x="502263" y="2670587"/>
                  </a:lnTo>
                  <a:lnTo>
                    <a:pt x="470195" y="2641233"/>
                  </a:lnTo>
                  <a:lnTo>
                    <a:pt x="439046" y="2611353"/>
                  </a:lnTo>
                  <a:lnTo>
                    <a:pt x="408828" y="2580960"/>
                  </a:lnTo>
                  <a:lnTo>
                    <a:pt x="379558" y="2550063"/>
                  </a:lnTo>
                  <a:lnTo>
                    <a:pt x="351251" y="2518673"/>
                  </a:lnTo>
                  <a:lnTo>
                    <a:pt x="323922" y="2486801"/>
                  </a:lnTo>
                  <a:lnTo>
                    <a:pt x="297586" y="2454458"/>
                  </a:lnTo>
                  <a:lnTo>
                    <a:pt x="272258" y="2421655"/>
                  </a:lnTo>
                  <a:lnTo>
                    <a:pt x="247953" y="2388403"/>
                  </a:lnTo>
                  <a:lnTo>
                    <a:pt x="224687" y="2354711"/>
                  </a:lnTo>
                  <a:lnTo>
                    <a:pt x="202474" y="2320592"/>
                  </a:lnTo>
                  <a:lnTo>
                    <a:pt x="181329" y="2286055"/>
                  </a:lnTo>
                  <a:lnTo>
                    <a:pt x="161269" y="2251112"/>
                  </a:lnTo>
                  <a:lnTo>
                    <a:pt x="142307" y="2215773"/>
                  </a:lnTo>
                  <a:lnTo>
                    <a:pt x="124458" y="2180050"/>
                  </a:lnTo>
                  <a:lnTo>
                    <a:pt x="107739" y="2143952"/>
                  </a:lnTo>
                  <a:lnTo>
                    <a:pt x="92164" y="2107491"/>
                  </a:lnTo>
                  <a:lnTo>
                    <a:pt x="77748" y="2070677"/>
                  </a:lnTo>
                  <a:lnTo>
                    <a:pt x="64506" y="2033521"/>
                  </a:lnTo>
                  <a:lnTo>
                    <a:pt x="52454" y="1996035"/>
                  </a:lnTo>
                  <a:lnTo>
                    <a:pt x="41606" y="1958228"/>
                  </a:lnTo>
                  <a:lnTo>
                    <a:pt x="31978" y="1920112"/>
                  </a:lnTo>
                  <a:lnTo>
                    <a:pt x="23585" y="1881697"/>
                  </a:lnTo>
                  <a:lnTo>
                    <a:pt x="16441" y="1842994"/>
                  </a:lnTo>
                  <a:lnTo>
                    <a:pt x="10562" y="1804014"/>
                  </a:lnTo>
                  <a:lnTo>
                    <a:pt x="5964" y="1764767"/>
                  </a:lnTo>
                  <a:lnTo>
                    <a:pt x="2660" y="1725265"/>
                  </a:lnTo>
                  <a:lnTo>
                    <a:pt x="667" y="1685518"/>
                  </a:lnTo>
                  <a:lnTo>
                    <a:pt x="0" y="1645537"/>
                  </a:lnTo>
                  <a:close/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1695" y="1377695"/>
              <a:ext cx="536447" cy="6888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19844" y="1357896"/>
              <a:ext cx="528320" cy="680085"/>
            </a:xfrm>
            <a:custGeom>
              <a:avLst/>
              <a:gdLst/>
              <a:ahLst/>
              <a:cxnLst/>
              <a:rect l="l" t="t" r="r" b="b"/>
              <a:pathLst>
                <a:path w="528320" h="680085">
                  <a:moveTo>
                    <a:pt x="34023" y="0"/>
                  </a:moveTo>
                  <a:lnTo>
                    <a:pt x="0" y="22428"/>
                  </a:lnTo>
                  <a:lnTo>
                    <a:pt x="4444" y="62382"/>
                  </a:lnTo>
                  <a:lnTo>
                    <a:pt x="25412" y="71958"/>
                  </a:lnTo>
                  <a:lnTo>
                    <a:pt x="45110" y="68872"/>
                  </a:lnTo>
                  <a:lnTo>
                    <a:pt x="40322" y="99339"/>
                  </a:lnTo>
                  <a:lnTo>
                    <a:pt x="34302" y="117475"/>
                  </a:lnTo>
                  <a:lnTo>
                    <a:pt x="43180" y="140728"/>
                  </a:lnTo>
                  <a:lnTo>
                    <a:pt x="57480" y="141401"/>
                  </a:lnTo>
                  <a:lnTo>
                    <a:pt x="81940" y="162979"/>
                  </a:lnTo>
                  <a:lnTo>
                    <a:pt x="88912" y="130784"/>
                  </a:lnTo>
                  <a:lnTo>
                    <a:pt x="106705" y="140385"/>
                  </a:lnTo>
                  <a:lnTo>
                    <a:pt x="113055" y="128409"/>
                  </a:lnTo>
                  <a:lnTo>
                    <a:pt x="143560" y="145859"/>
                  </a:lnTo>
                  <a:lnTo>
                    <a:pt x="147027" y="212242"/>
                  </a:lnTo>
                  <a:lnTo>
                    <a:pt x="169900" y="227622"/>
                  </a:lnTo>
                  <a:lnTo>
                    <a:pt x="185788" y="247815"/>
                  </a:lnTo>
                  <a:lnTo>
                    <a:pt x="203568" y="264922"/>
                  </a:lnTo>
                  <a:lnTo>
                    <a:pt x="218821" y="266636"/>
                  </a:lnTo>
                  <a:lnTo>
                    <a:pt x="228981" y="307721"/>
                  </a:lnTo>
                  <a:lnTo>
                    <a:pt x="216573" y="324827"/>
                  </a:lnTo>
                  <a:lnTo>
                    <a:pt x="210223" y="355638"/>
                  </a:lnTo>
                  <a:lnTo>
                    <a:pt x="203390" y="387426"/>
                  </a:lnTo>
                  <a:lnTo>
                    <a:pt x="232130" y="415150"/>
                  </a:lnTo>
                  <a:lnTo>
                    <a:pt x="253403" y="426097"/>
                  </a:lnTo>
                  <a:lnTo>
                    <a:pt x="270243" y="448348"/>
                  </a:lnTo>
                  <a:lnTo>
                    <a:pt x="291846" y="459295"/>
                  </a:lnTo>
                  <a:lnTo>
                    <a:pt x="315048" y="483577"/>
                  </a:lnTo>
                  <a:lnTo>
                    <a:pt x="313423" y="538695"/>
                  </a:lnTo>
                  <a:lnTo>
                    <a:pt x="318820" y="565010"/>
                  </a:lnTo>
                  <a:lnTo>
                    <a:pt x="334695" y="604367"/>
                  </a:lnTo>
                  <a:lnTo>
                    <a:pt x="352488" y="619417"/>
                  </a:lnTo>
                  <a:lnTo>
                    <a:pt x="368363" y="646455"/>
                  </a:lnTo>
                  <a:lnTo>
                    <a:pt x="380441" y="653300"/>
                  </a:lnTo>
                  <a:lnTo>
                    <a:pt x="388061" y="669734"/>
                  </a:lnTo>
                  <a:lnTo>
                    <a:pt x="397725" y="679615"/>
                  </a:lnTo>
                  <a:lnTo>
                    <a:pt x="527786" y="613702"/>
                  </a:lnTo>
                  <a:lnTo>
                    <a:pt x="506514" y="579056"/>
                  </a:lnTo>
                  <a:lnTo>
                    <a:pt x="467118" y="513346"/>
                  </a:lnTo>
                  <a:lnTo>
                    <a:pt x="434733" y="461695"/>
                  </a:lnTo>
                  <a:lnTo>
                    <a:pt x="414312" y="425297"/>
                  </a:lnTo>
                  <a:lnTo>
                    <a:pt x="402678" y="394627"/>
                  </a:lnTo>
                  <a:lnTo>
                    <a:pt x="370268" y="395655"/>
                  </a:lnTo>
                  <a:lnTo>
                    <a:pt x="353440" y="388810"/>
                  </a:lnTo>
                  <a:lnTo>
                    <a:pt x="331863" y="371030"/>
                  </a:lnTo>
                  <a:lnTo>
                    <a:pt x="295325" y="352882"/>
                  </a:lnTo>
                  <a:lnTo>
                    <a:pt x="272783" y="337832"/>
                  </a:lnTo>
                  <a:lnTo>
                    <a:pt x="279755" y="324827"/>
                  </a:lnTo>
                  <a:lnTo>
                    <a:pt x="292455" y="314553"/>
                  </a:lnTo>
                  <a:lnTo>
                    <a:pt x="313105" y="306692"/>
                  </a:lnTo>
                  <a:lnTo>
                    <a:pt x="323469" y="292163"/>
                  </a:lnTo>
                  <a:lnTo>
                    <a:pt x="343903" y="280009"/>
                  </a:lnTo>
                  <a:lnTo>
                    <a:pt x="357886" y="260832"/>
                  </a:lnTo>
                  <a:lnTo>
                    <a:pt x="371856" y="249885"/>
                  </a:lnTo>
                  <a:lnTo>
                    <a:pt x="382968" y="232422"/>
                  </a:lnTo>
                  <a:lnTo>
                    <a:pt x="391871" y="209499"/>
                  </a:lnTo>
                  <a:lnTo>
                    <a:pt x="384251" y="202311"/>
                  </a:lnTo>
                  <a:lnTo>
                    <a:pt x="379475" y="186245"/>
                  </a:lnTo>
                  <a:lnTo>
                    <a:pt x="384568" y="163652"/>
                  </a:lnTo>
                  <a:lnTo>
                    <a:pt x="374713" y="160223"/>
                  </a:lnTo>
                  <a:lnTo>
                    <a:pt x="378993" y="130213"/>
                  </a:lnTo>
                  <a:lnTo>
                    <a:pt x="341541" y="116738"/>
                  </a:lnTo>
                  <a:lnTo>
                    <a:pt x="312585" y="130898"/>
                  </a:lnTo>
                  <a:lnTo>
                    <a:pt x="284962" y="140423"/>
                  </a:lnTo>
                  <a:lnTo>
                    <a:pt x="257073" y="131470"/>
                  </a:lnTo>
                  <a:lnTo>
                    <a:pt x="248742" y="99974"/>
                  </a:lnTo>
                  <a:lnTo>
                    <a:pt x="218452" y="85140"/>
                  </a:lnTo>
                  <a:lnTo>
                    <a:pt x="197332" y="61353"/>
                  </a:lnTo>
                  <a:lnTo>
                    <a:pt x="183045" y="66751"/>
                  </a:lnTo>
                  <a:lnTo>
                    <a:pt x="135851" y="69151"/>
                  </a:lnTo>
                  <a:lnTo>
                    <a:pt x="104470" y="59994"/>
                  </a:lnTo>
                  <a:lnTo>
                    <a:pt x="70942" y="36207"/>
                  </a:lnTo>
                  <a:lnTo>
                    <a:pt x="3402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9844" y="1357896"/>
              <a:ext cx="528320" cy="680085"/>
            </a:xfrm>
            <a:custGeom>
              <a:avLst/>
              <a:gdLst/>
              <a:ahLst/>
              <a:cxnLst/>
              <a:rect l="l" t="t" r="r" b="b"/>
              <a:pathLst>
                <a:path w="528320" h="680085">
                  <a:moveTo>
                    <a:pt x="378986" y="130212"/>
                  </a:moveTo>
                  <a:lnTo>
                    <a:pt x="341538" y="116735"/>
                  </a:lnTo>
                  <a:lnTo>
                    <a:pt x="312584" y="130894"/>
                  </a:lnTo>
                  <a:lnTo>
                    <a:pt x="284960" y="140414"/>
                  </a:lnTo>
                  <a:lnTo>
                    <a:pt x="257063" y="131464"/>
                  </a:lnTo>
                  <a:lnTo>
                    <a:pt x="248741" y="99972"/>
                  </a:lnTo>
                  <a:lnTo>
                    <a:pt x="218443" y="85136"/>
                  </a:lnTo>
                  <a:lnTo>
                    <a:pt x="197323" y="61348"/>
                  </a:lnTo>
                  <a:lnTo>
                    <a:pt x="183040" y="66740"/>
                  </a:lnTo>
                  <a:lnTo>
                    <a:pt x="135841" y="69144"/>
                  </a:lnTo>
                  <a:lnTo>
                    <a:pt x="104470" y="59992"/>
                  </a:lnTo>
                  <a:lnTo>
                    <a:pt x="70940" y="36204"/>
                  </a:lnTo>
                  <a:lnTo>
                    <a:pt x="34021" y="0"/>
                  </a:lnTo>
                  <a:lnTo>
                    <a:pt x="0" y="22423"/>
                  </a:lnTo>
                  <a:lnTo>
                    <a:pt x="4438" y="62375"/>
                  </a:lnTo>
                  <a:lnTo>
                    <a:pt x="25409" y="71948"/>
                  </a:lnTo>
                  <a:lnTo>
                    <a:pt x="45102" y="68867"/>
                  </a:lnTo>
                  <a:lnTo>
                    <a:pt x="40318" y="99330"/>
                  </a:lnTo>
                  <a:lnTo>
                    <a:pt x="34293" y="117469"/>
                  </a:lnTo>
                  <a:lnTo>
                    <a:pt x="43177" y="140723"/>
                  </a:lnTo>
                  <a:lnTo>
                    <a:pt x="57476" y="141401"/>
                  </a:lnTo>
                  <a:lnTo>
                    <a:pt x="81935" y="162970"/>
                  </a:lnTo>
                  <a:lnTo>
                    <a:pt x="88913" y="130782"/>
                  </a:lnTo>
                  <a:lnTo>
                    <a:pt x="106701" y="140374"/>
                  </a:lnTo>
                  <a:lnTo>
                    <a:pt x="113049" y="128398"/>
                  </a:lnTo>
                  <a:lnTo>
                    <a:pt x="143552" y="145859"/>
                  </a:lnTo>
                  <a:lnTo>
                    <a:pt x="147023" y="212231"/>
                  </a:lnTo>
                  <a:lnTo>
                    <a:pt x="169900" y="227617"/>
                  </a:lnTo>
                  <a:lnTo>
                    <a:pt x="185780" y="247810"/>
                  </a:lnTo>
                  <a:lnTo>
                    <a:pt x="203568" y="264921"/>
                  </a:lnTo>
                  <a:lnTo>
                    <a:pt x="218819" y="266626"/>
                  </a:lnTo>
                  <a:lnTo>
                    <a:pt x="228980" y="307710"/>
                  </a:lnTo>
                  <a:lnTo>
                    <a:pt x="216570" y="324821"/>
                  </a:lnTo>
                  <a:lnTo>
                    <a:pt x="210221" y="355634"/>
                  </a:lnTo>
                  <a:lnTo>
                    <a:pt x="203391" y="387417"/>
                  </a:lnTo>
                  <a:lnTo>
                    <a:pt x="232127" y="415145"/>
                  </a:lnTo>
                  <a:lnTo>
                    <a:pt x="253403" y="426094"/>
                  </a:lnTo>
                  <a:lnTo>
                    <a:pt x="270237" y="448341"/>
                  </a:lnTo>
                  <a:lnTo>
                    <a:pt x="291837" y="459290"/>
                  </a:lnTo>
                  <a:lnTo>
                    <a:pt x="315038" y="483571"/>
                  </a:lnTo>
                  <a:lnTo>
                    <a:pt x="313418" y="538685"/>
                  </a:lnTo>
                  <a:lnTo>
                    <a:pt x="318814" y="565000"/>
                  </a:lnTo>
                  <a:lnTo>
                    <a:pt x="334694" y="604358"/>
                  </a:lnTo>
                  <a:lnTo>
                    <a:pt x="352481" y="619416"/>
                  </a:lnTo>
                  <a:lnTo>
                    <a:pt x="368362" y="646449"/>
                  </a:lnTo>
                  <a:lnTo>
                    <a:pt x="380430" y="653290"/>
                  </a:lnTo>
                  <a:lnTo>
                    <a:pt x="388056" y="669723"/>
                  </a:lnTo>
                  <a:lnTo>
                    <a:pt x="397726" y="679607"/>
                  </a:lnTo>
                  <a:lnTo>
                    <a:pt x="527780" y="613696"/>
                  </a:lnTo>
                  <a:lnTo>
                    <a:pt x="506504" y="579050"/>
                  </a:lnTo>
                  <a:lnTo>
                    <a:pt x="467117" y="513337"/>
                  </a:lnTo>
                  <a:lnTo>
                    <a:pt x="434726" y="461693"/>
                  </a:lnTo>
                  <a:lnTo>
                    <a:pt x="414301" y="425288"/>
                  </a:lnTo>
                  <a:lnTo>
                    <a:pt x="402678" y="394623"/>
                  </a:lnTo>
                  <a:lnTo>
                    <a:pt x="370269" y="395650"/>
                  </a:lnTo>
                  <a:lnTo>
                    <a:pt x="353435" y="388810"/>
                  </a:lnTo>
                  <a:lnTo>
                    <a:pt x="331853" y="371020"/>
                  </a:lnTo>
                  <a:lnTo>
                    <a:pt x="295326" y="352882"/>
                  </a:lnTo>
                  <a:lnTo>
                    <a:pt x="272773" y="337825"/>
                  </a:lnTo>
                  <a:lnTo>
                    <a:pt x="279750" y="324821"/>
                  </a:lnTo>
                  <a:lnTo>
                    <a:pt x="292448" y="314550"/>
                  </a:lnTo>
                  <a:lnTo>
                    <a:pt x="313094" y="306683"/>
                  </a:lnTo>
                  <a:lnTo>
                    <a:pt x="323460" y="292163"/>
                  </a:lnTo>
                  <a:lnTo>
                    <a:pt x="343903" y="279999"/>
                  </a:lnTo>
                  <a:lnTo>
                    <a:pt x="357877" y="260833"/>
                  </a:lnTo>
                  <a:lnTo>
                    <a:pt x="371851" y="249884"/>
                  </a:lnTo>
                  <a:lnTo>
                    <a:pt x="382966" y="232423"/>
                  </a:lnTo>
                  <a:lnTo>
                    <a:pt x="391869" y="209498"/>
                  </a:lnTo>
                  <a:lnTo>
                    <a:pt x="384243" y="202309"/>
                  </a:lnTo>
                  <a:lnTo>
                    <a:pt x="379477" y="186244"/>
                  </a:lnTo>
                  <a:lnTo>
                    <a:pt x="384567" y="163648"/>
                  </a:lnTo>
                  <a:lnTo>
                    <a:pt x="374711" y="160218"/>
                  </a:lnTo>
                  <a:lnTo>
                    <a:pt x="378986" y="13021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39" y="2282952"/>
              <a:ext cx="335279" cy="7254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09429" y="2262327"/>
              <a:ext cx="325755" cy="716915"/>
            </a:xfrm>
            <a:custGeom>
              <a:avLst/>
              <a:gdLst/>
              <a:ahLst/>
              <a:cxnLst/>
              <a:rect l="l" t="t" r="r" b="b"/>
              <a:pathLst>
                <a:path w="325754" h="716914">
                  <a:moveTo>
                    <a:pt x="271678" y="0"/>
                  </a:moveTo>
                  <a:lnTo>
                    <a:pt x="190144" y="64427"/>
                  </a:lnTo>
                  <a:lnTo>
                    <a:pt x="187007" y="82232"/>
                  </a:lnTo>
                  <a:lnTo>
                    <a:pt x="188798" y="102590"/>
                  </a:lnTo>
                  <a:lnTo>
                    <a:pt x="181648" y="117538"/>
                  </a:lnTo>
                  <a:lnTo>
                    <a:pt x="175336" y="126466"/>
                  </a:lnTo>
                  <a:lnTo>
                    <a:pt x="168986" y="142227"/>
                  </a:lnTo>
                  <a:lnTo>
                    <a:pt x="163563" y="162432"/>
                  </a:lnTo>
                  <a:lnTo>
                    <a:pt x="176288" y="178523"/>
                  </a:lnTo>
                  <a:lnTo>
                    <a:pt x="188683" y="193598"/>
                  </a:lnTo>
                  <a:lnTo>
                    <a:pt x="193116" y="224828"/>
                  </a:lnTo>
                  <a:lnTo>
                    <a:pt x="196938" y="245059"/>
                  </a:lnTo>
                  <a:lnTo>
                    <a:pt x="208051" y="257035"/>
                  </a:lnTo>
                  <a:lnTo>
                    <a:pt x="204584" y="284124"/>
                  </a:lnTo>
                  <a:lnTo>
                    <a:pt x="161988" y="280657"/>
                  </a:lnTo>
                  <a:lnTo>
                    <a:pt x="147370" y="294703"/>
                  </a:lnTo>
                  <a:lnTo>
                    <a:pt x="139763" y="313220"/>
                  </a:lnTo>
                  <a:lnTo>
                    <a:pt x="121031" y="331736"/>
                  </a:lnTo>
                  <a:lnTo>
                    <a:pt x="107619" y="331850"/>
                  </a:lnTo>
                  <a:lnTo>
                    <a:pt x="82257" y="322452"/>
                  </a:lnTo>
                  <a:lnTo>
                    <a:pt x="76238" y="336511"/>
                  </a:lnTo>
                  <a:lnTo>
                    <a:pt x="47002" y="355701"/>
                  </a:lnTo>
                  <a:lnTo>
                    <a:pt x="33020" y="378332"/>
                  </a:lnTo>
                  <a:lnTo>
                    <a:pt x="27940" y="397535"/>
                  </a:lnTo>
                  <a:lnTo>
                    <a:pt x="36512" y="409524"/>
                  </a:lnTo>
                  <a:lnTo>
                    <a:pt x="34607" y="431812"/>
                  </a:lnTo>
                  <a:lnTo>
                    <a:pt x="39052" y="448602"/>
                  </a:lnTo>
                  <a:lnTo>
                    <a:pt x="65112" y="481495"/>
                  </a:lnTo>
                  <a:lnTo>
                    <a:pt x="55257" y="495566"/>
                  </a:lnTo>
                  <a:lnTo>
                    <a:pt x="55587" y="512356"/>
                  </a:lnTo>
                  <a:lnTo>
                    <a:pt x="45415" y="531863"/>
                  </a:lnTo>
                  <a:lnTo>
                    <a:pt x="54000" y="557237"/>
                  </a:lnTo>
                  <a:lnTo>
                    <a:pt x="52095" y="581228"/>
                  </a:lnTo>
                  <a:lnTo>
                    <a:pt x="59093" y="592188"/>
                  </a:lnTo>
                  <a:lnTo>
                    <a:pt x="42583" y="619264"/>
                  </a:lnTo>
                  <a:lnTo>
                    <a:pt x="28600" y="619620"/>
                  </a:lnTo>
                  <a:lnTo>
                    <a:pt x="8902" y="631253"/>
                  </a:lnTo>
                  <a:lnTo>
                    <a:pt x="0" y="645642"/>
                  </a:lnTo>
                  <a:lnTo>
                    <a:pt x="16510" y="661073"/>
                  </a:lnTo>
                  <a:lnTo>
                    <a:pt x="36207" y="675119"/>
                  </a:lnTo>
                  <a:lnTo>
                    <a:pt x="50812" y="684047"/>
                  </a:lnTo>
                  <a:lnTo>
                    <a:pt x="69811" y="677037"/>
                  </a:lnTo>
                  <a:lnTo>
                    <a:pt x="89446" y="670953"/>
                  </a:lnTo>
                  <a:lnTo>
                    <a:pt x="91732" y="682180"/>
                  </a:lnTo>
                  <a:lnTo>
                    <a:pt x="101523" y="695756"/>
                  </a:lnTo>
                  <a:lnTo>
                    <a:pt x="109016" y="701382"/>
                  </a:lnTo>
                  <a:lnTo>
                    <a:pt x="130746" y="699592"/>
                  </a:lnTo>
                  <a:lnTo>
                    <a:pt x="145732" y="713168"/>
                  </a:lnTo>
                  <a:lnTo>
                    <a:pt x="152717" y="706996"/>
                  </a:lnTo>
                  <a:lnTo>
                    <a:pt x="168732" y="716864"/>
                  </a:lnTo>
                  <a:lnTo>
                    <a:pt x="167703" y="694651"/>
                  </a:lnTo>
                  <a:lnTo>
                    <a:pt x="171132" y="677240"/>
                  </a:lnTo>
                  <a:lnTo>
                    <a:pt x="174167" y="656005"/>
                  </a:lnTo>
                  <a:lnTo>
                    <a:pt x="186639" y="631316"/>
                  </a:lnTo>
                  <a:lnTo>
                    <a:pt x="186118" y="610895"/>
                  </a:lnTo>
                  <a:lnTo>
                    <a:pt x="184353" y="592924"/>
                  </a:lnTo>
                  <a:lnTo>
                    <a:pt x="196418" y="572376"/>
                  </a:lnTo>
                  <a:lnTo>
                    <a:pt x="213067" y="554418"/>
                  </a:lnTo>
                  <a:lnTo>
                    <a:pt x="240284" y="544931"/>
                  </a:lnTo>
                  <a:lnTo>
                    <a:pt x="248767" y="531393"/>
                  </a:lnTo>
                  <a:lnTo>
                    <a:pt x="251053" y="506704"/>
                  </a:lnTo>
                  <a:lnTo>
                    <a:pt x="254482" y="488060"/>
                  </a:lnTo>
                  <a:lnTo>
                    <a:pt x="264782" y="470662"/>
                  </a:lnTo>
                  <a:lnTo>
                    <a:pt x="279247" y="461886"/>
                  </a:lnTo>
                  <a:lnTo>
                    <a:pt x="285597" y="450786"/>
                  </a:lnTo>
                  <a:lnTo>
                    <a:pt x="297040" y="434047"/>
                  </a:lnTo>
                  <a:lnTo>
                    <a:pt x="315975" y="420357"/>
                  </a:lnTo>
                  <a:lnTo>
                    <a:pt x="325247" y="396214"/>
                  </a:lnTo>
                  <a:lnTo>
                    <a:pt x="317868" y="377024"/>
                  </a:lnTo>
                  <a:lnTo>
                    <a:pt x="309232" y="364553"/>
                  </a:lnTo>
                  <a:lnTo>
                    <a:pt x="314947" y="341655"/>
                  </a:lnTo>
                  <a:lnTo>
                    <a:pt x="302768" y="319862"/>
                  </a:lnTo>
                  <a:lnTo>
                    <a:pt x="299961" y="297649"/>
                  </a:lnTo>
                  <a:lnTo>
                    <a:pt x="302247" y="275856"/>
                  </a:lnTo>
                  <a:lnTo>
                    <a:pt x="298183" y="255854"/>
                  </a:lnTo>
                  <a:lnTo>
                    <a:pt x="302933" y="223570"/>
                  </a:lnTo>
                  <a:lnTo>
                    <a:pt x="278104" y="186359"/>
                  </a:lnTo>
                  <a:lnTo>
                    <a:pt x="273532" y="164693"/>
                  </a:lnTo>
                  <a:lnTo>
                    <a:pt x="274675" y="145491"/>
                  </a:lnTo>
                  <a:lnTo>
                    <a:pt x="263753" y="124383"/>
                  </a:lnTo>
                  <a:lnTo>
                    <a:pt x="265010" y="107657"/>
                  </a:lnTo>
                  <a:lnTo>
                    <a:pt x="281546" y="92722"/>
                  </a:lnTo>
                  <a:lnTo>
                    <a:pt x="279844" y="78625"/>
                  </a:lnTo>
                  <a:lnTo>
                    <a:pt x="272389" y="52971"/>
                  </a:lnTo>
                  <a:lnTo>
                    <a:pt x="275310" y="29514"/>
                  </a:lnTo>
                  <a:lnTo>
                    <a:pt x="271678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09429" y="2262327"/>
              <a:ext cx="325755" cy="716915"/>
            </a:xfrm>
            <a:custGeom>
              <a:avLst/>
              <a:gdLst/>
              <a:ahLst/>
              <a:cxnLst/>
              <a:rect l="l" t="t" r="r" b="b"/>
              <a:pathLst>
                <a:path w="325754" h="716914">
                  <a:moveTo>
                    <a:pt x="190146" y="64423"/>
                  </a:moveTo>
                  <a:lnTo>
                    <a:pt x="187011" y="82225"/>
                  </a:lnTo>
                  <a:lnTo>
                    <a:pt x="188799" y="102578"/>
                  </a:lnTo>
                  <a:lnTo>
                    <a:pt x="181648" y="117531"/>
                  </a:lnTo>
                  <a:lnTo>
                    <a:pt x="175332" y="126460"/>
                  </a:lnTo>
                  <a:lnTo>
                    <a:pt x="168982" y="142220"/>
                  </a:lnTo>
                  <a:lnTo>
                    <a:pt x="163567" y="162424"/>
                  </a:lnTo>
                  <a:lnTo>
                    <a:pt x="176285" y="178514"/>
                  </a:lnTo>
                  <a:lnTo>
                    <a:pt x="188679" y="193595"/>
                  </a:lnTo>
                  <a:lnTo>
                    <a:pt x="193122" y="224826"/>
                  </a:lnTo>
                  <a:lnTo>
                    <a:pt x="196936" y="245050"/>
                  </a:lnTo>
                  <a:lnTo>
                    <a:pt x="208053" y="257025"/>
                  </a:lnTo>
                  <a:lnTo>
                    <a:pt x="204582" y="284121"/>
                  </a:lnTo>
                  <a:lnTo>
                    <a:pt x="161984" y="280645"/>
                  </a:lnTo>
                  <a:lnTo>
                    <a:pt x="147378" y="294698"/>
                  </a:lnTo>
                  <a:lnTo>
                    <a:pt x="139769" y="313214"/>
                  </a:lnTo>
                  <a:lnTo>
                    <a:pt x="121026" y="331731"/>
                  </a:lnTo>
                  <a:lnTo>
                    <a:pt x="107622" y="331846"/>
                  </a:lnTo>
                  <a:lnTo>
                    <a:pt x="82260" y="322453"/>
                  </a:lnTo>
                  <a:lnTo>
                    <a:pt x="76234" y="336505"/>
                  </a:lnTo>
                  <a:lnTo>
                    <a:pt x="47003" y="355701"/>
                  </a:lnTo>
                  <a:lnTo>
                    <a:pt x="33026" y="378332"/>
                  </a:lnTo>
                  <a:lnTo>
                    <a:pt x="27935" y="397528"/>
                  </a:lnTo>
                  <a:lnTo>
                    <a:pt x="36515" y="409523"/>
                  </a:lnTo>
                  <a:lnTo>
                    <a:pt x="34609" y="431805"/>
                  </a:lnTo>
                  <a:lnTo>
                    <a:pt x="39052" y="448594"/>
                  </a:lnTo>
                  <a:lnTo>
                    <a:pt x="65117" y="481492"/>
                  </a:lnTo>
                  <a:lnTo>
                    <a:pt x="55259" y="495565"/>
                  </a:lnTo>
                  <a:lnTo>
                    <a:pt x="55583" y="512354"/>
                  </a:lnTo>
                  <a:lnTo>
                    <a:pt x="45420" y="531859"/>
                  </a:lnTo>
                  <a:lnTo>
                    <a:pt x="54001" y="557227"/>
                  </a:lnTo>
                  <a:lnTo>
                    <a:pt x="52094" y="581217"/>
                  </a:lnTo>
                  <a:lnTo>
                    <a:pt x="59092" y="592183"/>
                  </a:lnTo>
                  <a:lnTo>
                    <a:pt x="42578" y="619259"/>
                  </a:lnTo>
                  <a:lnTo>
                    <a:pt x="28601" y="619608"/>
                  </a:lnTo>
                  <a:lnTo>
                    <a:pt x="8904" y="631254"/>
                  </a:lnTo>
                  <a:lnTo>
                    <a:pt x="0" y="645636"/>
                  </a:lnTo>
                  <a:lnTo>
                    <a:pt x="16513" y="661066"/>
                  </a:lnTo>
                  <a:lnTo>
                    <a:pt x="36210" y="675119"/>
                  </a:lnTo>
                  <a:lnTo>
                    <a:pt x="50816" y="684047"/>
                  </a:lnTo>
                  <a:lnTo>
                    <a:pt x="69810" y="677027"/>
                  </a:lnTo>
                  <a:lnTo>
                    <a:pt x="89448" y="670942"/>
                  </a:lnTo>
                  <a:lnTo>
                    <a:pt x="91736" y="682176"/>
                  </a:lnTo>
                  <a:lnTo>
                    <a:pt x="101519" y="695755"/>
                  </a:lnTo>
                  <a:lnTo>
                    <a:pt x="109013" y="701372"/>
                  </a:lnTo>
                  <a:lnTo>
                    <a:pt x="130750" y="699582"/>
                  </a:lnTo>
                  <a:lnTo>
                    <a:pt x="145738" y="713161"/>
                  </a:lnTo>
                  <a:lnTo>
                    <a:pt x="152717" y="706988"/>
                  </a:lnTo>
                  <a:lnTo>
                    <a:pt x="168734" y="716864"/>
                  </a:lnTo>
                  <a:lnTo>
                    <a:pt x="167705" y="694644"/>
                  </a:lnTo>
                  <a:lnTo>
                    <a:pt x="171137" y="677238"/>
                  </a:lnTo>
                  <a:lnTo>
                    <a:pt x="174169" y="656005"/>
                  </a:lnTo>
                  <a:lnTo>
                    <a:pt x="186639" y="631316"/>
                  </a:lnTo>
                  <a:lnTo>
                    <a:pt x="186125" y="610885"/>
                  </a:lnTo>
                  <a:lnTo>
                    <a:pt x="184351" y="592924"/>
                  </a:lnTo>
                  <a:lnTo>
                    <a:pt x="196421" y="572370"/>
                  </a:lnTo>
                  <a:lnTo>
                    <a:pt x="213068" y="554409"/>
                  </a:lnTo>
                  <a:lnTo>
                    <a:pt x="240279" y="544925"/>
                  </a:lnTo>
                  <a:lnTo>
                    <a:pt x="248764" y="531386"/>
                  </a:lnTo>
                  <a:lnTo>
                    <a:pt x="251052" y="506697"/>
                  </a:lnTo>
                  <a:lnTo>
                    <a:pt x="254484" y="488056"/>
                  </a:lnTo>
                  <a:lnTo>
                    <a:pt x="264781" y="470650"/>
                  </a:lnTo>
                  <a:lnTo>
                    <a:pt x="279254" y="461885"/>
                  </a:lnTo>
                  <a:lnTo>
                    <a:pt x="285603" y="450775"/>
                  </a:lnTo>
                  <a:lnTo>
                    <a:pt x="297044" y="434048"/>
                  </a:lnTo>
                  <a:lnTo>
                    <a:pt x="315979" y="420345"/>
                  </a:lnTo>
                  <a:lnTo>
                    <a:pt x="325246" y="396212"/>
                  </a:lnTo>
                  <a:lnTo>
                    <a:pt x="317867" y="377016"/>
                  </a:lnTo>
                  <a:lnTo>
                    <a:pt x="309229" y="364548"/>
                  </a:lnTo>
                  <a:lnTo>
                    <a:pt x="314949" y="341648"/>
                  </a:lnTo>
                  <a:lnTo>
                    <a:pt x="302765" y="319860"/>
                  </a:lnTo>
                  <a:lnTo>
                    <a:pt x="299962" y="297640"/>
                  </a:lnTo>
                  <a:lnTo>
                    <a:pt x="302250" y="275851"/>
                  </a:lnTo>
                  <a:lnTo>
                    <a:pt x="298188" y="255853"/>
                  </a:lnTo>
                  <a:lnTo>
                    <a:pt x="302935" y="223564"/>
                  </a:lnTo>
                  <a:lnTo>
                    <a:pt x="294756" y="211165"/>
                  </a:lnTo>
                  <a:lnTo>
                    <a:pt x="278110" y="186352"/>
                  </a:lnTo>
                  <a:lnTo>
                    <a:pt x="273533" y="164687"/>
                  </a:lnTo>
                  <a:lnTo>
                    <a:pt x="274677" y="145492"/>
                  </a:lnTo>
                  <a:lnTo>
                    <a:pt x="263751" y="124382"/>
                  </a:lnTo>
                  <a:lnTo>
                    <a:pt x="265010" y="107655"/>
                  </a:lnTo>
                  <a:lnTo>
                    <a:pt x="281542" y="92718"/>
                  </a:lnTo>
                  <a:lnTo>
                    <a:pt x="279844" y="78616"/>
                  </a:lnTo>
                  <a:lnTo>
                    <a:pt x="272389" y="52968"/>
                  </a:lnTo>
                  <a:lnTo>
                    <a:pt x="275307" y="29513"/>
                  </a:lnTo>
                  <a:lnTo>
                    <a:pt x="271685" y="0"/>
                  </a:lnTo>
                  <a:lnTo>
                    <a:pt x="190146" y="6442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2292096"/>
              <a:ext cx="463296" cy="99974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64001" y="2271331"/>
              <a:ext cx="455295" cy="991869"/>
            </a:xfrm>
            <a:custGeom>
              <a:avLst/>
              <a:gdLst/>
              <a:ahLst/>
              <a:cxnLst/>
              <a:rect l="l" t="t" r="r" b="b"/>
              <a:pathLst>
                <a:path w="455295" h="991870">
                  <a:moveTo>
                    <a:pt x="370382" y="0"/>
                  </a:moveTo>
                  <a:lnTo>
                    <a:pt x="364680" y="24676"/>
                  </a:lnTo>
                  <a:lnTo>
                    <a:pt x="347256" y="25704"/>
                  </a:lnTo>
                  <a:lnTo>
                    <a:pt x="311759" y="21589"/>
                  </a:lnTo>
                  <a:lnTo>
                    <a:pt x="290575" y="23990"/>
                  </a:lnTo>
                  <a:lnTo>
                    <a:pt x="272503" y="31521"/>
                  </a:lnTo>
                  <a:lnTo>
                    <a:pt x="277583" y="48653"/>
                  </a:lnTo>
                  <a:lnTo>
                    <a:pt x="268389" y="62369"/>
                  </a:lnTo>
                  <a:lnTo>
                    <a:pt x="243992" y="56197"/>
                  </a:lnTo>
                  <a:lnTo>
                    <a:pt x="239102" y="45072"/>
                  </a:lnTo>
                  <a:lnTo>
                    <a:pt x="196164" y="38392"/>
                  </a:lnTo>
                  <a:lnTo>
                    <a:pt x="183172" y="29133"/>
                  </a:lnTo>
                  <a:lnTo>
                    <a:pt x="163855" y="25704"/>
                  </a:lnTo>
                  <a:lnTo>
                    <a:pt x="154673" y="44195"/>
                  </a:lnTo>
                  <a:lnTo>
                    <a:pt x="127736" y="74828"/>
                  </a:lnTo>
                  <a:lnTo>
                    <a:pt x="114274" y="74587"/>
                  </a:lnTo>
                  <a:lnTo>
                    <a:pt x="116979" y="57226"/>
                  </a:lnTo>
                  <a:lnTo>
                    <a:pt x="112547" y="22263"/>
                  </a:lnTo>
                  <a:lnTo>
                    <a:pt x="87515" y="18503"/>
                  </a:lnTo>
                  <a:lnTo>
                    <a:pt x="49250" y="7899"/>
                  </a:lnTo>
                  <a:lnTo>
                    <a:pt x="58686" y="37693"/>
                  </a:lnTo>
                  <a:lnTo>
                    <a:pt x="77063" y="62699"/>
                  </a:lnTo>
                  <a:lnTo>
                    <a:pt x="85293" y="86004"/>
                  </a:lnTo>
                  <a:lnTo>
                    <a:pt x="98945" y="103149"/>
                  </a:lnTo>
                  <a:lnTo>
                    <a:pt x="64719" y="172377"/>
                  </a:lnTo>
                  <a:lnTo>
                    <a:pt x="46926" y="194005"/>
                  </a:lnTo>
                  <a:lnTo>
                    <a:pt x="49822" y="212420"/>
                  </a:lnTo>
                  <a:lnTo>
                    <a:pt x="33655" y="222707"/>
                  </a:lnTo>
                  <a:lnTo>
                    <a:pt x="36207" y="250799"/>
                  </a:lnTo>
                  <a:lnTo>
                    <a:pt x="10858" y="232295"/>
                  </a:lnTo>
                  <a:lnTo>
                    <a:pt x="2921" y="242569"/>
                  </a:lnTo>
                  <a:lnTo>
                    <a:pt x="15938" y="267563"/>
                  </a:lnTo>
                  <a:lnTo>
                    <a:pt x="12763" y="299770"/>
                  </a:lnTo>
                  <a:lnTo>
                    <a:pt x="0" y="343827"/>
                  </a:lnTo>
                  <a:lnTo>
                    <a:pt x="23520" y="334695"/>
                  </a:lnTo>
                  <a:lnTo>
                    <a:pt x="46024" y="345325"/>
                  </a:lnTo>
                  <a:lnTo>
                    <a:pt x="53936" y="366217"/>
                  </a:lnTo>
                  <a:lnTo>
                    <a:pt x="50761" y="389521"/>
                  </a:lnTo>
                  <a:lnTo>
                    <a:pt x="50761" y="429602"/>
                  </a:lnTo>
                  <a:lnTo>
                    <a:pt x="63118" y="466953"/>
                  </a:lnTo>
                  <a:lnTo>
                    <a:pt x="45046" y="490588"/>
                  </a:lnTo>
                  <a:lnTo>
                    <a:pt x="55829" y="523824"/>
                  </a:lnTo>
                  <a:lnTo>
                    <a:pt x="45999" y="554647"/>
                  </a:lnTo>
                  <a:lnTo>
                    <a:pt x="45377" y="580682"/>
                  </a:lnTo>
                  <a:lnTo>
                    <a:pt x="19380" y="650938"/>
                  </a:lnTo>
                  <a:lnTo>
                    <a:pt x="46024" y="673519"/>
                  </a:lnTo>
                  <a:lnTo>
                    <a:pt x="44094" y="708139"/>
                  </a:lnTo>
                  <a:lnTo>
                    <a:pt x="57734" y="720788"/>
                  </a:lnTo>
                  <a:lnTo>
                    <a:pt x="86563" y="769810"/>
                  </a:lnTo>
                  <a:lnTo>
                    <a:pt x="113169" y="763600"/>
                  </a:lnTo>
                  <a:lnTo>
                    <a:pt x="131864" y="750239"/>
                  </a:lnTo>
                  <a:lnTo>
                    <a:pt x="153720" y="766013"/>
                  </a:lnTo>
                  <a:lnTo>
                    <a:pt x="164477" y="770801"/>
                  </a:lnTo>
                  <a:lnTo>
                    <a:pt x="167017" y="784250"/>
                  </a:lnTo>
                  <a:lnTo>
                    <a:pt x="184124" y="786549"/>
                  </a:lnTo>
                  <a:lnTo>
                    <a:pt x="203771" y="786549"/>
                  </a:lnTo>
                  <a:lnTo>
                    <a:pt x="188239" y="829068"/>
                  </a:lnTo>
                  <a:lnTo>
                    <a:pt x="170497" y="838974"/>
                  </a:lnTo>
                  <a:lnTo>
                    <a:pt x="169862" y="855078"/>
                  </a:lnTo>
                  <a:lnTo>
                    <a:pt x="175564" y="877354"/>
                  </a:lnTo>
                  <a:lnTo>
                    <a:pt x="186982" y="889000"/>
                  </a:lnTo>
                  <a:lnTo>
                    <a:pt x="173024" y="913320"/>
                  </a:lnTo>
                  <a:lnTo>
                    <a:pt x="183172" y="959929"/>
                  </a:lnTo>
                  <a:lnTo>
                    <a:pt x="195846" y="964018"/>
                  </a:lnTo>
                  <a:lnTo>
                    <a:pt x="236410" y="991781"/>
                  </a:lnTo>
                  <a:lnTo>
                    <a:pt x="261416" y="970521"/>
                  </a:lnTo>
                  <a:lnTo>
                    <a:pt x="281063" y="960589"/>
                  </a:lnTo>
                  <a:lnTo>
                    <a:pt x="290575" y="984237"/>
                  </a:lnTo>
                  <a:lnTo>
                    <a:pt x="304812" y="974636"/>
                  </a:lnTo>
                  <a:lnTo>
                    <a:pt x="317169" y="973607"/>
                  </a:lnTo>
                  <a:lnTo>
                    <a:pt x="328269" y="969835"/>
                  </a:lnTo>
                  <a:lnTo>
                    <a:pt x="340296" y="943101"/>
                  </a:lnTo>
                  <a:lnTo>
                    <a:pt x="362800" y="922210"/>
                  </a:lnTo>
                  <a:lnTo>
                    <a:pt x="382752" y="922908"/>
                  </a:lnTo>
                  <a:lnTo>
                    <a:pt x="401116" y="902690"/>
                  </a:lnTo>
                  <a:lnTo>
                    <a:pt x="420446" y="896188"/>
                  </a:lnTo>
                  <a:lnTo>
                    <a:pt x="433425" y="900302"/>
                  </a:lnTo>
                  <a:lnTo>
                    <a:pt x="435965" y="882827"/>
                  </a:lnTo>
                  <a:lnTo>
                    <a:pt x="442620" y="871867"/>
                  </a:lnTo>
                  <a:lnTo>
                    <a:pt x="455104" y="864412"/>
                  </a:lnTo>
                  <a:lnTo>
                    <a:pt x="444220" y="852322"/>
                  </a:lnTo>
                  <a:lnTo>
                    <a:pt x="419811" y="869124"/>
                  </a:lnTo>
                  <a:lnTo>
                    <a:pt x="406184" y="867067"/>
                  </a:lnTo>
                  <a:lnTo>
                    <a:pt x="396036" y="854735"/>
                  </a:lnTo>
                  <a:lnTo>
                    <a:pt x="384009" y="845477"/>
                  </a:lnTo>
                  <a:lnTo>
                    <a:pt x="365328" y="848906"/>
                  </a:lnTo>
                  <a:lnTo>
                    <a:pt x="349491" y="834186"/>
                  </a:lnTo>
                  <a:lnTo>
                    <a:pt x="339661" y="810882"/>
                  </a:lnTo>
                  <a:lnTo>
                    <a:pt x="350113" y="802652"/>
                  </a:lnTo>
                  <a:lnTo>
                    <a:pt x="349491" y="794778"/>
                  </a:lnTo>
                  <a:lnTo>
                    <a:pt x="332689" y="785545"/>
                  </a:lnTo>
                  <a:lnTo>
                    <a:pt x="333019" y="754697"/>
                  </a:lnTo>
                  <a:lnTo>
                    <a:pt x="318122" y="753668"/>
                  </a:lnTo>
                  <a:lnTo>
                    <a:pt x="305460" y="747496"/>
                  </a:lnTo>
                  <a:lnTo>
                    <a:pt x="286765" y="754367"/>
                  </a:lnTo>
                  <a:lnTo>
                    <a:pt x="282968" y="735177"/>
                  </a:lnTo>
                  <a:lnTo>
                    <a:pt x="275361" y="717016"/>
                  </a:lnTo>
                  <a:lnTo>
                    <a:pt x="281343" y="702627"/>
                  </a:lnTo>
                  <a:lnTo>
                    <a:pt x="315201" y="667550"/>
                  </a:lnTo>
                  <a:lnTo>
                    <a:pt x="296252" y="674573"/>
                  </a:lnTo>
                  <a:lnTo>
                    <a:pt x="281686" y="665645"/>
                  </a:lnTo>
                  <a:lnTo>
                    <a:pt x="262039" y="651598"/>
                  </a:lnTo>
                  <a:lnTo>
                    <a:pt x="245579" y="636168"/>
                  </a:lnTo>
                  <a:lnTo>
                    <a:pt x="254457" y="621791"/>
                  </a:lnTo>
                  <a:lnTo>
                    <a:pt x="274104" y="610158"/>
                  </a:lnTo>
                  <a:lnTo>
                    <a:pt x="288036" y="609803"/>
                  </a:lnTo>
                  <a:lnTo>
                    <a:pt x="304507" y="582739"/>
                  </a:lnTo>
                  <a:lnTo>
                    <a:pt x="297535" y="571779"/>
                  </a:lnTo>
                  <a:lnTo>
                    <a:pt x="299427" y="547801"/>
                  </a:lnTo>
                  <a:lnTo>
                    <a:pt x="290868" y="522439"/>
                  </a:lnTo>
                  <a:lnTo>
                    <a:pt x="301015" y="502945"/>
                  </a:lnTo>
                  <a:lnTo>
                    <a:pt x="300685" y="486155"/>
                  </a:lnTo>
                  <a:lnTo>
                    <a:pt x="310514" y="472097"/>
                  </a:lnTo>
                  <a:lnTo>
                    <a:pt x="284518" y="439204"/>
                  </a:lnTo>
                  <a:lnTo>
                    <a:pt x="280085" y="422427"/>
                  </a:lnTo>
                  <a:lnTo>
                    <a:pt x="281990" y="400151"/>
                  </a:lnTo>
                  <a:lnTo>
                    <a:pt x="273431" y="388162"/>
                  </a:lnTo>
                  <a:lnTo>
                    <a:pt x="278511" y="368973"/>
                  </a:lnTo>
                  <a:lnTo>
                    <a:pt x="292455" y="346354"/>
                  </a:lnTo>
                  <a:lnTo>
                    <a:pt x="321602" y="327164"/>
                  </a:lnTo>
                  <a:lnTo>
                    <a:pt x="327621" y="313118"/>
                  </a:lnTo>
                  <a:lnTo>
                    <a:pt x="352907" y="322503"/>
                  </a:lnTo>
                  <a:lnTo>
                    <a:pt x="366280" y="322389"/>
                  </a:lnTo>
                  <a:lnTo>
                    <a:pt x="384975" y="303885"/>
                  </a:lnTo>
                  <a:lnTo>
                    <a:pt x="392557" y="285368"/>
                  </a:lnTo>
                  <a:lnTo>
                    <a:pt x="407123" y="271322"/>
                  </a:lnTo>
                  <a:lnTo>
                    <a:pt x="449618" y="274802"/>
                  </a:lnTo>
                  <a:lnTo>
                    <a:pt x="453072" y="247713"/>
                  </a:lnTo>
                  <a:lnTo>
                    <a:pt x="441985" y="235750"/>
                  </a:lnTo>
                  <a:lnTo>
                    <a:pt x="438188" y="215531"/>
                  </a:lnTo>
                  <a:lnTo>
                    <a:pt x="433755" y="184315"/>
                  </a:lnTo>
                  <a:lnTo>
                    <a:pt x="421398" y="169240"/>
                  </a:lnTo>
                  <a:lnTo>
                    <a:pt x="408711" y="153149"/>
                  </a:lnTo>
                  <a:lnTo>
                    <a:pt x="414108" y="132956"/>
                  </a:lnTo>
                  <a:lnTo>
                    <a:pt x="420446" y="117195"/>
                  </a:lnTo>
                  <a:lnTo>
                    <a:pt x="426745" y="108280"/>
                  </a:lnTo>
                  <a:lnTo>
                    <a:pt x="433870" y="93332"/>
                  </a:lnTo>
                  <a:lnTo>
                    <a:pt x="432092" y="72986"/>
                  </a:lnTo>
                  <a:lnTo>
                    <a:pt x="435216" y="55194"/>
                  </a:lnTo>
                  <a:lnTo>
                    <a:pt x="416966" y="26733"/>
                  </a:lnTo>
                  <a:lnTo>
                    <a:pt x="401447" y="13715"/>
                  </a:lnTo>
                  <a:lnTo>
                    <a:pt x="370382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4001" y="2271331"/>
              <a:ext cx="455295" cy="991869"/>
            </a:xfrm>
            <a:custGeom>
              <a:avLst/>
              <a:gdLst/>
              <a:ahLst/>
              <a:cxnLst/>
              <a:rect l="l" t="t" r="r" b="b"/>
              <a:pathLst>
                <a:path w="455295" h="991870">
                  <a:moveTo>
                    <a:pt x="435214" y="55195"/>
                  </a:moveTo>
                  <a:lnTo>
                    <a:pt x="432087" y="72989"/>
                  </a:lnTo>
                  <a:lnTo>
                    <a:pt x="433870" y="93334"/>
                  </a:lnTo>
                  <a:lnTo>
                    <a:pt x="426738" y="108281"/>
                  </a:lnTo>
                  <a:lnTo>
                    <a:pt x="420439" y="117207"/>
                  </a:lnTo>
                  <a:lnTo>
                    <a:pt x="414106" y="132961"/>
                  </a:lnTo>
                  <a:lnTo>
                    <a:pt x="408705" y="153157"/>
                  </a:lnTo>
                  <a:lnTo>
                    <a:pt x="421390" y="169240"/>
                  </a:lnTo>
                  <a:lnTo>
                    <a:pt x="433751" y="184315"/>
                  </a:lnTo>
                  <a:lnTo>
                    <a:pt x="438182" y="215534"/>
                  </a:lnTo>
                  <a:lnTo>
                    <a:pt x="441986" y="235751"/>
                  </a:lnTo>
                  <a:lnTo>
                    <a:pt x="453073" y="247721"/>
                  </a:lnTo>
                  <a:lnTo>
                    <a:pt x="449611" y="274806"/>
                  </a:lnTo>
                  <a:lnTo>
                    <a:pt x="407126" y="271332"/>
                  </a:lnTo>
                  <a:lnTo>
                    <a:pt x="392559" y="285378"/>
                  </a:lnTo>
                  <a:lnTo>
                    <a:pt x="384970" y="303888"/>
                  </a:lnTo>
                  <a:lnTo>
                    <a:pt x="366276" y="322397"/>
                  </a:lnTo>
                  <a:lnTo>
                    <a:pt x="352908" y="322512"/>
                  </a:lnTo>
                  <a:lnTo>
                    <a:pt x="327613" y="313123"/>
                  </a:lnTo>
                  <a:lnTo>
                    <a:pt x="321603" y="327169"/>
                  </a:lnTo>
                  <a:lnTo>
                    <a:pt x="292449" y="346358"/>
                  </a:lnTo>
                  <a:lnTo>
                    <a:pt x="278509" y="368980"/>
                  </a:lnTo>
                  <a:lnTo>
                    <a:pt x="273432" y="388169"/>
                  </a:lnTo>
                  <a:lnTo>
                    <a:pt x="281990" y="400159"/>
                  </a:lnTo>
                  <a:lnTo>
                    <a:pt x="280088" y="422432"/>
                  </a:lnTo>
                  <a:lnTo>
                    <a:pt x="284519" y="439214"/>
                  </a:lnTo>
                  <a:lnTo>
                    <a:pt x="310516" y="472100"/>
                  </a:lnTo>
                  <a:lnTo>
                    <a:pt x="300684" y="486167"/>
                  </a:lnTo>
                  <a:lnTo>
                    <a:pt x="301007" y="502949"/>
                  </a:lnTo>
                  <a:lnTo>
                    <a:pt x="290871" y="522447"/>
                  </a:lnTo>
                  <a:lnTo>
                    <a:pt x="299429" y="547805"/>
                  </a:lnTo>
                  <a:lnTo>
                    <a:pt x="297527" y="571785"/>
                  </a:lnTo>
                  <a:lnTo>
                    <a:pt x="304506" y="582747"/>
                  </a:lnTo>
                  <a:lnTo>
                    <a:pt x="288037" y="609812"/>
                  </a:lnTo>
                  <a:lnTo>
                    <a:pt x="274097" y="610162"/>
                  </a:lnTo>
                  <a:lnTo>
                    <a:pt x="254451" y="621803"/>
                  </a:lnTo>
                  <a:lnTo>
                    <a:pt x="245570" y="636179"/>
                  </a:lnTo>
                  <a:lnTo>
                    <a:pt x="262040" y="651603"/>
                  </a:lnTo>
                  <a:lnTo>
                    <a:pt x="281685" y="665650"/>
                  </a:lnTo>
                  <a:lnTo>
                    <a:pt x="296253" y="674575"/>
                  </a:lnTo>
                  <a:lnTo>
                    <a:pt x="315196" y="667558"/>
                  </a:lnTo>
                  <a:lnTo>
                    <a:pt x="281344" y="702629"/>
                  </a:lnTo>
                  <a:lnTo>
                    <a:pt x="275352" y="717025"/>
                  </a:lnTo>
                  <a:lnTo>
                    <a:pt x="282959" y="735185"/>
                  </a:lnTo>
                  <a:lnTo>
                    <a:pt x="286763" y="754373"/>
                  </a:lnTo>
                  <a:lnTo>
                    <a:pt x="305457" y="747505"/>
                  </a:lnTo>
                  <a:lnTo>
                    <a:pt x="318123" y="753674"/>
                  </a:lnTo>
                  <a:lnTo>
                    <a:pt x="333014" y="754703"/>
                  </a:lnTo>
                  <a:lnTo>
                    <a:pt x="332933" y="762415"/>
                  </a:lnTo>
                  <a:lnTo>
                    <a:pt x="332852" y="770127"/>
                  </a:lnTo>
                  <a:lnTo>
                    <a:pt x="332772" y="777840"/>
                  </a:lnTo>
                  <a:lnTo>
                    <a:pt x="332691" y="785552"/>
                  </a:lnTo>
                  <a:lnTo>
                    <a:pt x="349484" y="794787"/>
                  </a:lnTo>
                  <a:lnTo>
                    <a:pt x="350111" y="802663"/>
                  </a:lnTo>
                  <a:lnTo>
                    <a:pt x="339652" y="810890"/>
                  </a:lnTo>
                  <a:lnTo>
                    <a:pt x="349484" y="834191"/>
                  </a:lnTo>
                  <a:lnTo>
                    <a:pt x="365325" y="848917"/>
                  </a:lnTo>
                  <a:lnTo>
                    <a:pt x="384001" y="845483"/>
                  </a:lnTo>
                  <a:lnTo>
                    <a:pt x="396039" y="854737"/>
                  </a:lnTo>
                  <a:lnTo>
                    <a:pt x="406176" y="867077"/>
                  </a:lnTo>
                  <a:lnTo>
                    <a:pt x="419811" y="869134"/>
                  </a:lnTo>
                  <a:lnTo>
                    <a:pt x="444211" y="852331"/>
                  </a:lnTo>
                  <a:lnTo>
                    <a:pt x="455105" y="864422"/>
                  </a:lnTo>
                  <a:lnTo>
                    <a:pt x="442614" y="871869"/>
                  </a:lnTo>
                  <a:lnTo>
                    <a:pt x="435958" y="882831"/>
                  </a:lnTo>
                  <a:lnTo>
                    <a:pt x="433428" y="900312"/>
                  </a:lnTo>
                  <a:lnTo>
                    <a:pt x="420439" y="896199"/>
                  </a:lnTo>
                  <a:lnTo>
                    <a:pt x="401117" y="902698"/>
                  </a:lnTo>
                  <a:lnTo>
                    <a:pt x="382746" y="922915"/>
                  </a:lnTo>
                  <a:lnTo>
                    <a:pt x="362796" y="922216"/>
                  </a:lnTo>
                  <a:lnTo>
                    <a:pt x="340298" y="943111"/>
                  </a:lnTo>
                  <a:lnTo>
                    <a:pt x="328260" y="969847"/>
                  </a:lnTo>
                  <a:lnTo>
                    <a:pt x="317172" y="973611"/>
                  </a:lnTo>
                  <a:lnTo>
                    <a:pt x="304811" y="974639"/>
                  </a:lnTo>
                  <a:lnTo>
                    <a:pt x="290566" y="984243"/>
                  </a:lnTo>
                  <a:lnTo>
                    <a:pt x="281058" y="960592"/>
                  </a:lnTo>
                  <a:lnTo>
                    <a:pt x="261412" y="970526"/>
                  </a:lnTo>
                  <a:lnTo>
                    <a:pt x="236404" y="991791"/>
                  </a:lnTo>
                  <a:lnTo>
                    <a:pt x="195839" y="964027"/>
                  </a:lnTo>
                  <a:lnTo>
                    <a:pt x="183173" y="959934"/>
                  </a:lnTo>
                  <a:lnTo>
                    <a:pt x="173018" y="913331"/>
                  </a:lnTo>
                  <a:lnTo>
                    <a:pt x="186977" y="889001"/>
                  </a:lnTo>
                  <a:lnTo>
                    <a:pt x="175566" y="877360"/>
                  </a:lnTo>
                  <a:lnTo>
                    <a:pt x="169861" y="855087"/>
                  </a:lnTo>
                  <a:lnTo>
                    <a:pt x="170489" y="838983"/>
                  </a:lnTo>
                  <a:lnTo>
                    <a:pt x="188232" y="829070"/>
                  </a:lnTo>
                  <a:lnTo>
                    <a:pt x="203769" y="786560"/>
                  </a:lnTo>
                  <a:lnTo>
                    <a:pt x="184124" y="786560"/>
                  </a:lnTo>
                  <a:lnTo>
                    <a:pt x="167015" y="784263"/>
                  </a:lnTo>
                  <a:lnTo>
                    <a:pt x="164479" y="770806"/>
                  </a:lnTo>
                  <a:lnTo>
                    <a:pt x="153715" y="766014"/>
                  </a:lnTo>
                  <a:lnTo>
                    <a:pt x="131863" y="750240"/>
                  </a:lnTo>
                  <a:lnTo>
                    <a:pt x="113169" y="763608"/>
                  </a:lnTo>
                  <a:lnTo>
                    <a:pt x="86562" y="769818"/>
                  </a:lnTo>
                  <a:lnTo>
                    <a:pt x="57731" y="720789"/>
                  </a:lnTo>
                  <a:lnTo>
                    <a:pt x="44096" y="708140"/>
                  </a:lnTo>
                  <a:lnTo>
                    <a:pt x="46016" y="673527"/>
                  </a:lnTo>
                  <a:lnTo>
                    <a:pt x="19373" y="650944"/>
                  </a:lnTo>
                  <a:lnTo>
                    <a:pt x="45370" y="580690"/>
                  </a:lnTo>
                  <a:lnTo>
                    <a:pt x="45998" y="554653"/>
                  </a:lnTo>
                  <a:lnTo>
                    <a:pt x="55830" y="523824"/>
                  </a:lnTo>
                  <a:lnTo>
                    <a:pt x="45047" y="490589"/>
                  </a:lnTo>
                  <a:lnTo>
                    <a:pt x="63114" y="466958"/>
                  </a:lnTo>
                  <a:lnTo>
                    <a:pt x="50752" y="429610"/>
                  </a:lnTo>
                  <a:lnTo>
                    <a:pt x="50752" y="389526"/>
                  </a:lnTo>
                  <a:lnTo>
                    <a:pt x="53928" y="366225"/>
                  </a:lnTo>
                  <a:lnTo>
                    <a:pt x="46016" y="345329"/>
                  </a:lnTo>
                  <a:lnTo>
                    <a:pt x="23519" y="334697"/>
                  </a:lnTo>
                  <a:lnTo>
                    <a:pt x="0" y="343839"/>
                  </a:lnTo>
                  <a:lnTo>
                    <a:pt x="12754" y="299775"/>
                  </a:lnTo>
                  <a:lnTo>
                    <a:pt x="15930" y="267568"/>
                  </a:lnTo>
                  <a:lnTo>
                    <a:pt x="2922" y="242579"/>
                  </a:lnTo>
                  <a:lnTo>
                    <a:pt x="10853" y="232296"/>
                  </a:lnTo>
                  <a:lnTo>
                    <a:pt x="36203" y="250806"/>
                  </a:lnTo>
                  <a:lnTo>
                    <a:pt x="33655" y="222712"/>
                  </a:lnTo>
                  <a:lnTo>
                    <a:pt x="49820" y="212429"/>
                  </a:lnTo>
                  <a:lnTo>
                    <a:pt x="46922" y="194016"/>
                  </a:lnTo>
                  <a:lnTo>
                    <a:pt x="64711" y="172386"/>
                  </a:lnTo>
                  <a:lnTo>
                    <a:pt x="98942" y="103160"/>
                  </a:lnTo>
                  <a:lnTo>
                    <a:pt x="85288" y="86008"/>
                  </a:lnTo>
                  <a:lnTo>
                    <a:pt x="77054" y="62706"/>
                  </a:lnTo>
                  <a:lnTo>
                    <a:pt x="58682" y="37697"/>
                  </a:lnTo>
                  <a:lnTo>
                    <a:pt x="49244" y="7901"/>
                  </a:lnTo>
                  <a:lnTo>
                    <a:pt x="87513" y="18509"/>
                  </a:lnTo>
                  <a:lnTo>
                    <a:pt x="112541" y="22273"/>
                  </a:lnTo>
                  <a:lnTo>
                    <a:pt x="116972" y="57235"/>
                  </a:lnTo>
                  <a:lnTo>
                    <a:pt x="114273" y="74593"/>
                  </a:lnTo>
                  <a:lnTo>
                    <a:pt x="127736" y="74840"/>
                  </a:lnTo>
                  <a:lnTo>
                    <a:pt x="154666" y="44197"/>
                  </a:lnTo>
                  <a:lnTo>
                    <a:pt x="163851" y="25707"/>
                  </a:lnTo>
                  <a:lnTo>
                    <a:pt x="183173" y="29142"/>
                  </a:lnTo>
                  <a:lnTo>
                    <a:pt x="196162" y="38396"/>
                  </a:lnTo>
                  <a:lnTo>
                    <a:pt x="239100" y="45072"/>
                  </a:lnTo>
                  <a:lnTo>
                    <a:pt x="243992" y="56207"/>
                  </a:lnTo>
                  <a:lnTo>
                    <a:pt x="268392" y="62377"/>
                  </a:lnTo>
                  <a:lnTo>
                    <a:pt x="277577" y="48659"/>
                  </a:lnTo>
                  <a:lnTo>
                    <a:pt x="272500" y="31528"/>
                  </a:lnTo>
                  <a:lnTo>
                    <a:pt x="290566" y="24000"/>
                  </a:lnTo>
                  <a:lnTo>
                    <a:pt x="311753" y="21594"/>
                  </a:lnTo>
                  <a:lnTo>
                    <a:pt x="347259" y="25707"/>
                  </a:lnTo>
                  <a:lnTo>
                    <a:pt x="364679" y="24679"/>
                  </a:lnTo>
                  <a:lnTo>
                    <a:pt x="370384" y="0"/>
                  </a:lnTo>
                  <a:lnTo>
                    <a:pt x="401440" y="13717"/>
                  </a:lnTo>
                  <a:lnTo>
                    <a:pt x="416959" y="26735"/>
                  </a:lnTo>
                  <a:lnTo>
                    <a:pt x="435214" y="5519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6288" y="3700272"/>
              <a:ext cx="530351" cy="6187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84258" y="3679355"/>
              <a:ext cx="521970" cy="608965"/>
            </a:xfrm>
            <a:custGeom>
              <a:avLst/>
              <a:gdLst/>
              <a:ahLst/>
              <a:cxnLst/>
              <a:rect l="l" t="t" r="r" b="b"/>
              <a:pathLst>
                <a:path w="521970" h="608964">
                  <a:moveTo>
                    <a:pt x="81013" y="0"/>
                  </a:moveTo>
                  <a:lnTo>
                    <a:pt x="71539" y="1612"/>
                  </a:lnTo>
                  <a:lnTo>
                    <a:pt x="62979" y="25234"/>
                  </a:lnTo>
                  <a:lnTo>
                    <a:pt x="62979" y="42341"/>
                  </a:lnTo>
                  <a:lnTo>
                    <a:pt x="67106" y="58432"/>
                  </a:lnTo>
                  <a:lnTo>
                    <a:pt x="53784" y="65620"/>
                  </a:lnTo>
                  <a:lnTo>
                    <a:pt x="40170" y="74561"/>
                  </a:lnTo>
                  <a:lnTo>
                    <a:pt x="12573" y="131660"/>
                  </a:lnTo>
                  <a:lnTo>
                    <a:pt x="8128" y="171691"/>
                  </a:lnTo>
                  <a:lnTo>
                    <a:pt x="0" y="206857"/>
                  </a:lnTo>
                  <a:lnTo>
                    <a:pt x="25590" y="238721"/>
                  </a:lnTo>
                  <a:lnTo>
                    <a:pt x="49047" y="290398"/>
                  </a:lnTo>
                  <a:lnTo>
                    <a:pt x="46824" y="302704"/>
                  </a:lnTo>
                  <a:lnTo>
                    <a:pt x="43345" y="318135"/>
                  </a:lnTo>
                  <a:lnTo>
                    <a:pt x="51904" y="339356"/>
                  </a:lnTo>
                  <a:lnTo>
                    <a:pt x="47142" y="354406"/>
                  </a:lnTo>
                  <a:lnTo>
                    <a:pt x="38265" y="371170"/>
                  </a:lnTo>
                  <a:lnTo>
                    <a:pt x="52527" y="391363"/>
                  </a:lnTo>
                  <a:lnTo>
                    <a:pt x="57073" y="418185"/>
                  </a:lnTo>
                  <a:lnTo>
                    <a:pt x="73355" y="434835"/>
                  </a:lnTo>
                  <a:lnTo>
                    <a:pt x="94361" y="478942"/>
                  </a:lnTo>
                  <a:lnTo>
                    <a:pt x="104825" y="507339"/>
                  </a:lnTo>
                  <a:lnTo>
                    <a:pt x="120357" y="529234"/>
                  </a:lnTo>
                  <a:lnTo>
                    <a:pt x="146977" y="542912"/>
                  </a:lnTo>
                  <a:lnTo>
                    <a:pt x="153314" y="555917"/>
                  </a:lnTo>
                  <a:lnTo>
                    <a:pt x="174879" y="576110"/>
                  </a:lnTo>
                  <a:lnTo>
                    <a:pt x="185648" y="585685"/>
                  </a:lnTo>
                  <a:lnTo>
                    <a:pt x="188506" y="608952"/>
                  </a:lnTo>
                  <a:lnTo>
                    <a:pt x="215773" y="598335"/>
                  </a:lnTo>
                  <a:lnTo>
                    <a:pt x="220840" y="570598"/>
                  </a:lnTo>
                  <a:lnTo>
                    <a:pt x="230352" y="532269"/>
                  </a:lnTo>
                  <a:lnTo>
                    <a:pt x="236689" y="509701"/>
                  </a:lnTo>
                  <a:lnTo>
                    <a:pt x="260146" y="512800"/>
                  </a:lnTo>
                  <a:lnTo>
                    <a:pt x="279158" y="499452"/>
                  </a:lnTo>
                  <a:lnTo>
                    <a:pt x="297865" y="473773"/>
                  </a:lnTo>
                  <a:lnTo>
                    <a:pt x="320687" y="476872"/>
                  </a:lnTo>
                  <a:lnTo>
                    <a:pt x="353339" y="463524"/>
                  </a:lnTo>
                  <a:lnTo>
                    <a:pt x="353644" y="441274"/>
                  </a:lnTo>
                  <a:lnTo>
                    <a:pt x="356819" y="415950"/>
                  </a:lnTo>
                  <a:lnTo>
                    <a:pt x="371398" y="407758"/>
                  </a:lnTo>
                  <a:lnTo>
                    <a:pt x="403428" y="403644"/>
                  </a:lnTo>
                  <a:lnTo>
                    <a:pt x="408686" y="374840"/>
                  </a:lnTo>
                  <a:lnTo>
                    <a:pt x="425615" y="372173"/>
                  </a:lnTo>
                  <a:lnTo>
                    <a:pt x="441452" y="335572"/>
                  </a:lnTo>
                  <a:lnTo>
                    <a:pt x="467766" y="309562"/>
                  </a:lnTo>
                  <a:lnTo>
                    <a:pt x="475361" y="283908"/>
                  </a:lnTo>
                  <a:lnTo>
                    <a:pt x="495350" y="258584"/>
                  </a:lnTo>
                  <a:lnTo>
                    <a:pt x="502958" y="239750"/>
                  </a:lnTo>
                  <a:lnTo>
                    <a:pt x="515950" y="235305"/>
                  </a:lnTo>
                  <a:lnTo>
                    <a:pt x="521817" y="218948"/>
                  </a:lnTo>
                  <a:lnTo>
                    <a:pt x="501688" y="219697"/>
                  </a:lnTo>
                  <a:lnTo>
                    <a:pt x="485063" y="230797"/>
                  </a:lnTo>
                  <a:lnTo>
                    <a:pt x="476567" y="222719"/>
                  </a:lnTo>
                  <a:lnTo>
                    <a:pt x="507390" y="187528"/>
                  </a:lnTo>
                  <a:lnTo>
                    <a:pt x="503961" y="178346"/>
                  </a:lnTo>
                  <a:lnTo>
                    <a:pt x="493064" y="192455"/>
                  </a:lnTo>
                  <a:lnTo>
                    <a:pt x="473532" y="184518"/>
                  </a:lnTo>
                  <a:lnTo>
                    <a:pt x="452983" y="193141"/>
                  </a:lnTo>
                  <a:lnTo>
                    <a:pt x="433463" y="200533"/>
                  </a:lnTo>
                  <a:lnTo>
                    <a:pt x="400862" y="198628"/>
                  </a:lnTo>
                  <a:lnTo>
                    <a:pt x="383108" y="186855"/>
                  </a:lnTo>
                  <a:lnTo>
                    <a:pt x="364096" y="173291"/>
                  </a:lnTo>
                  <a:lnTo>
                    <a:pt x="329844" y="163436"/>
                  </a:lnTo>
                  <a:lnTo>
                    <a:pt x="295643" y="165227"/>
                  </a:lnTo>
                  <a:lnTo>
                    <a:pt x="268008" y="168795"/>
                  </a:lnTo>
                  <a:lnTo>
                    <a:pt x="262928" y="153885"/>
                  </a:lnTo>
                  <a:lnTo>
                    <a:pt x="261162" y="128562"/>
                  </a:lnTo>
                  <a:lnTo>
                    <a:pt x="261162" y="113766"/>
                  </a:lnTo>
                  <a:lnTo>
                    <a:pt x="247332" y="111925"/>
                  </a:lnTo>
                  <a:lnTo>
                    <a:pt x="234035" y="115684"/>
                  </a:lnTo>
                  <a:lnTo>
                    <a:pt x="200304" y="121285"/>
                  </a:lnTo>
                  <a:lnTo>
                    <a:pt x="175691" y="132384"/>
                  </a:lnTo>
                  <a:lnTo>
                    <a:pt x="141325" y="139090"/>
                  </a:lnTo>
                  <a:lnTo>
                    <a:pt x="108724" y="113093"/>
                  </a:lnTo>
                  <a:lnTo>
                    <a:pt x="103022" y="84061"/>
                  </a:lnTo>
                  <a:lnTo>
                    <a:pt x="98971" y="50660"/>
                  </a:lnTo>
                  <a:lnTo>
                    <a:pt x="100622" y="17272"/>
                  </a:lnTo>
                  <a:lnTo>
                    <a:pt x="8101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84258" y="3679355"/>
              <a:ext cx="521970" cy="608965"/>
            </a:xfrm>
            <a:custGeom>
              <a:avLst/>
              <a:gdLst/>
              <a:ahLst/>
              <a:cxnLst/>
              <a:rect l="l" t="t" r="r" b="b"/>
              <a:pathLst>
                <a:path w="521970" h="608964">
                  <a:moveTo>
                    <a:pt x="81007" y="0"/>
                  </a:moveTo>
                  <a:lnTo>
                    <a:pt x="71541" y="1608"/>
                  </a:lnTo>
                  <a:lnTo>
                    <a:pt x="62978" y="25230"/>
                  </a:lnTo>
                  <a:lnTo>
                    <a:pt x="62978" y="42341"/>
                  </a:lnTo>
                  <a:lnTo>
                    <a:pt x="67107" y="58425"/>
                  </a:lnTo>
                  <a:lnTo>
                    <a:pt x="53786" y="65614"/>
                  </a:lnTo>
                  <a:lnTo>
                    <a:pt x="40168" y="74557"/>
                  </a:lnTo>
                  <a:lnTo>
                    <a:pt x="12567" y="131654"/>
                  </a:lnTo>
                  <a:lnTo>
                    <a:pt x="10333" y="151140"/>
                  </a:lnTo>
                  <a:lnTo>
                    <a:pt x="8133" y="171689"/>
                  </a:lnTo>
                  <a:lnTo>
                    <a:pt x="0" y="206848"/>
                  </a:lnTo>
                  <a:lnTo>
                    <a:pt x="25583" y="238716"/>
                  </a:lnTo>
                  <a:lnTo>
                    <a:pt x="49047" y="290397"/>
                  </a:lnTo>
                  <a:lnTo>
                    <a:pt x="46821" y="302701"/>
                  </a:lnTo>
                  <a:lnTo>
                    <a:pt x="43338" y="318127"/>
                  </a:lnTo>
                  <a:lnTo>
                    <a:pt x="51902" y="339346"/>
                  </a:lnTo>
                  <a:lnTo>
                    <a:pt x="47144" y="354403"/>
                  </a:lnTo>
                  <a:lnTo>
                    <a:pt x="38257" y="371164"/>
                  </a:lnTo>
                  <a:lnTo>
                    <a:pt x="52530" y="391356"/>
                  </a:lnTo>
                  <a:lnTo>
                    <a:pt x="57071" y="418184"/>
                  </a:lnTo>
                  <a:lnTo>
                    <a:pt x="73353" y="434831"/>
                  </a:lnTo>
                  <a:lnTo>
                    <a:pt x="94358" y="478944"/>
                  </a:lnTo>
                  <a:lnTo>
                    <a:pt x="104825" y="507332"/>
                  </a:lnTo>
                  <a:lnTo>
                    <a:pt x="120354" y="529229"/>
                  </a:lnTo>
                  <a:lnTo>
                    <a:pt x="146977" y="542909"/>
                  </a:lnTo>
                  <a:lnTo>
                    <a:pt x="153315" y="555912"/>
                  </a:lnTo>
                  <a:lnTo>
                    <a:pt x="174876" y="576104"/>
                  </a:lnTo>
                  <a:lnTo>
                    <a:pt x="185647" y="585676"/>
                  </a:lnTo>
                  <a:lnTo>
                    <a:pt x="188501" y="608949"/>
                  </a:lnTo>
                  <a:lnTo>
                    <a:pt x="215771" y="598330"/>
                  </a:lnTo>
                  <a:lnTo>
                    <a:pt x="220834" y="570599"/>
                  </a:lnTo>
                  <a:lnTo>
                    <a:pt x="230349" y="532270"/>
                  </a:lnTo>
                  <a:lnTo>
                    <a:pt x="236686" y="509695"/>
                  </a:lnTo>
                  <a:lnTo>
                    <a:pt x="260150" y="512796"/>
                  </a:lnTo>
                  <a:lnTo>
                    <a:pt x="279161" y="499444"/>
                  </a:lnTo>
                  <a:lnTo>
                    <a:pt x="297868" y="473768"/>
                  </a:lnTo>
                  <a:lnTo>
                    <a:pt x="320685" y="476870"/>
                  </a:lnTo>
                  <a:lnTo>
                    <a:pt x="353341" y="463518"/>
                  </a:lnTo>
                  <a:lnTo>
                    <a:pt x="353442" y="456103"/>
                  </a:lnTo>
                  <a:lnTo>
                    <a:pt x="353544" y="448687"/>
                  </a:lnTo>
                  <a:lnTo>
                    <a:pt x="353645" y="441272"/>
                  </a:lnTo>
                  <a:lnTo>
                    <a:pt x="356823" y="415945"/>
                  </a:lnTo>
                  <a:lnTo>
                    <a:pt x="371400" y="407749"/>
                  </a:lnTo>
                  <a:lnTo>
                    <a:pt x="403428" y="403640"/>
                  </a:lnTo>
                  <a:lnTo>
                    <a:pt x="408682" y="374835"/>
                  </a:lnTo>
                  <a:lnTo>
                    <a:pt x="425617" y="372171"/>
                  </a:lnTo>
                  <a:lnTo>
                    <a:pt x="441451" y="335567"/>
                  </a:lnTo>
                  <a:lnTo>
                    <a:pt x="467769" y="309562"/>
                  </a:lnTo>
                  <a:lnTo>
                    <a:pt x="475363" y="283906"/>
                  </a:lnTo>
                  <a:lnTo>
                    <a:pt x="495344" y="258578"/>
                  </a:lnTo>
                  <a:lnTo>
                    <a:pt x="502956" y="239743"/>
                  </a:lnTo>
                  <a:lnTo>
                    <a:pt x="515954" y="235305"/>
                  </a:lnTo>
                  <a:lnTo>
                    <a:pt x="521822" y="218949"/>
                  </a:lnTo>
                  <a:lnTo>
                    <a:pt x="501681" y="219694"/>
                  </a:lnTo>
                  <a:lnTo>
                    <a:pt x="485068" y="230787"/>
                  </a:lnTo>
                  <a:lnTo>
                    <a:pt x="476562" y="222714"/>
                  </a:lnTo>
                  <a:lnTo>
                    <a:pt x="507390" y="187527"/>
                  </a:lnTo>
                  <a:lnTo>
                    <a:pt x="503965" y="178345"/>
                  </a:lnTo>
                  <a:lnTo>
                    <a:pt x="493061" y="192457"/>
                  </a:lnTo>
                  <a:lnTo>
                    <a:pt x="473536" y="184508"/>
                  </a:lnTo>
                  <a:lnTo>
                    <a:pt x="452983" y="193135"/>
                  </a:lnTo>
                  <a:lnTo>
                    <a:pt x="433458" y="200530"/>
                  </a:lnTo>
                  <a:lnTo>
                    <a:pt x="400860" y="198619"/>
                  </a:lnTo>
                  <a:lnTo>
                    <a:pt x="383105" y="186849"/>
                  </a:lnTo>
                  <a:lnTo>
                    <a:pt x="364093" y="173292"/>
                  </a:lnTo>
                  <a:lnTo>
                    <a:pt x="329840" y="163432"/>
                  </a:lnTo>
                  <a:lnTo>
                    <a:pt x="295641" y="165219"/>
                  </a:lnTo>
                  <a:lnTo>
                    <a:pt x="268009" y="168793"/>
                  </a:lnTo>
                  <a:lnTo>
                    <a:pt x="262929" y="153880"/>
                  </a:lnTo>
                  <a:lnTo>
                    <a:pt x="261159" y="128553"/>
                  </a:lnTo>
                  <a:lnTo>
                    <a:pt x="261159" y="113764"/>
                  </a:lnTo>
                  <a:lnTo>
                    <a:pt x="247334" y="111917"/>
                  </a:lnTo>
                  <a:lnTo>
                    <a:pt x="234040" y="115674"/>
                  </a:lnTo>
                  <a:lnTo>
                    <a:pt x="200300" y="121282"/>
                  </a:lnTo>
                  <a:lnTo>
                    <a:pt x="175694" y="132374"/>
                  </a:lnTo>
                  <a:lnTo>
                    <a:pt x="141326" y="139091"/>
                  </a:lnTo>
                  <a:lnTo>
                    <a:pt x="108727" y="113086"/>
                  </a:lnTo>
                  <a:lnTo>
                    <a:pt x="103018" y="84061"/>
                  </a:lnTo>
                  <a:lnTo>
                    <a:pt x="98964" y="50661"/>
                  </a:lnTo>
                  <a:lnTo>
                    <a:pt x="100620" y="17261"/>
                  </a:lnTo>
                  <a:lnTo>
                    <a:pt x="81007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8583" y="3563111"/>
              <a:ext cx="472440" cy="3474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65271" y="3541902"/>
              <a:ext cx="462280" cy="338455"/>
            </a:xfrm>
            <a:custGeom>
              <a:avLst/>
              <a:gdLst/>
              <a:ahLst/>
              <a:cxnLst/>
              <a:rect l="l" t="t" r="r" b="b"/>
              <a:pathLst>
                <a:path w="462279" h="338454">
                  <a:moveTo>
                    <a:pt x="105435" y="0"/>
                  </a:moveTo>
                  <a:lnTo>
                    <a:pt x="92176" y="5181"/>
                  </a:lnTo>
                  <a:lnTo>
                    <a:pt x="92100" y="23964"/>
                  </a:lnTo>
                  <a:lnTo>
                    <a:pt x="79705" y="27050"/>
                  </a:lnTo>
                  <a:lnTo>
                    <a:pt x="66687" y="36626"/>
                  </a:lnTo>
                  <a:lnTo>
                    <a:pt x="60020" y="56134"/>
                  </a:lnTo>
                  <a:lnTo>
                    <a:pt x="46380" y="57518"/>
                  </a:lnTo>
                  <a:lnTo>
                    <a:pt x="32410" y="43459"/>
                  </a:lnTo>
                  <a:lnTo>
                    <a:pt x="16535" y="63652"/>
                  </a:lnTo>
                  <a:lnTo>
                    <a:pt x="29248" y="70497"/>
                  </a:lnTo>
                  <a:lnTo>
                    <a:pt x="21602" y="78384"/>
                  </a:lnTo>
                  <a:lnTo>
                    <a:pt x="20612" y="92494"/>
                  </a:lnTo>
                  <a:lnTo>
                    <a:pt x="11468" y="106083"/>
                  </a:lnTo>
                  <a:lnTo>
                    <a:pt x="9563" y="123545"/>
                  </a:lnTo>
                  <a:lnTo>
                    <a:pt x="0" y="137325"/>
                  </a:lnTo>
                  <a:lnTo>
                    <a:pt x="19646" y="154584"/>
                  </a:lnTo>
                  <a:lnTo>
                    <a:pt x="17983" y="187985"/>
                  </a:lnTo>
                  <a:lnTo>
                    <a:pt x="22047" y="221386"/>
                  </a:lnTo>
                  <a:lnTo>
                    <a:pt x="27762" y="250418"/>
                  </a:lnTo>
                  <a:lnTo>
                    <a:pt x="60401" y="276428"/>
                  </a:lnTo>
                  <a:lnTo>
                    <a:pt x="94818" y="269709"/>
                  </a:lnTo>
                  <a:lnTo>
                    <a:pt x="119456" y="258610"/>
                  </a:lnTo>
                  <a:lnTo>
                    <a:pt x="153250" y="253009"/>
                  </a:lnTo>
                  <a:lnTo>
                    <a:pt x="166560" y="249250"/>
                  </a:lnTo>
                  <a:lnTo>
                    <a:pt x="180403" y="251091"/>
                  </a:lnTo>
                  <a:lnTo>
                    <a:pt x="180403" y="265887"/>
                  </a:lnTo>
                  <a:lnTo>
                    <a:pt x="182181" y="291211"/>
                  </a:lnTo>
                  <a:lnTo>
                    <a:pt x="187261" y="306133"/>
                  </a:lnTo>
                  <a:lnTo>
                    <a:pt x="214934" y="302552"/>
                  </a:lnTo>
                  <a:lnTo>
                    <a:pt x="249186" y="300774"/>
                  </a:lnTo>
                  <a:lnTo>
                    <a:pt x="283489" y="310629"/>
                  </a:lnTo>
                  <a:lnTo>
                    <a:pt x="302526" y="324192"/>
                  </a:lnTo>
                  <a:lnTo>
                    <a:pt x="320306" y="335965"/>
                  </a:lnTo>
                  <a:lnTo>
                    <a:pt x="352945" y="337870"/>
                  </a:lnTo>
                  <a:lnTo>
                    <a:pt x="372503" y="330479"/>
                  </a:lnTo>
                  <a:lnTo>
                    <a:pt x="393077" y="321843"/>
                  </a:lnTo>
                  <a:lnTo>
                    <a:pt x="412635" y="329793"/>
                  </a:lnTo>
                  <a:lnTo>
                    <a:pt x="423544" y="315683"/>
                  </a:lnTo>
                  <a:lnTo>
                    <a:pt x="462254" y="305650"/>
                  </a:lnTo>
                  <a:lnTo>
                    <a:pt x="448551" y="281597"/>
                  </a:lnTo>
                  <a:lnTo>
                    <a:pt x="448170" y="254393"/>
                  </a:lnTo>
                  <a:lnTo>
                    <a:pt x="431761" y="257009"/>
                  </a:lnTo>
                  <a:lnTo>
                    <a:pt x="410375" y="267576"/>
                  </a:lnTo>
                  <a:lnTo>
                    <a:pt x="395554" y="259029"/>
                  </a:lnTo>
                  <a:lnTo>
                    <a:pt x="369849" y="235089"/>
                  </a:lnTo>
                  <a:lnTo>
                    <a:pt x="366991" y="214896"/>
                  </a:lnTo>
                  <a:lnTo>
                    <a:pt x="365086" y="189572"/>
                  </a:lnTo>
                  <a:lnTo>
                    <a:pt x="360070" y="159372"/>
                  </a:lnTo>
                  <a:lnTo>
                    <a:pt x="341909" y="170421"/>
                  </a:lnTo>
                  <a:lnTo>
                    <a:pt x="322224" y="168363"/>
                  </a:lnTo>
                  <a:lnTo>
                    <a:pt x="300951" y="158089"/>
                  </a:lnTo>
                  <a:lnTo>
                    <a:pt x="283171" y="156044"/>
                  </a:lnTo>
                  <a:lnTo>
                    <a:pt x="271437" y="150901"/>
                  </a:lnTo>
                  <a:lnTo>
                    <a:pt x="242849" y="146799"/>
                  </a:lnTo>
                  <a:lnTo>
                    <a:pt x="219392" y="153987"/>
                  </a:lnTo>
                  <a:lnTo>
                    <a:pt x="192087" y="161175"/>
                  </a:lnTo>
                  <a:lnTo>
                    <a:pt x="173850" y="155168"/>
                  </a:lnTo>
                  <a:lnTo>
                    <a:pt x="168909" y="139954"/>
                  </a:lnTo>
                  <a:lnTo>
                    <a:pt x="168909" y="119761"/>
                  </a:lnTo>
                  <a:lnTo>
                    <a:pt x="165430" y="98894"/>
                  </a:lnTo>
                  <a:lnTo>
                    <a:pt x="151460" y="70827"/>
                  </a:lnTo>
                  <a:lnTo>
                    <a:pt x="128917" y="36931"/>
                  </a:lnTo>
                  <a:lnTo>
                    <a:pt x="110502" y="23266"/>
                  </a:lnTo>
                  <a:lnTo>
                    <a:pt x="105435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65271" y="3541902"/>
              <a:ext cx="462280" cy="338455"/>
            </a:xfrm>
            <a:custGeom>
              <a:avLst/>
              <a:gdLst/>
              <a:ahLst/>
              <a:cxnLst/>
              <a:rect l="l" t="t" r="r" b="b"/>
              <a:pathLst>
                <a:path w="462279" h="338454">
                  <a:moveTo>
                    <a:pt x="0" y="137326"/>
                  </a:moveTo>
                  <a:lnTo>
                    <a:pt x="9559" y="123547"/>
                  </a:lnTo>
                  <a:lnTo>
                    <a:pt x="11465" y="106086"/>
                  </a:lnTo>
                  <a:lnTo>
                    <a:pt x="20606" y="92496"/>
                  </a:lnTo>
                  <a:lnTo>
                    <a:pt x="21603" y="78392"/>
                  </a:lnTo>
                  <a:lnTo>
                    <a:pt x="29244" y="70504"/>
                  </a:lnTo>
                  <a:lnTo>
                    <a:pt x="16534" y="63663"/>
                  </a:lnTo>
                  <a:lnTo>
                    <a:pt x="32408" y="43469"/>
                  </a:lnTo>
                  <a:lnTo>
                    <a:pt x="46377" y="57520"/>
                  </a:lnTo>
                  <a:lnTo>
                    <a:pt x="60022" y="56144"/>
                  </a:lnTo>
                  <a:lnTo>
                    <a:pt x="66691" y="36628"/>
                  </a:lnTo>
                  <a:lnTo>
                    <a:pt x="79707" y="27055"/>
                  </a:lnTo>
                  <a:lnTo>
                    <a:pt x="92094" y="23973"/>
                  </a:lnTo>
                  <a:lnTo>
                    <a:pt x="92121" y="17709"/>
                  </a:lnTo>
                  <a:lnTo>
                    <a:pt x="92148" y="11445"/>
                  </a:lnTo>
                  <a:lnTo>
                    <a:pt x="92174" y="5182"/>
                  </a:lnTo>
                  <a:lnTo>
                    <a:pt x="105434" y="0"/>
                  </a:lnTo>
                  <a:lnTo>
                    <a:pt x="110503" y="23275"/>
                  </a:lnTo>
                  <a:lnTo>
                    <a:pt x="128912" y="36937"/>
                  </a:lnTo>
                  <a:lnTo>
                    <a:pt x="151456" y="70833"/>
                  </a:lnTo>
                  <a:lnTo>
                    <a:pt x="165425" y="98895"/>
                  </a:lnTo>
                  <a:lnTo>
                    <a:pt x="168912" y="119768"/>
                  </a:lnTo>
                  <a:lnTo>
                    <a:pt x="168912" y="139962"/>
                  </a:lnTo>
                  <a:lnTo>
                    <a:pt x="173846" y="155169"/>
                  </a:lnTo>
                  <a:lnTo>
                    <a:pt x="192086" y="161183"/>
                  </a:lnTo>
                  <a:lnTo>
                    <a:pt x="219394" y="153993"/>
                  </a:lnTo>
                  <a:lnTo>
                    <a:pt x="242853" y="146803"/>
                  </a:lnTo>
                  <a:lnTo>
                    <a:pt x="271438" y="150911"/>
                  </a:lnTo>
                  <a:lnTo>
                    <a:pt x="283177" y="156047"/>
                  </a:lnTo>
                  <a:lnTo>
                    <a:pt x="300957" y="158101"/>
                  </a:lnTo>
                  <a:lnTo>
                    <a:pt x="322225" y="168373"/>
                  </a:lnTo>
                  <a:lnTo>
                    <a:pt x="341910" y="170427"/>
                  </a:lnTo>
                  <a:lnTo>
                    <a:pt x="360074" y="159375"/>
                  </a:lnTo>
                  <a:lnTo>
                    <a:pt x="365083" y="189574"/>
                  </a:lnTo>
                  <a:lnTo>
                    <a:pt x="366989" y="214903"/>
                  </a:lnTo>
                  <a:lnTo>
                    <a:pt x="369848" y="235097"/>
                  </a:lnTo>
                  <a:lnTo>
                    <a:pt x="395555" y="259031"/>
                  </a:lnTo>
                  <a:lnTo>
                    <a:pt x="410379" y="267576"/>
                  </a:lnTo>
                  <a:lnTo>
                    <a:pt x="431763" y="257012"/>
                  </a:lnTo>
                  <a:lnTo>
                    <a:pt x="448170" y="254403"/>
                  </a:lnTo>
                  <a:lnTo>
                    <a:pt x="448551" y="281602"/>
                  </a:lnTo>
                  <a:lnTo>
                    <a:pt x="462253" y="305657"/>
                  </a:lnTo>
                  <a:lnTo>
                    <a:pt x="423550" y="315690"/>
                  </a:lnTo>
                  <a:lnTo>
                    <a:pt x="412630" y="329802"/>
                  </a:lnTo>
                  <a:lnTo>
                    <a:pt x="393078" y="321852"/>
                  </a:lnTo>
                  <a:lnTo>
                    <a:pt x="372497" y="330481"/>
                  </a:lnTo>
                  <a:lnTo>
                    <a:pt x="352944" y="337876"/>
                  </a:lnTo>
                  <a:lnTo>
                    <a:pt x="320300" y="335965"/>
                  </a:lnTo>
                  <a:lnTo>
                    <a:pt x="302521" y="324194"/>
                  </a:lnTo>
                  <a:lnTo>
                    <a:pt x="283483" y="310636"/>
                  </a:lnTo>
                  <a:lnTo>
                    <a:pt x="249181" y="300775"/>
                  </a:lnTo>
                  <a:lnTo>
                    <a:pt x="214935" y="302562"/>
                  </a:lnTo>
                  <a:lnTo>
                    <a:pt x="187264" y="306136"/>
                  </a:lnTo>
                  <a:lnTo>
                    <a:pt x="182176" y="291222"/>
                  </a:lnTo>
                  <a:lnTo>
                    <a:pt x="180404" y="265892"/>
                  </a:lnTo>
                  <a:lnTo>
                    <a:pt x="180404" y="251101"/>
                  </a:lnTo>
                  <a:lnTo>
                    <a:pt x="166560" y="249254"/>
                  </a:lnTo>
                  <a:lnTo>
                    <a:pt x="153247" y="253012"/>
                  </a:lnTo>
                  <a:lnTo>
                    <a:pt x="119460" y="258620"/>
                  </a:lnTo>
                  <a:lnTo>
                    <a:pt x="94819" y="269713"/>
                  </a:lnTo>
                  <a:lnTo>
                    <a:pt x="60403" y="276431"/>
                  </a:lnTo>
                  <a:lnTo>
                    <a:pt x="27759" y="250423"/>
                  </a:lnTo>
                  <a:lnTo>
                    <a:pt x="22042" y="221395"/>
                  </a:lnTo>
                  <a:lnTo>
                    <a:pt x="17982" y="187992"/>
                  </a:lnTo>
                  <a:lnTo>
                    <a:pt x="19640" y="154589"/>
                  </a:lnTo>
                  <a:lnTo>
                    <a:pt x="0" y="137326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6727" y="3624072"/>
              <a:ext cx="356615" cy="50291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94749" y="3604844"/>
              <a:ext cx="346710" cy="493395"/>
            </a:xfrm>
            <a:custGeom>
              <a:avLst/>
              <a:gdLst/>
              <a:ahLst/>
              <a:cxnLst/>
              <a:rect l="l" t="t" r="r" b="b"/>
              <a:pathLst>
                <a:path w="346710" h="493395">
                  <a:moveTo>
                    <a:pt x="214198" y="0"/>
                  </a:moveTo>
                  <a:lnTo>
                    <a:pt x="176987" y="2412"/>
                  </a:lnTo>
                  <a:lnTo>
                    <a:pt x="127647" y="3644"/>
                  </a:lnTo>
                  <a:lnTo>
                    <a:pt x="115874" y="36906"/>
                  </a:lnTo>
                  <a:lnTo>
                    <a:pt x="100393" y="57886"/>
                  </a:lnTo>
                  <a:lnTo>
                    <a:pt x="79819" y="78320"/>
                  </a:lnTo>
                  <a:lnTo>
                    <a:pt x="77419" y="98742"/>
                  </a:lnTo>
                  <a:lnTo>
                    <a:pt x="44056" y="122440"/>
                  </a:lnTo>
                  <a:lnTo>
                    <a:pt x="21717" y="129286"/>
                  </a:lnTo>
                  <a:lnTo>
                    <a:pt x="13093" y="124904"/>
                  </a:lnTo>
                  <a:lnTo>
                    <a:pt x="0" y="125590"/>
                  </a:lnTo>
                  <a:lnTo>
                    <a:pt x="1206" y="155333"/>
                  </a:lnTo>
                  <a:lnTo>
                    <a:pt x="30861" y="169837"/>
                  </a:lnTo>
                  <a:lnTo>
                    <a:pt x="55486" y="166687"/>
                  </a:lnTo>
                  <a:lnTo>
                    <a:pt x="80733" y="211124"/>
                  </a:lnTo>
                  <a:lnTo>
                    <a:pt x="66395" y="211124"/>
                  </a:lnTo>
                  <a:lnTo>
                    <a:pt x="51536" y="228396"/>
                  </a:lnTo>
                  <a:lnTo>
                    <a:pt x="46685" y="247840"/>
                  </a:lnTo>
                  <a:lnTo>
                    <a:pt x="95072" y="260984"/>
                  </a:lnTo>
                  <a:lnTo>
                    <a:pt x="118275" y="299491"/>
                  </a:lnTo>
                  <a:lnTo>
                    <a:pt x="143408" y="333375"/>
                  </a:lnTo>
                  <a:lnTo>
                    <a:pt x="163461" y="340347"/>
                  </a:lnTo>
                  <a:lnTo>
                    <a:pt x="159638" y="367626"/>
                  </a:lnTo>
                  <a:lnTo>
                    <a:pt x="166497" y="386816"/>
                  </a:lnTo>
                  <a:lnTo>
                    <a:pt x="190525" y="394703"/>
                  </a:lnTo>
                  <a:lnTo>
                    <a:pt x="195808" y="371881"/>
                  </a:lnTo>
                  <a:lnTo>
                    <a:pt x="210654" y="348310"/>
                  </a:lnTo>
                  <a:lnTo>
                    <a:pt x="243281" y="341452"/>
                  </a:lnTo>
                  <a:lnTo>
                    <a:pt x="254304" y="348183"/>
                  </a:lnTo>
                  <a:lnTo>
                    <a:pt x="262940" y="362432"/>
                  </a:lnTo>
                  <a:lnTo>
                    <a:pt x="289217" y="374218"/>
                  </a:lnTo>
                  <a:lnTo>
                    <a:pt x="305955" y="387248"/>
                  </a:lnTo>
                  <a:lnTo>
                    <a:pt x="321437" y="411924"/>
                  </a:lnTo>
                  <a:lnTo>
                    <a:pt x="314070" y="457047"/>
                  </a:lnTo>
                  <a:lnTo>
                    <a:pt x="332359" y="486105"/>
                  </a:lnTo>
                  <a:lnTo>
                    <a:pt x="346697" y="493331"/>
                  </a:lnTo>
                  <a:lnTo>
                    <a:pt x="341693" y="465620"/>
                  </a:lnTo>
                  <a:lnTo>
                    <a:pt x="327952" y="445744"/>
                  </a:lnTo>
                  <a:lnTo>
                    <a:pt x="337057" y="427418"/>
                  </a:lnTo>
                  <a:lnTo>
                    <a:pt x="341337" y="414400"/>
                  </a:lnTo>
                  <a:lnTo>
                    <a:pt x="332867" y="392595"/>
                  </a:lnTo>
                  <a:lnTo>
                    <a:pt x="338455" y="366140"/>
                  </a:lnTo>
                  <a:lnTo>
                    <a:pt x="315442" y="313613"/>
                  </a:lnTo>
                  <a:lnTo>
                    <a:pt x="289560" y="282054"/>
                  </a:lnTo>
                  <a:lnTo>
                    <a:pt x="297675" y="246367"/>
                  </a:lnTo>
                  <a:lnTo>
                    <a:pt x="302234" y="206540"/>
                  </a:lnTo>
                  <a:lnTo>
                    <a:pt x="329933" y="149021"/>
                  </a:lnTo>
                  <a:lnTo>
                    <a:pt x="294538" y="122567"/>
                  </a:lnTo>
                  <a:lnTo>
                    <a:pt x="267106" y="97193"/>
                  </a:lnTo>
                  <a:lnTo>
                    <a:pt x="260134" y="78562"/>
                  </a:lnTo>
                  <a:lnTo>
                    <a:pt x="247053" y="51968"/>
                  </a:lnTo>
                  <a:lnTo>
                    <a:pt x="240715" y="26606"/>
                  </a:lnTo>
                  <a:lnTo>
                    <a:pt x="241223" y="4381"/>
                  </a:lnTo>
                  <a:lnTo>
                    <a:pt x="214198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94749" y="3604844"/>
              <a:ext cx="346710" cy="493395"/>
            </a:xfrm>
            <a:custGeom>
              <a:avLst/>
              <a:gdLst/>
              <a:ahLst/>
              <a:cxnLst/>
              <a:rect l="l" t="t" r="r" b="b"/>
              <a:pathLst>
                <a:path w="346710" h="493395">
                  <a:moveTo>
                    <a:pt x="127641" y="3639"/>
                  </a:moveTo>
                  <a:lnTo>
                    <a:pt x="115868" y="36903"/>
                  </a:lnTo>
                  <a:lnTo>
                    <a:pt x="100385" y="57885"/>
                  </a:lnTo>
                  <a:lnTo>
                    <a:pt x="79816" y="78311"/>
                  </a:lnTo>
                  <a:lnTo>
                    <a:pt x="77416" y="98738"/>
                  </a:lnTo>
                  <a:lnTo>
                    <a:pt x="44050" y="122436"/>
                  </a:lnTo>
                  <a:lnTo>
                    <a:pt x="21710" y="129286"/>
                  </a:lnTo>
                  <a:lnTo>
                    <a:pt x="13083" y="124905"/>
                  </a:lnTo>
                  <a:lnTo>
                    <a:pt x="0" y="125584"/>
                  </a:lnTo>
                  <a:lnTo>
                    <a:pt x="1201" y="155329"/>
                  </a:lnTo>
                  <a:lnTo>
                    <a:pt x="30852" y="169832"/>
                  </a:lnTo>
                  <a:lnTo>
                    <a:pt x="55476" y="166684"/>
                  </a:lnTo>
                  <a:lnTo>
                    <a:pt x="80730" y="211116"/>
                  </a:lnTo>
                  <a:lnTo>
                    <a:pt x="66389" y="211116"/>
                  </a:lnTo>
                  <a:lnTo>
                    <a:pt x="51534" y="228396"/>
                  </a:lnTo>
                  <a:lnTo>
                    <a:pt x="46679" y="247835"/>
                  </a:lnTo>
                  <a:lnTo>
                    <a:pt x="95071" y="260980"/>
                  </a:lnTo>
                  <a:lnTo>
                    <a:pt x="118268" y="299489"/>
                  </a:lnTo>
                  <a:lnTo>
                    <a:pt x="143407" y="333368"/>
                  </a:lnTo>
                  <a:lnTo>
                    <a:pt x="163461" y="340342"/>
                  </a:lnTo>
                  <a:lnTo>
                    <a:pt x="159633" y="367619"/>
                  </a:lnTo>
                  <a:lnTo>
                    <a:pt x="166490" y="386811"/>
                  </a:lnTo>
                  <a:lnTo>
                    <a:pt x="190516" y="394695"/>
                  </a:lnTo>
                  <a:lnTo>
                    <a:pt x="195800" y="371877"/>
                  </a:lnTo>
                  <a:lnTo>
                    <a:pt x="210654" y="348303"/>
                  </a:lnTo>
                  <a:lnTo>
                    <a:pt x="243278" y="341453"/>
                  </a:lnTo>
                  <a:lnTo>
                    <a:pt x="254305" y="348179"/>
                  </a:lnTo>
                  <a:lnTo>
                    <a:pt x="262932" y="362435"/>
                  </a:lnTo>
                  <a:lnTo>
                    <a:pt x="289214" y="374222"/>
                  </a:lnTo>
                  <a:lnTo>
                    <a:pt x="305954" y="387243"/>
                  </a:lnTo>
                  <a:lnTo>
                    <a:pt x="321438" y="411927"/>
                  </a:lnTo>
                  <a:lnTo>
                    <a:pt x="314068" y="457038"/>
                  </a:lnTo>
                  <a:lnTo>
                    <a:pt x="332350" y="486105"/>
                  </a:lnTo>
                  <a:lnTo>
                    <a:pt x="346691" y="493326"/>
                  </a:lnTo>
                  <a:lnTo>
                    <a:pt x="341692" y="465618"/>
                  </a:lnTo>
                  <a:lnTo>
                    <a:pt x="327952" y="445746"/>
                  </a:lnTo>
                  <a:lnTo>
                    <a:pt x="337050" y="427418"/>
                  </a:lnTo>
                  <a:lnTo>
                    <a:pt x="341335" y="414397"/>
                  </a:lnTo>
                  <a:lnTo>
                    <a:pt x="332865" y="392597"/>
                  </a:lnTo>
                  <a:lnTo>
                    <a:pt x="338445" y="366139"/>
                  </a:lnTo>
                  <a:lnTo>
                    <a:pt x="315439" y="313605"/>
                  </a:lnTo>
                  <a:lnTo>
                    <a:pt x="289557" y="282055"/>
                  </a:lnTo>
                  <a:lnTo>
                    <a:pt x="297670" y="246370"/>
                  </a:lnTo>
                  <a:lnTo>
                    <a:pt x="302227" y="206535"/>
                  </a:lnTo>
                  <a:lnTo>
                    <a:pt x="329922" y="149023"/>
                  </a:lnTo>
                  <a:lnTo>
                    <a:pt x="294527" y="122560"/>
                  </a:lnTo>
                  <a:lnTo>
                    <a:pt x="267103" y="97196"/>
                  </a:lnTo>
                  <a:lnTo>
                    <a:pt x="260133" y="78559"/>
                  </a:lnTo>
                  <a:lnTo>
                    <a:pt x="247049" y="51961"/>
                  </a:lnTo>
                  <a:lnTo>
                    <a:pt x="240707" y="26597"/>
                  </a:lnTo>
                  <a:lnTo>
                    <a:pt x="241221" y="4381"/>
                  </a:lnTo>
                  <a:lnTo>
                    <a:pt x="214197" y="0"/>
                  </a:lnTo>
                  <a:lnTo>
                    <a:pt x="176984" y="2405"/>
                  </a:lnTo>
                  <a:lnTo>
                    <a:pt x="127641" y="363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4744" y="3075432"/>
              <a:ext cx="554735" cy="70713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922231" y="3054997"/>
              <a:ext cx="546100" cy="699135"/>
            </a:xfrm>
            <a:custGeom>
              <a:avLst/>
              <a:gdLst/>
              <a:ahLst/>
              <a:cxnLst/>
              <a:rect l="l" t="t" r="r" b="b"/>
              <a:pathLst>
                <a:path w="546100" h="699135">
                  <a:moveTo>
                    <a:pt x="308165" y="0"/>
                  </a:moveTo>
                  <a:lnTo>
                    <a:pt x="291833" y="13436"/>
                  </a:lnTo>
                  <a:lnTo>
                    <a:pt x="269824" y="26035"/>
                  </a:lnTo>
                  <a:lnTo>
                    <a:pt x="273773" y="42202"/>
                  </a:lnTo>
                  <a:lnTo>
                    <a:pt x="251942" y="57264"/>
                  </a:lnTo>
                  <a:lnTo>
                    <a:pt x="222580" y="103035"/>
                  </a:lnTo>
                  <a:lnTo>
                    <a:pt x="193420" y="89915"/>
                  </a:lnTo>
                  <a:lnTo>
                    <a:pt x="169202" y="94970"/>
                  </a:lnTo>
                  <a:lnTo>
                    <a:pt x="147370" y="124167"/>
                  </a:lnTo>
                  <a:lnTo>
                    <a:pt x="125145" y="157365"/>
                  </a:lnTo>
                  <a:lnTo>
                    <a:pt x="126060" y="139522"/>
                  </a:lnTo>
                  <a:lnTo>
                    <a:pt x="110566" y="124713"/>
                  </a:lnTo>
                  <a:lnTo>
                    <a:pt x="84162" y="132676"/>
                  </a:lnTo>
                  <a:lnTo>
                    <a:pt x="64693" y="130810"/>
                  </a:lnTo>
                  <a:lnTo>
                    <a:pt x="41770" y="156806"/>
                  </a:lnTo>
                  <a:lnTo>
                    <a:pt x="37083" y="181610"/>
                  </a:lnTo>
                  <a:lnTo>
                    <a:pt x="13081" y="222465"/>
                  </a:lnTo>
                  <a:lnTo>
                    <a:pt x="11430" y="263194"/>
                  </a:lnTo>
                  <a:lnTo>
                    <a:pt x="20574" y="274294"/>
                  </a:lnTo>
                  <a:lnTo>
                    <a:pt x="35420" y="293192"/>
                  </a:lnTo>
                  <a:lnTo>
                    <a:pt x="43941" y="321017"/>
                  </a:lnTo>
                  <a:lnTo>
                    <a:pt x="30746" y="362242"/>
                  </a:lnTo>
                  <a:lnTo>
                    <a:pt x="22745" y="399402"/>
                  </a:lnTo>
                  <a:lnTo>
                    <a:pt x="25031" y="441490"/>
                  </a:lnTo>
                  <a:lnTo>
                    <a:pt x="33655" y="459447"/>
                  </a:lnTo>
                  <a:lnTo>
                    <a:pt x="31876" y="481101"/>
                  </a:lnTo>
                  <a:lnTo>
                    <a:pt x="18059" y="496036"/>
                  </a:lnTo>
                  <a:lnTo>
                    <a:pt x="4343" y="520166"/>
                  </a:lnTo>
                  <a:lnTo>
                    <a:pt x="0" y="553491"/>
                  </a:lnTo>
                  <a:lnTo>
                    <a:pt x="49352" y="552259"/>
                  </a:lnTo>
                  <a:lnTo>
                    <a:pt x="86563" y="549846"/>
                  </a:lnTo>
                  <a:lnTo>
                    <a:pt x="113601" y="554228"/>
                  </a:lnTo>
                  <a:lnTo>
                    <a:pt x="113080" y="576453"/>
                  </a:lnTo>
                  <a:lnTo>
                    <a:pt x="119430" y="601814"/>
                  </a:lnTo>
                  <a:lnTo>
                    <a:pt x="132511" y="628408"/>
                  </a:lnTo>
                  <a:lnTo>
                    <a:pt x="139484" y="647052"/>
                  </a:lnTo>
                  <a:lnTo>
                    <a:pt x="166916" y="672414"/>
                  </a:lnTo>
                  <a:lnTo>
                    <a:pt x="202310" y="698868"/>
                  </a:lnTo>
                  <a:lnTo>
                    <a:pt x="214706" y="690448"/>
                  </a:lnTo>
                  <a:lnTo>
                    <a:pt x="228638" y="682688"/>
                  </a:lnTo>
                  <a:lnTo>
                    <a:pt x="224269" y="665721"/>
                  </a:lnTo>
                  <a:lnTo>
                    <a:pt x="224891" y="649605"/>
                  </a:lnTo>
                  <a:lnTo>
                    <a:pt x="233819" y="625792"/>
                  </a:lnTo>
                  <a:lnTo>
                    <a:pt x="242747" y="624522"/>
                  </a:lnTo>
                  <a:lnTo>
                    <a:pt x="252666" y="610641"/>
                  </a:lnTo>
                  <a:lnTo>
                    <a:pt x="254723" y="592696"/>
                  </a:lnTo>
                  <a:lnTo>
                    <a:pt x="263651" y="578815"/>
                  </a:lnTo>
                  <a:lnTo>
                    <a:pt x="264642" y="565111"/>
                  </a:lnTo>
                  <a:lnTo>
                    <a:pt x="272224" y="557390"/>
                  </a:lnTo>
                  <a:lnTo>
                    <a:pt x="259829" y="550456"/>
                  </a:lnTo>
                  <a:lnTo>
                    <a:pt x="275348" y="530491"/>
                  </a:lnTo>
                  <a:lnTo>
                    <a:pt x="288747" y="544461"/>
                  </a:lnTo>
                  <a:lnTo>
                    <a:pt x="302679" y="543013"/>
                  </a:lnTo>
                  <a:lnTo>
                    <a:pt x="310006" y="523341"/>
                  </a:lnTo>
                  <a:lnTo>
                    <a:pt x="322872" y="513702"/>
                  </a:lnTo>
                  <a:lnTo>
                    <a:pt x="334835" y="510806"/>
                  </a:lnTo>
                  <a:lnTo>
                    <a:pt x="335470" y="491617"/>
                  </a:lnTo>
                  <a:lnTo>
                    <a:pt x="348081" y="487222"/>
                  </a:lnTo>
                  <a:lnTo>
                    <a:pt x="381368" y="466166"/>
                  </a:lnTo>
                  <a:lnTo>
                    <a:pt x="406628" y="448208"/>
                  </a:lnTo>
                  <a:lnTo>
                    <a:pt x="426681" y="419823"/>
                  </a:lnTo>
                  <a:lnTo>
                    <a:pt x="452450" y="409829"/>
                  </a:lnTo>
                  <a:lnTo>
                    <a:pt x="457136" y="385699"/>
                  </a:lnTo>
                  <a:lnTo>
                    <a:pt x="475424" y="377609"/>
                  </a:lnTo>
                  <a:lnTo>
                    <a:pt x="504685" y="359422"/>
                  </a:lnTo>
                  <a:lnTo>
                    <a:pt x="513880" y="336207"/>
                  </a:lnTo>
                  <a:lnTo>
                    <a:pt x="545655" y="327075"/>
                  </a:lnTo>
                  <a:lnTo>
                    <a:pt x="527075" y="293992"/>
                  </a:lnTo>
                  <a:lnTo>
                    <a:pt x="507022" y="271780"/>
                  </a:lnTo>
                  <a:lnTo>
                    <a:pt x="482904" y="265607"/>
                  </a:lnTo>
                  <a:lnTo>
                    <a:pt x="461200" y="274802"/>
                  </a:lnTo>
                  <a:lnTo>
                    <a:pt x="450164" y="257835"/>
                  </a:lnTo>
                  <a:lnTo>
                    <a:pt x="451942" y="221234"/>
                  </a:lnTo>
                  <a:lnTo>
                    <a:pt x="458800" y="190284"/>
                  </a:lnTo>
                  <a:lnTo>
                    <a:pt x="447103" y="190766"/>
                  </a:lnTo>
                  <a:lnTo>
                    <a:pt x="431927" y="200596"/>
                  </a:lnTo>
                  <a:lnTo>
                    <a:pt x="422897" y="176885"/>
                  </a:lnTo>
                  <a:lnTo>
                    <a:pt x="402894" y="186994"/>
                  </a:lnTo>
                  <a:lnTo>
                    <a:pt x="378193" y="208038"/>
                  </a:lnTo>
                  <a:lnTo>
                    <a:pt x="336892" y="180060"/>
                  </a:lnTo>
                  <a:lnTo>
                    <a:pt x="324484" y="175996"/>
                  </a:lnTo>
                  <a:lnTo>
                    <a:pt x="314832" y="129222"/>
                  </a:lnTo>
                  <a:lnTo>
                    <a:pt x="328587" y="105587"/>
                  </a:lnTo>
                  <a:lnTo>
                    <a:pt x="317068" y="93624"/>
                  </a:lnTo>
                  <a:lnTo>
                    <a:pt x="311708" y="71831"/>
                  </a:lnTo>
                  <a:lnTo>
                    <a:pt x="311899" y="55727"/>
                  </a:lnTo>
                  <a:lnTo>
                    <a:pt x="329920" y="45491"/>
                  </a:lnTo>
                  <a:lnTo>
                    <a:pt x="345719" y="2489"/>
                  </a:lnTo>
                  <a:lnTo>
                    <a:pt x="326707" y="2959"/>
                  </a:lnTo>
                  <a:lnTo>
                    <a:pt x="308165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22231" y="3054997"/>
              <a:ext cx="546100" cy="699135"/>
            </a:xfrm>
            <a:custGeom>
              <a:avLst/>
              <a:gdLst/>
              <a:ahLst/>
              <a:cxnLst/>
              <a:rect l="l" t="t" r="r" b="b"/>
              <a:pathLst>
                <a:path w="546100" h="699135">
                  <a:moveTo>
                    <a:pt x="0" y="553495"/>
                  </a:moveTo>
                  <a:lnTo>
                    <a:pt x="4339" y="520171"/>
                  </a:lnTo>
                  <a:lnTo>
                    <a:pt x="18053" y="496042"/>
                  </a:lnTo>
                  <a:lnTo>
                    <a:pt x="31882" y="481107"/>
                  </a:lnTo>
                  <a:lnTo>
                    <a:pt x="33654" y="459446"/>
                  </a:lnTo>
                  <a:lnTo>
                    <a:pt x="25025" y="441488"/>
                  </a:lnTo>
                  <a:lnTo>
                    <a:pt x="22739" y="399401"/>
                  </a:lnTo>
                  <a:lnTo>
                    <a:pt x="30739" y="362250"/>
                  </a:lnTo>
                  <a:lnTo>
                    <a:pt x="43939" y="321026"/>
                  </a:lnTo>
                  <a:lnTo>
                    <a:pt x="35425" y="293194"/>
                  </a:lnTo>
                  <a:lnTo>
                    <a:pt x="20568" y="274304"/>
                  </a:lnTo>
                  <a:lnTo>
                    <a:pt x="11426" y="263201"/>
                  </a:lnTo>
                  <a:lnTo>
                    <a:pt x="13083" y="222472"/>
                  </a:lnTo>
                  <a:lnTo>
                    <a:pt x="37082" y="181618"/>
                  </a:lnTo>
                  <a:lnTo>
                    <a:pt x="41768" y="156810"/>
                  </a:lnTo>
                  <a:lnTo>
                    <a:pt x="64694" y="130817"/>
                  </a:lnTo>
                  <a:lnTo>
                    <a:pt x="84168" y="132681"/>
                  </a:lnTo>
                  <a:lnTo>
                    <a:pt x="110568" y="124720"/>
                  </a:lnTo>
                  <a:lnTo>
                    <a:pt x="126053" y="139531"/>
                  </a:lnTo>
                  <a:lnTo>
                    <a:pt x="125140" y="157366"/>
                  </a:lnTo>
                  <a:lnTo>
                    <a:pt x="147368" y="124165"/>
                  </a:lnTo>
                  <a:lnTo>
                    <a:pt x="169196" y="94975"/>
                  </a:lnTo>
                  <a:lnTo>
                    <a:pt x="193425" y="89914"/>
                  </a:lnTo>
                  <a:lnTo>
                    <a:pt x="222580" y="103042"/>
                  </a:lnTo>
                  <a:lnTo>
                    <a:pt x="251939" y="57269"/>
                  </a:lnTo>
                  <a:lnTo>
                    <a:pt x="273767" y="42211"/>
                  </a:lnTo>
                  <a:lnTo>
                    <a:pt x="269824" y="26042"/>
                  </a:lnTo>
                  <a:lnTo>
                    <a:pt x="291837" y="13435"/>
                  </a:lnTo>
                  <a:lnTo>
                    <a:pt x="308167" y="0"/>
                  </a:lnTo>
                  <a:lnTo>
                    <a:pt x="326709" y="2961"/>
                  </a:lnTo>
                  <a:lnTo>
                    <a:pt x="345724" y="2497"/>
                  </a:lnTo>
                  <a:lnTo>
                    <a:pt x="329924" y="45497"/>
                  </a:lnTo>
                  <a:lnTo>
                    <a:pt x="311896" y="55726"/>
                  </a:lnTo>
                  <a:lnTo>
                    <a:pt x="311834" y="61095"/>
                  </a:lnTo>
                  <a:lnTo>
                    <a:pt x="311772" y="66463"/>
                  </a:lnTo>
                  <a:lnTo>
                    <a:pt x="311710" y="71832"/>
                  </a:lnTo>
                  <a:lnTo>
                    <a:pt x="317067" y="93632"/>
                  </a:lnTo>
                  <a:lnTo>
                    <a:pt x="328581" y="105589"/>
                  </a:lnTo>
                  <a:lnTo>
                    <a:pt x="314838" y="129225"/>
                  </a:lnTo>
                  <a:lnTo>
                    <a:pt x="324481" y="176003"/>
                  </a:lnTo>
                  <a:lnTo>
                    <a:pt x="336895" y="180061"/>
                  </a:lnTo>
                  <a:lnTo>
                    <a:pt x="378195" y="208045"/>
                  </a:lnTo>
                  <a:lnTo>
                    <a:pt x="402895" y="187003"/>
                  </a:lnTo>
                  <a:lnTo>
                    <a:pt x="422894" y="176883"/>
                  </a:lnTo>
                  <a:lnTo>
                    <a:pt x="431923" y="200595"/>
                  </a:lnTo>
                  <a:lnTo>
                    <a:pt x="447109" y="190768"/>
                  </a:lnTo>
                  <a:lnTo>
                    <a:pt x="458806" y="190286"/>
                  </a:lnTo>
                  <a:lnTo>
                    <a:pt x="451938" y="221233"/>
                  </a:lnTo>
                  <a:lnTo>
                    <a:pt x="450166" y="257833"/>
                  </a:lnTo>
                  <a:lnTo>
                    <a:pt x="461195" y="274804"/>
                  </a:lnTo>
                  <a:lnTo>
                    <a:pt x="482909" y="265610"/>
                  </a:lnTo>
                  <a:lnTo>
                    <a:pt x="507023" y="271781"/>
                  </a:lnTo>
                  <a:lnTo>
                    <a:pt x="527080" y="293997"/>
                  </a:lnTo>
                  <a:lnTo>
                    <a:pt x="545650" y="327073"/>
                  </a:lnTo>
                  <a:lnTo>
                    <a:pt x="513880" y="336208"/>
                  </a:lnTo>
                  <a:lnTo>
                    <a:pt x="504680" y="359429"/>
                  </a:lnTo>
                  <a:lnTo>
                    <a:pt x="475423" y="377616"/>
                  </a:lnTo>
                  <a:lnTo>
                    <a:pt x="457138" y="385701"/>
                  </a:lnTo>
                  <a:lnTo>
                    <a:pt x="452452" y="409830"/>
                  </a:lnTo>
                  <a:lnTo>
                    <a:pt x="426681" y="419828"/>
                  </a:lnTo>
                  <a:lnTo>
                    <a:pt x="406624" y="448215"/>
                  </a:lnTo>
                  <a:lnTo>
                    <a:pt x="381367" y="466173"/>
                  </a:lnTo>
                  <a:lnTo>
                    <a:pt x="348080" y="487228"/>
                  </a:lnTo>
                  <a:lnTo>
                    <a:pt x="335467" y="491615"/>
                  </a:lnTo>
                  <a:lnTo>
                    <a:pt x="334838" y="510807"/>
                  </a:lnTo>
                  <a:lnTo>
                    <a:pt x="322866" y="513708"/>
                  </a:lnTo>
                  <a:lnTo>
                    <a:pt x="310010" y="523350"/>
                  </a:lnTo>
                  <a:lnTo>
                    <a:pt x="302681" y="543020"/>
                  </a:lnTo>
                  <a:lnTo>
                    <a:pt x="288753" y="544471"/>
                  </a:lnTo>
                  <a:lnTo>
                    <a:pt x="275353" y="530493"/>
                  </a:lnTo>
                  <a:lnTo>
                    <a:pt x="259825" y="550457"/>
                  </a:lnTo>
                  <a:lnTo>
                    <a:pt x="272224" y="557400"/>
                  </a:lnTo>
                  <a:lnTo>
                    <a:pt x="264638" y="565114"/>
                  </a:lnTo>
                  <a:lnTo>
                    <a:pt x="263653" y="578814"/>
                  </a:lnTo>
                  <a:lnTo>
                    <a:pt x="254724" y="592699"/>
                  </a:lnTo>
                  <a:lnTo>
                    <a:pt x="252667" y="610642"/>
                  </a:lnTo>
                  <a:lnTo>
                    <a:pt x="242753" y="624527"/>
                  </a:lnTo>
                  <a:lnTo>
                    <a:pt x="233824" y="625792"/>
                  </a:lnTo>
                  <a:lnTo>
                    <a:pt x="224896" y="649613"/>
                  </a:lnTo>
                  <a:lnTo>
                    <a:pt x="224267" y="665720"/>
                  </a:lnTo>
                  <a:lnTo>
                    <a:pt x="228639" y="682691"/>
                  </a:lnTo>
                  <a:lnTo>
                    <a:pt x="214706" y="690449"/>
                  </a:lnTo>
                  <a:lnTo>
                    <a:pt x="202310" y="698878"/>
                  </a:lnTo>
                  <a:lnTo>
                    <a:pt x="166910" y="672415"/>
                  </a:lnTo>
                  <a:lnTo>
                    <a:pt x="139482" y="647052"/>
                  </a:lnTo>
                  <a:lnTo>
                    <a:pt x="132511" y="628415"/>
                  </a:lnTo>
                  <a:lnTo>
                    <a:pt x="119426" y="601817"/>
                  </a:lnTo>
                  <a:lnTo>
                    <a:pt x="113083" y="576453"/>
                  </a:lnTo>
                  <a:lnTo>
                    <a:pt x="113597" y="554237"/>
                  </a:lnTo>
                  <a:lnTo>
                    <a:pt x="86568" y="549856"/>
                  </a:lnTo>
                  <a:lnTo>
                    <a:pt x="49349" y="552261"/>
                  </a:lnTo>
                  <a:lnTo>
                    <a:pt x="0" y="55349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2319" y="2953511"/>
              <a:ext cx="313944" cy="7711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339210" y="2932950"/>
              <a:ext cx="304165" cy="760730"/>
            </a:xfrm>
            <a:custGeom>
              <a:avLst/>
              <a:gdLst/>
              <a:ahLst/>
              <a:cxnLst/>
              <a:rect l="l" t="t" r="r" b="b"/>
              <a:pathLst>
                <a:path w="304164" h="760729">
                  <a:moveTo>
                    <a:pt x="59474" y="0"/>
                  </a:moveTo>
                  <a:lnTo>
                    <a:pt x="40474" y="7010"/>
                  </a:lnTo>
                  <a:lnTo>
                    <a:pt x="5816" y="42176"/>
                  </a:lnTo>
                  <a:lnTo>
                    <a:pt x="0" y="55854"/>
                  </a:lnTo>
                  <a:lnTo>
                    <a:pt x="8407" y="76835"/>
                  </a:lnTo>
                  <a:lnTo>
                    <a:pt x="10833" y="92710"/>
                  </a:lnTo>
                  <a:lnTo>
                    <a:pt x="30060" y="86753"/>
                  </a:lnTo>
                  <a:lnTo>
                    <a:pt x="44564" y="92913"/>
                  </a:lnTo>
                  <a:lnTo>
                    <a:pt x="57950" y="93586"/>
                  </a:lnTo>
                  <a:lnTo>
                    <a:pt x="57988" y="124688"/>
                  </a:lnTo>
                  <a:lnTo>
                    <a:pt x="74091" y="133350"/>
                  </a:lnTo>
                  <a:lnTo>
                    <a:pt x="74599" y="141465"/>
                  </a:lnTo>
                  <a:lnTo>
                    <a:pt x="64706" y="150202"/>
                  </a:lnTo>
                  <a:lnTo>
                    <a:pt x="74460" y="172821"/>
                  </a:lnTo>
                  <a:lnTo>
                    <a:pt x="89941" y="187452"/>
                  </a:lnTo>
                  <a:lnTo>
                    <a:pt x="108496" y="184175"/>
                  </a:lnTo>
                  <a:lnTo>
                    <a:pt x="120815" y="192938"/>
                  </a:lnTo>
                  <a:lnTo>
                    <a:pt x="131914" y="206032"/>
                  </a:lnTo>
                  <a:lnTo>
                    <a:pt x="144348" y="207962"/>
                  </a:lnTo>
                  <a:lnTo>
                    <a:pt x="169316" y="191693"/>
                  </a:lnTo>
                  <a:lnTo>
                    <a:pt x="179806" y="202844"/>
                  </a:lnTo>
                  <a:lnTo>
                    <a:pt x="168071" y="210566"/>
                  </a:lnTo>
                  <a:lnTo>
                    <a:pt x="161366" y="222021"/>
                  </a:lnTo>
                  <a:lnTo>
                    <a:pt x="159283" y="238683"/>
                  </a:lnTo>
                  <a:lnTo>
                    <a:pt x="143992" y="235305"/>
                  </a:lnTo>
                  <a:lnTo>
                    <a:pt x="125831" y="241757"/>
                  </a:lnTo>
                  <a:lnTo>
                    <a:pt x="107302" y="261772"/>
                  </a:lnTo>
                  <a:lnTo>
                    <a:pt x="87985" y="260616"/>
                  </a:lnTo>
                  <a:lnTo>
                    <a:pt x="65150" y="281813"/>
                  </a:lnTo>
                  <a:lnTo>
                    <a:pt x="52260" y="309143"/>
                  </a:lnTo>
                  <a:lnTo>
                    <a:pt x="41922" y="312699"/>
                  </a:lnTo>
                  <a:lnTo>
                    <a:pt x="34632" y="344182"/>
                  </a:lnTo>
                  <a:lnTo>
                    <a:pt x="33464" y="380669"/>
                  </a:lnTo>
                  <a:lnTo>
                    <a:pt x="44221" y="397129"/>
                  </a:lnTo>
                  <a:lnTo>
                    <a:pt x="66306" y="388086"/>
                  </a:lnTo>
                  <a:lnTo>
                    <a:pt x="89928" y="394157"/>
                  </a:lnTo>
                  <a:lnTo>
                    <a:pt x="110337" y="416483"/>
                  </a:lnTo>
                  <a:lnTo>
                    <a:pt x="128409" y="449084"/>
                  </a:lnTo>
                  <a:lnTo>
                    <a:pt x="96748" y="458660"/>
                  </a:lnTo>
                  <a:lnTo>
                    <a:pt x="87464" y="481736"/>
                  </a:lnTo>
                  <a:lnTo>
                    <a:pt x="83769" y="510806"/>
                  </a:lnTo>
                  <a:lnTo>
                    <a:pt x="90144" y="528256"/>
                  </a:lnTo>
                  <a:lnTo>
                    <a:pt x="96177" y="547420"/>
                  </a:lnTo>
                  <a:lnTo>
                    <a:pt x="102844" y="574433"/>
                  </a:lnTo>
                  <a:lnTo>
                    <a:pt x="123837" y="576135"/>
                  </a:lnTo>
                  <a:lnTo>
                    <a:pt x="128282" y="554583"/>
                  </a:lnTo>
                  <a:lnTo>
                    <a:pt x="139407" y="544664"/>
                  </a:lnTo>
                  <a:lnTo>
                    <a:pt x="152768" y="540562"/>
                  </a:lnTo>
                  <a:lnTo>
                    <a:pt x="163271" y="547751"/>
                  </a:lnTo>
                  <a:lnTo>
                    <a:pt x="153403" y="564172"/>
                  </a:lnTo>
                  <a:lnTo>
                    <a:pt x="160083" y="571004"/>
                  </a:lnTo>
                  <a:lnTo>
                    <a:pt x="180466" y="579196"/>
                  </a:lnTo>
                  <a:lnTo>
                    <a:pt x="184899" y="606920"/>
                  </a:lnTo>
                  <a:lnTo>
                    <a:pt x="175031" y="642454"/>
                  </a:lnTo>
                  <a:lnTo>
                    <a:pt x="188391" y="671880"/>
                  </a:lnTo>
                  <a:lnTo>
                    <a:pt x="193154" y="713613"/>
                  </a:lnTo>
                  <a:lnTo>
                    <a:pt x="193141" y="723277"/>
                  </a:lnTo>
                  <a:lnTo>
                    <a:pt x="192849" y="724814"/>
                  </a:lnTo>
                  <a:lnTo>
                    <a:pt x="192747" y="739889"/>
                  </a:lnTo>
                  <a:lnTo>
                    <a:pt x="192849" y="758850"/>
                  </a:lnTo>
                  <a:lnTo>
                    <a:pt x="201155" y="760539"/>
                  </a:lnTo>
                  <a:lnTo>
                    <a:pt x="220484" y="752957"/>
                  </a:lnTo>
                  <a:lnTo>
                    <a:pt x="245287" y="738936"/>
                  </a:lnTo>
                  <a:lnTo>
                    <a:pt x="291147" y="711771"/>
                  </a:lnTo>
                  <a:lnTo>
                    <a:pt x="280581" y="680453"/>
                  </a:lnTo>
                  <a:lnTo>
                    <a:pt x="281851" y="647649"/>
                  </a:lnTo>
                  <a:lnTo>
                    <a:pt x="303809" y="638086"/>
                  </a:lnTo>
                  <a:lnTo>
                    <a:pt x="303149" y="600760"/>
                  </a:lnTo>
                  <a:lnTo>
                    <a:pt x="297751" y="570661"/>
                  </a:lnTo>
                  <a:lnTo>
                    <a:pt x="283438" y="564515"/>
                  </a:lnTo>
                  <a:lnTo>
                    <a:pt x="286626" y="552564"/>
                  </a:lnTo>
                  <a:lnTo>
                    <a:pt x="274853" y="538200"/>
                  </a:lnTo>
                  <a:lnTo>
                    <a:pt x="287578" y="538543"/>
                  </a:lnTo>
                  <a:lnTo>
                    <a:pt x="290118" y="535114"/>
                  </a:lnTo>
                  <a:lnTo>
                    <a:pt x="293954" y="475970"/>
                  </a:lnTo>
                  <a:lnTo>
                    <a:pt x="281851" y="433184"/>
                  </a:lnTo>
                  <a:lnTo>
                    <a:pt x="276453" y="403085"/>
                  </a:lnTo>
                  <a:lnTo>
                    <a:pt x="261188" y="387007"/>
                  </a:lnTo>
                  <a:lnTo>
                    <a:pt x="260235" y="370928"/>
                  </a:lnTo>
                  <a:lnTo>
                    <a:pt x="264998" y="357251"/>
                  </a:lnTo>
                  <a:lnTo>
                    <a:pt x="267233" y="339801"/>
                  </a:lnTo>
                  <a:lnTo>
                    <a:pt x="252285" y="327850"/>
                  </a:lnTo>
                  <a:lnTo>
                    <a:pt x="240207" y="317258"/>
                  </a:lnTo>
                  <a:lnTo>
                    <a:pt x="222072" y="287845"/>
                  </a:lnTo>
                  <a:lnTo>
                    <a:pt x="222402" y="273469"/>
                  </a:lnTo>
                  <a:lnTo>
                    <a:pt x="212851" y="257060"/>
                  </a:lnTo>
                  <a:lnTo>
                    <a:pt x="224942" y="215671"/>
                  </a:lnTo>
                  <a:lnTo>
                    <a:pt x="232359" y="203542"/>
                  </a:lnTo>
                  <a:lnTo>
                    <a:pt x="223354" y="179082"/>
                  </a:lnTo>
                  <a:lnTo>
                    <a:pt x="221767" y="165417"/>
                  </a:lnTo>
                  <a:lnTo>
                    <a:pt x="214134" y="144526"/>
                  </a:lnTo>
                  <a:lnTo>
                    <a:pt x="195376" y="138722"/>
                  </a:lnTo>
                  <a:lnTo>
                    <a:pt x="182333" y="144208"/>
                  </a:lnTo>
                  <a:lnTo>
                    <a:pt x="167068" y="127101"/>
                  </a:lnTo>
                  <a:lnTo>
                    <a:pt x="153073" y="102463"/>
                  </a:lnTo>
                  <a:lnTo>
                    <a:pt x="142595" y="85725"/>
                  </a:lnTo>
                  <a:lnTo>
                    <a:pt x="142925" y="66929"/>
                  </a:lnTo>
                  <a:lnTo>
                    <a:pt x="134327" y="59055"/>
                  </a:lnTo>
                  <a:lnTo>
                    <a:pt x="138150" y="46024"/>
                  </a:lnTo>
                  <a:lnTo>
                    <a:pt x="123405" y="36690"/>
                  </a:lnTo>
                  <a:lnTo>
                    <a:pt x="115976" y="42557"/>
                  </a:lnTo>
                  <a:lnTo>
                    <a:pt x="100406" y="29095"/>
                  </a:lnTo>
                  <a:lnTo>
                    <a:pt x="78663" y="30340"/>
                  </a:lnTo>
                  <a:lnTo>
                    <a:pt x="71234" y="24942"/>
                  </a:lnTo>
                  <a:lnTo>
                    <a:pt x="61925" y="11569"/>
                  </a:lnTo>
                  <a:lnTo>
                    <a:pt x="5947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39210" y="2932950"/>
              <a:ext cx="304165" cy="760730"/>
            </a:xfrm>
            <a:custGeom>
              <a:avLst/>
              <a:gdLst/>
              <a:ahLst/>
              <a:cxnLst/>
              <a:rect l="l" t="t" r="r" b="b"/>
              <a:pathLst>
                <a:path w="304164" h="760729">
                  <a:moveTo>
                    <a:pt x="87467" y="481740"/>
                  </a:moveTo>
                  <a:lnTo>
                    <a:pt x="83770" y="510812"/>
                  </a:lnTo>
                  <a:lnTo>
                    <a:pt x="90145" y="528263"/>
                  </a:lnTo>
                  <a:lnTo>
                    <a:pt x="96177" y="547419"/>
                  </a:lnTo>
                  <a:lnTo>
                    <a:pt x="102839" y="574438"/>
                  </a:lnTo>
                  <a:lnTo>
                    <a:pt x="123834" y="576142"/>
                  </a:lnTo>
                  <a:lnTo>
                    <a:pt x="128281" y="554585"/>
                  </a:lnTo>
                  <a:lnTo>
                    <a:pt x="139408" y="544668"/>
                  </a:lnTo>
                  <a:lnTo>
                    <a:pt x="152769" y="540562"/>
                  </a:lnTo>
                  <a:lnTo>
                    <a:pt x="163266" y="547748"/>
                  </a:lnTo>
                  <a:lnTo>
                    <a:pt x="153399" y="564172"/>
                  </a:lnTo>
                  <a:lnTo>
                    <a:pt x="160079" y="571009"/>
                  </a:lnTo>
                  <a:lnTo>
                    <a:pt x="180463" y="579202"/>
                  </a:lnTo>
                  <a:lnTo>
                    <a:pt x="184891" y="606918"/>
                  </a:lnTo>
                  <a:lnTo>
                    <a:pt x="178841" y="628785"/>
                  </a:lnTo>
                  <a:lnTo>
                    <a:pt x="175024" y="642459"/>
                  </a:lnTo>
                  <a:lnTo>
                    <a:pt x="188384" y="671880"/>
                  </a:lnTo>
                  <a:lnTo>
                    <a:pt x="193156" y="713619"/>
                  </a:lnTo>
                  <a:lnTo>
                    <a:pt x="193137" y="723286"/>
                  </a:lnTo>
                  <a:lnTo>
                    <a:pt x="192850" y="724812"/>
                  </a:lnTo>
                  <a:lnTo>
                    <a:pt x="192832" y="734479"/>
                  </a:lnTo>
                  <a:lnTo>
                    <a:pt x="192749" y="739892"/>
                  </a:lnTo>
                  <a:lnTo>
                    <a:pt x="192935" y="753445"/>
                  </a:lnTo>
                  <a:lnTo>
                    <a:pt x="192853" y="758858"/>
                  </a:lnTo>
                  <a:lnTo>
                    <a:pt x="201152" y="760544"/>
                  </a:lnTo>
                  <a:lnTo>
                    <a:pt x="220488" y="752957"/>
                  </a:lnTo>
                  <a:lnTo>
                    <a:pt x="245282" y="738934"/>
                  </a:lnTo>
                  <a:lnTo>
                    <a:pt x="268816" y="724911"/>
                  </a:lnTo>
                  <a:lnTo>
                    <a:pt x="291147" y="711780"/>
                  </a:lnTo>
                  <a:lnTo>
                    <a:pt x="280573" y="680461"/>
                  </a:lnTo>
                  <a:lnTo>
                    <a:pt x="281852" y="647652"/>
                  </a:lnTo>
                  <a:lnTo>
                    <a:pt x="303801" y="638084"/>
                  </a:lnTo>
                  <a:lnTo>
                    <a:pt x="303152" y="600759"/>
                  </a:lnTo>
                  <a:lnTo>
                    <a:pt x="297751" y="570660"/>
                  </a:lnTo>
                  <a:lnTo>
                    <a:pt x="283436" y="564521"/>
                  </a:lnTo>
                  <a:lnTo>
                    <a:pt x="286623" y="552571"/>
                  </a:lnTo>
                  <a:lnTo>
                    <a:pt x="274847" y="538200"/>
                  </a:lnTo>
                  <a:lnTo>
                    <a:pt x="287578" y="538549"/>
                  </a:lnTo>
                  <a:lnTo>
                    <a:pt x="290116" y="535120"/>
                  </a:lnTo>
                  <a:lnTo>
                    <a:pt x="293952" y="475969"/>
                  </a:lnTo>
                  <a:lnTo>
                    <a:pt x="281852" y="433183"/>
                  </a:lnTo>
                  <a:lnTo>
                    <a:pt x="276450" y="403084"/>
                  </a:lnTo>
                  <a:lnTo>
                    <a:pt x="261181" y="387009"/>
                  </a:lnTo>
                  <a:lnTo>
                    <a:pt x="260227" y="370933"/>
                  </a:lnTo>
                  <a:lnTo>
                    <a:pt x="264998" y="357259"/>
                  </a:lnTo>
                  <a:lnTo>
                    <a:pt x="267231" y="339807"/>
                  </a:lnTo>
                  <a:lnTo>
                    <a:pt x="252287" y="327858"/>
                  </a:lnTo>
                  <a:lnTo>
                    <a:pt x="240205" y="317263"/>
                  </a:lnTo>
                  <a:lnTo>
                    <a:pt x="222073" y="287842"/>
                  </a:lnTo>
                  <a:lnTo>
                    <a:pt x="222397" y="273471"/>
                  </a:lnTo>
                  <a:lnTo>
                    <a:pt x="212854" y="257066"/>
                  </a:lnTo>
                  <a:lnTo>
                    <a:pt x="218255" y="238588"/>
                  </a:lnTo>
                  <a:lnTo>
                    <a:pt x="224936" y="215675"/>
                  </a:lnTo>
                  <a:lnTo>
                    <a:pt x="232350" y="203545"/>
                  </a:lnTo>
                  <a:lnTo>
                    <a:pt x="223351" y="179088"/>
                  </a:lnTo>
                  <a:lnTo>
                    <a:pt x="221767" y="165414"/>
                  </a:lnTo>
                  <a:lnTo>
                    <a:pt x="214132" y="144535"/>
                  </a:lnTo>
                  <a:lnTo>
                    <a:pt x="195370" y="138724"/>
                  </a:lnTo>
                  <a:lnTo>
                    <a:pt x="182334" y="144206"/>
                  </a:lnTo>
                  <a:lnTo>
                    <a:pt x="167065" y="127103"/>
                  </a:lnTo>
                  <a:lnTo>
                    <a:pt x="153075" y="102466"/>
                  </a:lnTo>
                  <a:lnTo>
                    <a:pt x="142596" y="85732"/>
                  </a:lnTo>
                  <a:lnTo>
                    <a:pt x="142920" y="66926"/>
                  </a:lnTo>
                  <a:lnTo>
                    <a:pt x="134331" y="59062"/>
                  </a:lnTo>
                  <a:lnTo>
                    <a:pt x="138149" y="46026"/>
                  </a:lnTo>
                  <a:lnTo>
                    <a:pt x="123409" y="36699"/>
                  </a:lnTo>
                  <a:lnTo>
                    <a:pt x="115980" y="42565"/>
                  </a:lnTo>
                  <a:lnTo>
                    <a:pt x="100405" y="29092"/>
                  </a:lnTo>
                  <a:lnTo>
                    <a:pt x="78660" y="30339"/>
                  </a:lnTo>
                  <a:lnTo>
                    <a:pt x="71230" y="24950"/>
                  </a:lnTo>
                  <a:lnTo>
                    <a:pt x="61926" y="11568"/>
                  </a:lnTo>
                  <a:lnTo>
                    <a:pt x="59465" y="0"/>
                  </a:lnTo>
                  <a:lnTo>
                    <a:pt x="40476" y="7009"/>
                  </a:lnTo>
                  <a:lnTo>
                    <a:pt x="5811" y="42180"/>
                  </a:lnTo>
                  <a:lnTo>
                    <a:pt x="0" y="55854"/>
                  </a:lnTo>
                  <a:lnTo>
                    <a:pt x="8402" y="76842"/>
                  </a:lnTo>
                  <a:lnTo>
                    <a:pt x="10836" y="92718"/>
                  </a:lnTo>
                  <a:lnTo>
                    <a:pt x="30061" y="86759"/>
                  </a:lnTo>
                  <a:lnTo>
                    <a:pt x="44562" y="92918"/>
                  </a:lnTo>
                  <a:lnTo>
                    <a:pt x="57945" y="93584"/>
                  </a:lnTo>
                  <a:lnTo>
                    <a:pt x="57989" y="124686"/>
                  </a:lnTo>
                  <a:lnTo>
                    <a:pt x="74093" y="133355"/>
                  </a:lnTo>
                  <a:lnTo>
                    <a:pt x="74602" y="141474"/>
                  </a:lnTo>
                  <a:lnTo>
                    <a:pt x="64703" y="150201"/>
                  </a:lnTo>
                  <a:lnTo>
                    <a:pt x="74451" y="172821"/>
                  </a:lnTo>
                  <a:lnTo>
                    <a:pt x="89940" y="187449"/>
                  </a:lnTo>
                  <a:lnTo>
                    <a:pt x="108498" y="184181"/>
                  </a:lnTo>
                  <a:lnTo>
                    <a:pt x="120818" y="192947"/>
                  </a:lnTo>
                  <a:lnTo>
                    <a:pt x="131912" y="206036"/>
                  </a:lnTo>
                  <a:lnTo>
                    <a:pt x="144352" y="207960"/>
                  </a:lnTo>
                  <a:lnTo>
                    <a:pt x="169317" y="191700"/>
                  </a:lnTo>
                  <a:lnTo>
                    <a:pt x="179807" y="202851"/>
                  </a:lnTo>
                  <a:lnTo>
                    <a:pt x="168072" y="210563"/>
                  </a:lnTo>
                  <a:lnTo>
                    <a:pt x="161358" y="222019"/>
                  </a:lnTo>
                  <a:lnTo>
                    <a:pt x="159282" y="238680"/>
                  </a:lnTo>
                  <a:lnTo>
                    <a:pt x="143994" y="235308"/>
                  </a:lnTo>
                  <a:lnTo>
                    <a:pt x="125828" y="241760"/>
                  </a:lnTo>
                  <a:lnTo>
                    <a:pt x="107305" y="261778"/>
                  </a:lnTo>
                  <a:lnTo>
                    <a:pt x="87979" y="260623"/>
                  </a:lnTo>
                  <a:lnTo>
                    <a:pt x="65147" y="281811"/>
                  </a:lnTo>
                  <a:lnTo>
                    <a:pt x="52263" y="309143"/>
                  </a:lnTo>
                  <a:lnTo>
                    <a:pt x="41922" y="312700"/>
                  </a:lnTo>
                  <a:lnTo>
                    <a:pt x="34627" y="344190"/>
                  </a:lnTo>
                  <a:lnTo>
                    <a:pt x="33468" y="380669"/>
                  </a:lnTo>
                  <a:lnTo>
                    <a:pt x="44219" y="397130"/>
                  </a:lnTo>
                  <a:lnTo>
                    <a:pt x="66306" y="388091"/>
                  </a:lnTo>
                  <a:lnTo>
                    <a:pt x="89925" y="394158"/>
                  </a:lnTo>
                  <a:lnTo>
                    <a:pt x="110339" y="416486"/>
                  </a:lnTo>
                  <a:lnTo>
                    <a:pt x="128411" y="449091"/>
                  </a:lnTo>
                  <a:lnTo>
                    <a:pt x="96740" y="458662"/>
                  </a:lnTo>
                  <a:lnTo>
                    <a:pt x="87467" y="48174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2216" y="3435095"/>
              <a:ext cx="271272" cy="30784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270110" y="3414712"/>
              <a:ext cx="262255" cy="297180"/>
            </a:xfrm>
            <a:custGeom>
              <a:avLst/>
              <a:gdLst/>
              <a:ahLst/>
              <a:cxnLst/>
              <a:rect l="l" t="t" r="r" b="b"/>
              <a:pathLst>
                <a:path w="262254" h="297179">
                  <a:moveTo>
                    <a:pt x="156603" y="0"/>
                  </a:moveTo>
                  <a:lnTo>
                    <a:pt x="129057" y="17538"/>
                  </a:lnTo>
                  <a:lnTo>
                    <a:pt x="109054" y="26682"/>
                  </a:lnTo>
                  <a:lnTo>
                    <a:pt x="104940" y="50063"/>
                  </a:lnTo>
                  <a:lnTo>
                    <a:pt x="79387" y="59893"/>
                  </a:lnTo>
                  <a:lnTo>
                    <a:pt x="59004" y="88861"/>
                  </a:lnTo>
                  <a:lnTo>
                    <a:pt x="30238" y="109169"/>
                  </a:lnTo>
                  <a:lnTo>
                    <a:pt x="0" y="126936"/>
                  </a:lnTo>
                  <a:lnTo>
                    <a:pt x="5245" y="149313"/>
                  </a:lnTo>
                  <a:lnTo>
                    <a:pt x="24447" y="164426"/>
                  </a:lnTo>
                  <a:lnTo>
                    <a:pt x="46862" y="197815"/>
                  </a:lnTo>
                  <a:lnTo>
                    <a:pt x="60439" y="226021"/>
                  </a:lnTo>
                  <a:lnTo>
                    <a:pt x="63842" y="246240"/>
                  </a:lnTo>
                  <a:lnTo>
                    <a:pt x="64109" y="268084"/>
                  </a:lnTo>
                  <a:lnTo>
                    <a:pt x="69253" y="282219"/>
                  </a:lnTo>
                  <a:lnTo>
                    <a:pt x="86715" y="288302"/>
                  </a:lnTo>
                  <a:lnTo>
                    <a:pt x="136740" y="274053"/>
                  </a:lnTo>
                  <a:lnTo>
                    <a:pt x="164515" y="277139"/>
                  </a:lnTo>
                  <a:lnTo>
                    <a:pt x="179349" y="283298"/>
                  </a:lnTo>
                  <a:lnTo>
                    <a:pt x="196062" y="285216"/>
                  </a:lnTo>
                  <a:lnTo>
                    <a:pt x="217589" y="295516"/>
                  </a:lnTo>
                  <a:lnTo>
                    <a:pt x="237680" y="296760"/>
                  </a:lnTo>
                  <a:lnTo>
                    <a:pt x="254127" y="286321"/>
                  </a:lnTo>
                  <a:lnTo>
                    <a:pt x="261797" y="277063"/>
                  </a:lnTo>
                  <a:lnTo>
                    <a:pt x="261696" y="258102"/>
                  </a:lnTo>
                  <a:lnTo>
                    <a:pt x="261797" y="243027"/>
                  </a:lnTo>
                  <a:lnTo>
                    <a:pt x="262089" y="241503"/>
                  </a:lnTo>
                  <a:lnTo>
                    <a:pt x="262102" y="231838"/>
                  </a:lnTo>
                  <a:lnTo>
                    <a:pt x="257340" y="190106"/>
                  </a:lnTo>
                  <a:lnTo>
                    <a:pt x="244005" y="160680"/>
                  </a:lnTo>
                  <a:lnTo>
                    <a:pt x="253860" y="125158"/>
                  </a:lnTo>
                  <a:lnTo>
                    <a:pt x="249440" y="97447"/>
                  </a:lnTo>
                  <a:lnTo>
                    <a:pt x="229082" y="89255"/>
                  </a:lnTo>
                  <a:lnTo>
                    <a:pt x="222415" y="82410"/>
                  </a:lnTo>
                  <a:lnTo>
                    <a:pt x="232270" y="65989"/>
                  </a:lnTo>
                  <a:lnTo>
                    <a:pt x="221792" y="58813"/>
                  </a:lnTo>
                  <a:lnTo>
                    <a:pt x="208457" y="62915"/>
                  </a:lnTo>
                  <a:lnTo>
                    <a:pt x="197345" y="72834"/>
                  </a:lnTo>
                  <a:lnTo>
                    <a:pt x="192912" y="94386"/>
                  </a:lnTo>
                  <a:lnTo>
                    <a:pt x="171945" y="92684"/>
                  </a:lnTo>
                  <a:lnTo>
                    <a:pt x="165303" y="65659"/>
                  </a:lnTo>
                  <a:lnTo>
                    <a:pt x="159283" y="46507"/>
                  </a:lnTo>
                  <a:lnTo>
                    <a:pt x="152920" y="29070"/>
                  </a:lnTo>
                  <a:lnTo>
                    <a:pt x="15660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0110" y="3414712"/>
              <a:ext cx="262255" cy="297180"/>
            </a:xfrm>
            <a:custGeom>
              <a:avLst/>
              <a:gdLst/>
              <a:ahLst/>
              <a:cxnLst/>
              <a:rect l="l" t="t" r="r" b="b"/>
              <a:pathLst>
                <a:path w="262254" h="297179">
                  <a:moveTo>
                    <a:pt x="156604" y="0"/>
                  </a:moveTo>
                  <a:lnTo>
                    <a:pt x="152914" y="29066"/>
                  </a:lnTo>
                  <a:lnTo>
                    <a:pt x="159277" y="46514"/>
                  </a:lnTo>
                  <a:lnTo>
                    <a:pt x="165298" y="65666"/>
                  </a:lnTo>
                  <a:lnTo>
                    <a:pt x="171948" y="92679"/>
                  </a:lnTo>
                  <a:lnTo>
                    <a:pt x="192905" y="94383"/>
                  </a:lnTo>
                  <a:lnTo>
                    <a:pt x="197344" y="72830"/>
                  </a:lnTo>
                  <a:lnTo>
                    <a:pt x="208451" y="62915"/>
                  </a:lnTo>
                  <a:lnTo>
                    <a:pt x="221788" y="58810"/>
                  </a:lnTo>
                  <a:lnTo>
                    <a:pt x="232266" y="65994"/>
                  </a:lnTo>
                  <a:lnTo>
                    <a:pt x="222417" y="82416"/>
                  </a:lnTo>
                  <a:lnTo>
                    <a:pt x="229085" y="89252"/>
                  </a:lnTo>
                  <a:lnTo>
                    <a:pt x="249432" y="97442"/>
                  </a:lnTo>
                  <a:lnTo>
                    <a:pt x="253852" y="125154"/>
                  </a:lnTo>
                  <a:lnTo>
                    <a:pt x="247813" y="147016"/>
                  </a:lnTo>
                  <a:lnTo>
                    <a:pt x="244003" y="160687"/>
                  </a:lnTo>
                  <a:lnTo>
                    <a:pt x="257339" y="190102"/>
                  </a:lnTo>
                  <a:lnTo>
                    <a:pt x="262102" y="231834"/>
                  </a:lnTo>
                  <a:lnTo>
                    <a:pt x="262083" y="241499"/>
                  </a:lnTo>
                  <a:lnTo>
                    <a:pt x="261797" y="243025"/>
                  </a:lnTo>
                  <a:lnTo>
                    <a:pt x="261778" y="252689"/>
                  </a:lnTo>
                  <a:lnTo>
                    <a:pt x="261696" y="258101"/>
                  </a:lnTo>
                  <a:lnTo>
                    <a:pt x="261882" y="271652"/>
                  </a:lnTo>
                  <a:lnTo>
                    <a:pt x="261799" y="277063"/>
                  </a:lnTo>
                  <a:lnTo>
                    <a:pt x="254128" y="286318"/>
                  </a:lnTo>
                  <a:lnTo>
                    <a:pt x="237677" y="296766"/>
                  </a:lnTo>
                  <a:lnTo>
                    <a:pt x="217587" y="295519"/>
                  </a:lnTo>
                  <a:lnTo>
                    <a:pt x="196053" y="285220"/>
                  </a:lnTo>
                  <a:lnTo>
                    <a:pt x="179349" y="283295"/>
                  </a:lnTo>
                  <a:lnTo>
                    <a:pt x="164517" y="277137"/>
                  </a:lnTo>
                  <a:lnTo>
                    <a:pt x="136739" y="274058"/>
                  </a:lnTo>
                  <a:lnTo>
                    <a:pt x="86712" y="288299"/>
                  </a:lnTo>
                  <a:lnTo>
                    <a:pt x="69251" y="282227"/>
                  </a:lnTo>
                  <a:lnTo>
                    <a:pt x="64107" y="268084"/>
                  </a:lnTo>
                  <a:lnTo>
                    <a:pt x="63835" y="246239"/>
                  </a:lnTo>
                  <a:lnTo>
                    <a:pt x="60434" y="226024"/>
                  </a:lnTo>
                  <a:lnTo>
                    <a:pt x="46860" y="197820"/>
                  </a:lnTo>
                  <a:lnTo>
                    <a:pt x="24440" y="164428"/>
                  </a:lnTo>
                  <a:lnTo>
                    <a:pt x="5235" y="149309"/>
                  </a:lnTo>
                  <a:lnTo>
                    <a:pt x="0" y="126942"/>
                  </a:lnTo>
                  <a:lnTo>
                    <a:pt x="30241" y="109173"/>
                  </a:lnTo>
                  <a:lnTo>
                    <a:pt x="59005" y="88866"/>
                  </a:lnTo>
                  <a:lnTo>
                    <a:pt x="79382" y="59892"/>
                  </a:lnTo>
                  <a:lnTo>
                    <a:pt x="104931" y="50070"/>
                  </a:lnTo>
                  <a:lnTo>
                    <a:pt x="109047" y="26684"/>
                  </a:lnTo>
                  <a:lnTo>
                    <a:pt x="129051" y="17540"/>
                  </a:lnTo>
                  <a:lnTo>
                    <a:pt x="156604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76016" y="1496568"/>
              <a:ext cx="414528" cy="5821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192678" y="1474812"/>
              <a:ext cx="405130" cy="573405"/>
            </a:xfrm>
            <a:custGeom>
              <a:avLst/>
              <a:gdLst/>
              <a:ahLst/>
              <a:cxnLst/>
              <a:rect l="l" t="t" r="r" b="b"/>
              <a:pathLst>
                <a:path w="405129" h="573405">
                  <a:moveTo>
                    <a:pt x="142417" y="0"/>
                  </a:moveTo>
                  <a:lnTo>
                    <a:pt x="119735" y="19469"/>
                  </a:lnTo>
                  <a:lnTo>
                    <a:pt x="106146" y="12903"/>
                  </a:lnTo>
                  <a:lnTo>
                    <a:pt x="101866" y="42951"/>
                  </a:lnTo>
                  <a:lnTo>
                    <a:pt x="111721" y="46393"/>
                  </a:lnTo>
                  <a:lnTo>
                    <a:pt x="106629" y="69011"/>
                  </a:lnTo>
                  <a:lnTo>
                    <a:pt x="111391" y="85102"/>
                  </a:lnTo>
                  <a:lnTo>
                    <a:pt x="119011" y="92303"/>
                  </a:lnTo>
                  <a:lnTo>
                    <a:pt x="110121" y="115252"/>
                  </a:lnTo>
                  <a:lnTo>
                    <a:pt x="99009" y="132740"/>
                  </a:lnTo>
                  <a:lnTo>
                    <a:pt x="85051" y="143700"/>
                  </a:lnTo>
                  <a:lnTo>
                    <a:pt x="71081" y="162902"/>
                  </a:lnTo>
                  <a:lnTo>
                    <a:pt x="50647" y="175082"/>
                  </a:lnTo>
                  <a:lnTo>
                    <a:pt x="40297" y="189623"/>
                  </a:lnTo>
                  <a:lnTo>
                    <a:pt x="19659" y="197497"/>
                  </a:lnTo>
                  <a:lnTo>
                    <a:pt x="6972" y="207784"/>
                  </a:lnTo>
                  <a:lnTo>
                    <a:pt x="0" y="220802"/>
                  </a:lnTo>
                  <a:lnTo>
                    <a:pt x="22529" y="235877"/>
                  </a:lnTo>
                  <a:lnTo>
                    <a:pt x="59042" y="254038"/>
                  </a:lnTo>
                  <a:lnTo>
                    <a:pt x="80606" y="271856"/>
                  </a:lnTo>
                  <a:lnTo>
                    <a:pt x="97434" y="278701"/>
                  </a:lnTo>
                  <a:lnTo>
                    <a:pt x="129819" y="277672"/>
                  </a:lnTo>
                  <a:lnTo>
                    <a:pt x="141439" y="308381"/>
                  </a:lnTo>
                  <a:lnTo>
                    <a:pt x="161848" y="344843"/>
                  </a:lnTo>
                  <a:lnTo>
                    <a:pt x="194221" y="396557"/>
                  </a:lnTo>
                  <a:lnTo>
                    <a:pt x="233578" y="462356"/>
                  </a:lnTo>
                  <a:lnTo>
                    <a:pt x="254838" y="497052"/>
                  </a:lnTo>
                  <a:lnTo>
                    <a:pt x="282448" y="525399"/>
                  </a:lnTo>
                  <a:lnTo>
                    <a:pt x="329171" y="568566"/>
                  </a:lnTo>
                  <a:lnTo>
                    <a:pt x="349097" y="566178"/>
                  </a:lnTo>
                  <a:lnTo>
                    <a:pt x="364972" y="572973"/>
                  </a:lnTo>
                  <a:lnTo>
                    <a:pt x="372897" y="558660"/>
                  </a:lnTo>
                  <a:lnTo>
                    <a:pt x="391947" y="540156"/>
                  </a:lnTo>
                  <a:lnTo>
                    <a:pt x="384949" y="526783"/>
                  </a:lnTo>
                  <a:lnTo>
                    <a:pt x="377329" y="519938"/>
                  </a:lnTo>
                  <a:lnTo>
                    <a:pt x="386854" y="499706"/>
                  </a:lnTo>
                  <a:lnTo>
                    <a:pt x="404964" y="489775"/>
                  </a:lnTo>
                  <a:lnTo>
                    <a:pt x="405066" y="465874"/>
                  </a:lnTo>
                  <a:lnTo>
                    <a:pt x="369087" y="416775"/>
                  </a:lnTo>
                  <a:lnTo>
                    <a:pt x="356717" y="396227"/>
                  </a:lnTo>
                  <a:lnTo>
                    <a:pt x="328790" y="368820"/>
                  </a:lnTo>
                  <a:lnTo>
                    <a:pt x="296418" y="321182"/>
                  </a:lnTo>
                  <a:lnTo>
                    <a:pt x="274205" y="297903"/>
                  </a:lnTo>
                  <a:lnTo>
                    <a:pt x="273900" y="282486"/>
                  </a:lnTo>
                  <a:lnTo>
                    <a:pt x="254838" y="253695"/>
                  </a:lnTo>
                  <a:lnTo>
                    <a:pt x="244995" y="234848"/>
                  </a:lnTo>
                  <a:lnTo>
                    <a:pt x="245643" y="209156"/>
                  </a:lnTo>
                  <a:lnTo>
                    <a:pt x="238645" y="181038"/>
                  </a:lnTo>
                  <a:lnTo>
                    <a:pt x="222478" y="146786"/>
                  </a:lnTo>
                  <a:lnTo>
                    <a:pt x="221195" y="133769"/>
                  </a:lnTo>
                  <a:lnTo>
                    <a:pt x="219621" y="111836"/>
                  </a:lnTo>
                  <a:lnTo>
                    <a:pt x="220243" y="95732"/>
                  </a:lnTo>
                  <a:lnTo>
                    <a:pt x="230403" y="85445"/>
                  </a:lnTo>
                  <a:lnTo>
                    <a:pt x="243128" y="81648"/>
                  </a:lnTo>
                  <a:lnTo>
                    <a:pt x="169049" y="9829"/>
                  </a:lnTo>
                  <a:lnTo>
                    <a:pt x="14241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92678" y="1474812"/>
              <a:ext cx="405130" cy="573405"/>
            </a:xfrm>
            <a:custGeom>
              <a:avLst/>
              <a:gdLst/>
              <a:ahLst/>
              <a:cxnLst/>
              <a:rect l="l" t="t" r="r" b="b"/>
              <a:pathLst>
                <a:path w="405129" h="573405">
                  <a:moveTo>
                    <a:pt x="106148" y="12908"/>
                  </a:moveTo>
                  <a:lnTo>
                    <a:pt x="119736" y="19469"/>
                  </a:lnTo>
                  <a:lnTo>
                    <a:pt x="142428" y="0"/>
                  </a:lnTo>
                  <a:lnTo>
                    <a:pt x="169049" y="9826"/>
                  </a:lnTo>
                  <a:lnTo>
                    <a:pt x="243131" y="81648"/>
                  </a:lnTo>
                  <a:lnTo>
                    <a:pt x="230404" y="85453"/>
                  </a:lnTo>
                  <a:lnTo>
                    <a:pt x="220249" y="95738"/>
                  </a:lnTo>
                  <a:lnTo>
                    <a:pt x="219620" y="111845"/>
                  </a:lnTo>
                  <a:lnTo>
                    <a:pt x="221202" y="133772"/>
                  </a:lnTo>
                  <a:lnTo>
                    <a:pt x="222478" y="146793"/>
                  </a:lnTo>
                  <a:lnTo>
                    <a:pt x="238654" y="181043"/>
                  </a:lnTo>
                  <a:lnTo>
                    <a:pt x="245646" y="209162"/>
                  </a:lnTo>
                  <a:lnTo>
                    <a:pt x="244999" y="234854"/>
                  </a:lnTo>
                  <a:lnTo>
                    <a:pt x="254849" y="253696"/>
                  </a:lnTo>
                  <a:lnTo>
                    <a:pt x="273901" y="282494"/>
                  </a:lnTo>
                  <a:lnTo>
                    <a:pt x="274206" y="297901"/>
                  </a:lnTo>
                  <a:lnTo>
                    <a:pt x="296422" y="321187"/>
                  </a:lnTo>
                  <a:lnTo>
                    <a:pt x="328792" y="368827"/>
                  </a:lnTo>
                  <a:lnTo>
                    <a:pt x="356723" y="396227"/>
                  </a:lnTo>
                  <a:lnTo>
                    <a:pt x="369089" y="416777"/>
                  </a:lnTo>
                  <a:lnTo>
                    <a:pt x="405067" y="465878"/>
                  </a:lnTo>
                  <a:lnTo>
                    <a:pt x="405033" y="473845"/>
                  </a:lnTo>
                  <a:lnTo>
                    <a:pt x="404999" y="481812"/>
                  </a:lnTo>
                  <a:lnTo>
                    <a:pt x="404965" y="489779"/>
                  </a:lnTo>
                  <a:lnTo>
                    <a:pt x="386865" y="499715"/>
                  </a:lnTo>
                  <a:lnTo>
                    <a:pt x="377339" y="519935"/>
                  </a:lnTo>
                  <a:lnTo>
                    <a:pt x="384960" y="526785"/>
                  </a:lnTo>
                  <a:lnTo>
                    <a:pt x="391952" y="540155"/>
                  </a:lnTo>
                  <a:lnTo>
                    <a:pt x="372899" y="558668"/>
                  </a:lnTo>
                  <a:lnTo>
                    <a:pt x="364973" y="572977"/>
                  </a:lnTo>
                  <a:lnTo>
                    <a:pt x="349102" y="566177"/>
                  </a:lnTo>
                  <a:lnTo>
                    <a:pt x="282456" y="525407"/>
                  </a:lnTo>
                  <a:lnTo>
                    <a:pt x="254849" y="497053"/>
                  </a:lnTo>
                  <a:lnTo>
                    <a:pt x="233586" y="462360"/>
                  </a:lnTo>
                  <a:lnTo>
                    <a:pt x="194223" y="396556"/>
                  </a:lnTo>
                  <a:lnTo>
                    <a:pt x="161853" y="344842"/>
                  </a:lnTo>
                  <a:lnTo>
                    <a:pt x="141440" y="308387"/>
                  </a:lnTo>
                  <a:lnTo>
                    <a:pt x="129824" y="277681"/>
                  </a:lnTo>
                  <a:lnTo>
                    <a:pt x="97435" y="278710"/>
                  </a:lnTo>
                  <a:lnTo>
                    <a:pt x="80611" y="271860"/>
                  </a:lnTo>
                  <a:lnTo>
                    <a:pt x="59043" y="254046"/>
                  </a:lnTo>
                  <a:lnTo>
                    <a:pt x="22539" y="235883"/>
                  </a:lnTo>
                  <a:lnTo>
                    <a:pt x="0" y="220805"/>
                  </a:lnTo>
                  <a:lnTo>
                    <a:pt x="6973" y="207784"/>
                  </a:lnTo>
                  <a:lnTo>
                    <a:pt x="19662" y="197499"/>
                  </a:lnTo>
                  <a:lnTo>
                    <a:pt x="40296" y="189620"/>
                  </a:lnTo>
                  <a:lnTo>
                    <a:pt x="50656" y="175081"/>
                  </a:lnTo>
                  <a:lnTo>
                    <a:pt x="71085" y="162900"/>
                  </a:lnTo>
                  <a:lnTo>
                    <a:pt x="85051" y="143708"/>
                  </a:lnTo>
                  <a:lnTo>
                    <a:pt x="99016" y="132744"/>
                  </a:lnTo>
                  <a:lnTo>
                    <a:pt x="110125" y="115260"/>
                  </a:lnTo>
                  <a:lnTo>
                    <a:pt x="119022" y="92303"/>
                  </a:lnTo>
                  <a:lnTo>
                    <a:pt x="111401" y="85103"/>
                  </a:lnTo>
                  <a:lnTo>
                    <a:pt x="106638" y="69017"/>
                  </a:lnTo>
                  <a:lnTo>
                    <a:pt x="111725" y="46390"/>
                  </a:lnTo>
                  <a:lnTo>
                    <a:pt x="101875" y="42955"/>
                  </a:lnTo>
                  <a:lnTo>
                    <a:pt x="106148" y="1290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66288" y="1993391"/>
              <a:ext cx="505967" cy="3840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083064" y="1971992"/>
              <a:ext cx="498475" cy="375285"/>
            </a:xfrm>
            <a:custGeom>
              <a:avLst/>
              <a:gdLst/>
              <a:ahLst/>
              <a:cxnLst/>
              <a:rect l="l" t="t" r="r" b="b"/>
              <a:pathLst>
                <a:path w="498475" h="375285">
                  <a:moveTo>
                    <a:pt x="364693" y="0"/>
                  </a:moveTo>
                  <a:lnTo>
                    <a:pt x="234886" y="65862"/>
                  </a:lnTo>
                  <a:lnTo>
                    <a:pt x="205270" y="95491"/>
                  </a:lnTo>
                  <a:lnTo>
                    <a:pt x="182257" y="117792"/>
                  </a:lnTo>
                  <a:lnTo>
                    <a:pt x="157568" y="141338"/>
                  </a:lnTo>
                  <a:lnTo>
                    <a:pt x="137998" y="175285"/>
                  </a:lnTo>
                  <a:lnTo>
                    <a:pt x="112458" y="201980"/>
                  </a:lnTo>
                  <a:lnTo>
                    <a:pt x="79248" y="197040"/>
                  </a:lnTo>
                  <a:lnTo>
                    <a:pt x="54457" y="203327"/>
                  </a:lnTo>
                  <a:lnTo>
                    <a:pt x="30289" y="226745"/>
                  </a:lnTo>
                  <a:lnTo>
                    <a:pt x="14147" y="220713"/>
                  </a:lnTo>
                  <a:lnTo>
                    <a:pt x="0" y="236855"/>
                  </a:lnTo>
                  <a:lnTo>
                    <a:pt x="32067" y="272046"/>
                  </a:lnTo>
                  <a:lnTo>
                    <a:pt x="25196" y="295592"/>
                  </a:lnTo>
                  <a:lnTo>
                    <a:pt x="29273" y="308013"/>
                  </a:lnTo>
                  <a:lnTo>
                    <a:pt x="66192" y="318884"/>
                  </a:lnTo>
                  <a:lnTo>
                    <a:pt x="92671" y="322846"/>
                  </a:lnTo>
                  <a:lnTo>
                    <a:pt x="97066" y="357505"/>
                  </a:lnTo>
                  <a:lnTo>
                    <a:pt x="94754" y="374827"/>
                  </a:lnTo>
                  <a:lnTo>
                    <a:pt x="107721" y="375132"/>
                  </a:lnTo>
                  <a:lnTo>
                    <a:pt x="134747" y="345567"/>
                  </a:lnTo>
                  <a:lnTo>
                    <a:pt x="144868" y="325831"/>
                  </a:lnTo>
                  <a:lnTo>
                    <a:pt x="163830" y="329577"/>
                  </a:lnTo>
                  <a:lnTo>
                    <a:pt x="176187" y="338721"/>
                  </a:lnTo>
                  <a:lnTo>
                    <a:pt x="219773" y="345389"/>
                  </a:lnTo>
                  <a:lnTo>
                    <a:pt x="224421" y="356730"/>
                  </a:lnTo>
                  <a:lnTo>
                    <a:pt x="249212" y="362407"/>
                  </a:lnTo>
                  <a:lnTo>
                    <a:pt x="258686" y="349808"/>
                  </a:lnTo>
                  <a:lnTo>
                    <a:pt x="253428" y="331698"/>
                  </a:lnTo>
                  <a:lnTo>
                    <a:pt x="272669" y="324561"/>
                  </a:lnTo>
                  <a:lnTo>
                    <a:pt x="293687" y="321868"/>
                  </a:lnTo>
                  <a:lnTo>
                    <a:pt x="325729" y="326110"/>
                  </a:lnTo>
                  <a:lnTo>
                    <a:pt x="345681" y="325132"/>
                  </a:lnTo>
                  <a:lnTo>
                    <a:pt x="351104" y="300621"/>
                  </a:lnTo>
                  <a:lnTo>
                    <a:pt x="382549" y="314172"/>
                  </a:lnTo>
                  <a:lnTo>
                    <a:pt x="398487" y="327558"/>
                  </a:lnTo>
                  <a:lnTo>
                    <a:pt x="416928" y="355269"/>
                  </a:lnTo>
                  <a:lnTo>
                    <a:pt x="497992" y="290766"/>
                  </a:lnTo>
                  <a:lnTo>
                    <a:pt x="493052" y="249300"/>
                  </a:lnTo>
                  <a:lnTo>
                    <a:pt x="491896" y="215226"/>
                  </a:lnTo>
                  <a:lnTo>
                    <a:pt x="492417" y="180035"/>
                  </a:lnTo>
                  <a:lnTo>
                    <a:pt x="483730" y="141986"/>
                  </a:lnTo>
                  <a:lnTo>
                    <a:pt x="484403" y="102146"/>
                  </a:lnTo>
                  <a:lnTo>
                    <a:pt x="475411" y="76060"/>
                  </a:lnTo>
                  <a:lnTo>
                    <a:pt x="459879" y="69316"/>
                  </a:lnTo>
                  <a:lnTo>
                    <a:pt x="439026" y="71424"/>
                  </a:lnTo>
                  <a:lnTo>
                    <a:pt x="393115" y="29146"/>
                  </a:lnTo>
                  <a:lnTo>
                    <a:pt x="36469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83064" y="1971992"/>
              <a:ext cx="498475" cy="375285"/>
            </a:xfrm>
            <a:custGeom>
              <a:avLst/>
              <a:gdLst/>
              <a:ahLst/>
              <a:cxnLst/>
              <a:rect l="l" t="t" r="r" b="b"/>
              <a:pathLst>
                <a:path w="498475" h="375285">
                  <a:moveTo>
                    <a:pt x="234887" y="65860"/>
                  </a:moveTo>
                  <a:lnTo>
                    <a:pt x="205268" y="95488"/>
                  </a:lnTo>
                  <a:lnTo>
                    <a:pt x="182250" y="117797"/>
                  </a:lnTo>
                  <a:lnTo>
                    <a:pt x="157572" y="141338"/>
                  </a:lnTo>
                  <a:lnTo>
                    <a:pt x="137990" y="175294"/>
                  </a:lnTo>
                  <a:lnTo>
                    <a:pt x="112453" y="201978"/>
                  </a:lnTo>
                  <a:lnTo>
                    <a:pt x="79243" y="197048"/>
                  </a:lnTo>
                  <a:lnTo>
                    <a:pt x="54451" y="203334"/>
                  </a:lnTo>
                  <a:lnTo>
                    <a:pt x="30288" y="226752"/>
                  </a:lnTo>
                  <a:lnTo>
                    <a:pt x="14141" y="220713"/>
                  </a:lnTo>
                  <a:lnTo>
                    <a:pt x="0" y="236859"/>
                  </a:lnTo>
                  <a:lnTo>
                    <a:pt x="32063" y="272047"/>
                  </a:lnTo>
                  <a:lnTo>
                    <a:pt x="25193" y="295589"/>
                  </a:lnTo>
                  <a:lnTo>
                    <a:pt x="29274" y="308012"/>
                  </a:lnTo>
                  <a:lnTo>
                    <a:pt x="66189" y="318884"/>
                  </a:lnTo>
                  <a:lnTo>
                    <a:pt x="92670" y="322844"/>
                  </a:lnTo>
                  <a:lnTo>
                    <a:pt x="97065" y="357508"/>
                  </a:lnTo>
                  <a:lnTo>
                    <a:pt x="94746" y="374824"/>
                  </a:lnTo>
                  <a:lnTo>
                    <a:pt x="107715" y="375133"/>
                  </a:lnTo>
                  <a:lnTo>
                    <a:pt x="134741" y="345568"/>
                  </a:lnTo>
                  <a:lnTo>
                    <a:pt x="144861" y="325833"/>
                  </a:lnTo>
                  <a:lnTo>
                    <a:pt x="163828" y="329576"/>
                  </a:lnTo>
                  <a:lnTo>
                    <a:pt x="176181" y="338728"/>
                  </a:lnTo>
                  <a:lnTo>
                    <a:pt x="219768" y="345387"/>
                  </a:lnTo>
                  <a:lnTo>
                    <a:pt x="224421" y="356738"/>
                  </a:lnTo>
                  <a:lnTo>
                    <a:pt x="249213" y="362407"/>
                  </a:lnTo>
                  <a:lnTo>
                    <a:pt x="258689" y="349805"/>
                  </a:lnTo>
                  <a:lnTo>
                    <a:pt x="253422" y="331702"/>
                  </a:lnTo>
                  <a:lnTo>
                    <a:pt x="272660" y="324569"/>
                  </a:lnTo>
                  <a:lnTo>
                    <a:pt x="293688" y="321873"/>
                  </a:lnTo>
                  <a:lnTo>
                    <a:pt x="325723" y="326109"/>
                  </a:lnTo>
                  <a:lnTo>
                    <a:pt x="345677" y="325139"/>
                  </a:lnTo>
                  <a:lnTo>
                    <a:pt x="351105" y="300629"/>
                  </a:lnTo>
                  <a:lnTo>
                    <a:pt x="382551" y="314170"/>
                  </a:lnTo>
                  <a:lnTo>
                    <a:pt x="398483" y="327558"/>
                  </a:lnTo>
                  <a:lnTo>
                    <a:pt x="416920" y="355273"/>
                  </a:lnTo>
                  <a:lnTo>
                    <a:pt x="497995" y="290771"/>
                  </a:lnTo>
                  <a:lnTo>
                    <a:pt x="493044" y="249308"/>
                  </a:lnTo>
                  <a:lnTo>
                    <a:pt x="491899" y="215228"/>
                  </a:lnTo>
                  <a:lnTo>
                    <a:pt x="492414" y="180040"/>
                  </a:lnTo>
                  <a:lnTo>
                    <a:pt x="483729" y="141986"/>
                  </a:lnTo>
                  <a:lnTo>
                    <a:pt x="484398" y="102145"/>
                  </a:lnTo>
                  <a:lnTo>
                    <a:pt x="475411" y="76059"/>
                  </a:lnTo>
                  <a:lnTo>
                    <a:pt x="459878" y="69312"/>
                  </a:lnTo>
                  <a:lnTo>
                    <a:pt x="439021" y="71422"/>
                  </a:lnTo>
                  <a:lnTo>
                    <a:pt x="393115" y="29147"/>
                  </a:lnTo>
                  <a:lnTo>
                    <a:pt x="364695" y="0"/>
                  </a:lnTo>
                  <a:lnTo>
                    <a:pt x="234887" y="6586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55263" y="3919727"/>
              <a:ext cx="582167" cy="4267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272497" y="3897757"/>
              <a:ext cx="573405" cy="419100"/>
            </a:xfrm>
            <a:custGeom>
              <a:avLst/>
              <a:gdLst/>
              <a:ahLst/>
              <a:cxnLst/>
              <a:rect l="l" t="t" r="r" b="b"/>
              <a:pathLst>
                <a:path w="573404" h="419100">
                  <a:moveTo>
                    <a:pt x="334263" y="0"/>
                  </a:moveTo>
                  <a:lnTo>
                    <a:pt x="328536" y="17018"/>
                  </a:lnTo>
                  <a:lnTo>
                    <a:pt x="315379" y="21932"/>
                  </a:lnTo>
                  <a:lnTo>
                    <a:pt x="307962" y="40233"/>
                  </a:lnTo>
                  <a:lnTo>
                    <a:pt x="287654" y="66243"/>
                  </a:lnTo>
                  <a:lnTo>
                    <a:pt x="279514" y="92430"/>
                  </a:lnTo>
                  <a:lnTo>
                    <a:pt x="253923" y="117856"/>
                  </a:lnTo>
                  <a:lnTo>
                    <a:pt x="238353" y="153962"/>
                  </a:lnTo>
                  <a:lnTo>
                    <a:pt x="220992" y="156679"/>
                  </a:lnTo>
                  <a:lnTo>
                    <a:pt x="216052" y="185813"/>
                  </a:lnTo>
                  <a:lnTo>
                    <a:pt x="183337" y="189992"/>
                  </a:lnTo>
                  <a:lnTo>
                    <a:pt x="169379" y="197993"/>
                  </a:lnTo>
                  <a:lnTo>
                    <a:pt x="165811" y="221780"/>
                  </a:lnTo>
                  <a:lnTo>
                    <a:pt x="165265" y="246037"/>
                  </a:lnTo>
                  <a:lnTo>
                    <a:pt x="133324" y="258851"/>
                  </a:lnTo>
                  <a:lnTo>
                    <a:pt x="109867" y="255905"/>
                  </a:lnTo>
                  <a:lnTo>
                    <a:pt x="92163" y="281012"/>
                  </a:lnTo>
                  <a:lnTo>
                    <a:pt x="73025" y="294487"/>
                  </a:lnTo>
                  <a:lnTo>
                    <a:pt x="48780" y="292011"/>
                  </a:lnTo>
                  <a:lnTo>
                    <a:pt x="32854" y="351790"/>
                  </a:lnTo>
                  <a:lnTo>
                    <a:pt x="28206" y="380492"/>
                  </a:lnTo>
                  <a:lnTo>
                    <a:pt x="0" y="391071"/>
                  </a:lnTo>
                  <a:lnTo>
                    <a:pt x="27876" y="418820"/>
                  </a:lnTo>
                  <a:lnTo>
                    <a:pt x="34556" y="405447"/>
                  </a:lnTo>
                  <a:lnTo>
                    <a:pt x="43776" y="375335"/>
                  </a:lnTo>
                  <a:lnTo>
                    <a:pt x="50457" y="358571"/>
                  </a:lnTo>
                  <a:lnTo>
                    <a:pt x="63017" y="356273"/>
                  </a:lnTo>
                  <a:lnTo>
                    <a:pt x="82562" y="380834"/>
                  </a:lnTo>
                  <a:lnTo>
                    <a:pt x="101625" y="386295"/>
                  </a:lnTo>
                  <a:lnTo>
                    <a:pt x="115277" y="368490"/>
                  </a:lnTo>
                  <a:lnTo>
                    <a:pt x="144995" y="346341"/>
                  </a:lnTo>
                  <a:lnTo>
                    <a:pt x="225234" y="349694"/>
                  </a:lnTo>
                  <a:lnTo>
                    <a:pt x="249720" y="331889"/>
                  </a:lnTo>
                  <a:lnTo>
                    <a:pt x="321208" y="315810"/>
                  </a:lnTo>
                  <a:lnTo>
                    <a:pt x="365721" y="303834"/>
                  </a:lnTo>
                  <a:lnTo>
                    <a:pt x="387959" y="299732"/>
                  </a:lnTo>
                  <a:lnTo>
                    <a:pt x="401307" y="316852"/>
                  </a:lnTo>
                  <a:lnTo>
                    <a:pt x="424827" y="306920"/>
                  </a:lnTo>
                  <a:lnTo>
                    <a:pt x="434047" y="322668"/>
                  </a:lnTo>
                  <a:lnTo>
                    <a:pt x="459155" y="327456"/>
                  </a:lnTo>
                  <a:lnTo>
                    <a:pt x="476605" y="318909"/>
                  </a:lnTo>
                  <a:lnTo>
                    <a:pt x="491553" y="321995"/>
                  </a:lnTo>
                  <a:lnTo>
                    <a:pt x="573049" y="259232"/>
                  </a:lnTo>
                  <a:lnTo>
                    <a:pt x="571334" y="232664"/>
                  </a:lnTo>
                  <a:lnTo>
                    <a:pt x="556399" y="234721"/>
                  </a:lnTo>
                  <a:lnTo>
                    <a:pt x="543991" y="240550"/>
                  </a:lnTo>
                  <a:lnTo>
                    <a:pt x="546862" y="212483"/>
                  </a:lnTo>
                  <a:lnTo>
                    <a:pt x="537641" y="204609"/>
                  </a:lnTo>
                  <a:lnTo>
                    <a:pt x="522706" y="203936"/>
                  </a:lnTo>
                  <a:lnTo>
                    <a:pt x="506488" y="192989"/>
                  </a:lnTo>
                  <a:lnTo>
                    <a:pt x="497268" y="167665"/>
                  </a:lnTo>
                  <a:lnTo>
                    <a:pt x="480745" y="147815"/>
                  </a:lnTo>
                  <a:lnTo>
                    <a:pt x="466737" y="128714"/>
                  </a:lnTo>
                  <a:lnTo>
                    <a:pt x="452793" y="144551"/>
                  </a:lnTo>
                  <a:lnTo>
                    <a:pt x="435622" y="147574"/>
                  </a:lnTo>
                  <a:lnTo>
                    <a:pt x="413245" y="110477"/>
                  </a:lnTo>
                  <a:lnTo>
                    <a:pt x="398246" y="73380"/>
                  </a:lnTo>
                  <a:lnTo>
                    <a:pt x="357949" y="23850"/>
                  </a:lnTo>
                  <a:lnTo>
                    <a:pt x="33426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72497" y="3897757"/>
              <a:ext cx="573405" cy="419100"/>
            </a:xfrm>
            <a:custGeom>
              <a:avLst/>
              <a:gdLst/>
              <a:ahLst/>
              <a:cxnLst/>
              <a:rect l="l" t="t" r="r" b="b"/>
              <a:pathLst>
                <a:path w="573404" h="419100">
                  <a:moveTo>
                    <a:pt x="334261" y="0"/>
                  </a:moveTo>
                  <a:lnTo>
                    <a:pt x="328535" y="17017"/>
                  </a:lnTo>
                  <a:lnTo>
                    <a:pt x="315384" y="21931"/>
                  </a:lnTo>
                  <a:lnTo>
                    <a:pt x="307958" y="40232"/>
                  </a:lnTo>
                  <a:lnTo>
                    <a:pt x="287653" y="66235"/>
                  </a:lnTo>
                  <a:lnTo>
                    <a:pt x="279510" y="92422"/>
                  </a:lnTo>
                  <a:lnTo>
                    <a:pt x="253925" y="117856"/>
                  </a:lnTo>
                  <a:lnTo>
                    <a:pt x="238356" y="153964"/>
                  </a:lnTo>
                  <a:lnTo>
                    <a:pt x="220999" y="156675"/>
                  </a:lnTo>
                  <a:lnTo>
                    <a:pt x="216054" y="185812"/>
                  </a:lnTo>
                  <a:lnTo>
                    <a:pt x="183336" y="189995"/>
                  </a:lnTo>
                  <a:lnTo>
                    <a:pt x="169385" y="197990"/>
                  </a:lnTo>
                  <a:lnTo>
                    <a:pt x="165808" y="221775"/>
                  </a:lnTo>
                  <a:lnTo>
                    <a:pt x="165263" y="246036"/>
                  </a:lnTo>
                  <a:lnTo>
                    <a:pt x="133325" y="258853"/>
                  </a:lnTo>
                  <a:lnTo>
                    <a:pt x="109874" y="255905"/>
                  </a:lnTo>
                  <a:lnTo>
                    <a:pt x="92170" y="281005"/>
                  </a:lnTo>
                  <a:lnTo>
                    <a:pt x="73024" y="294484"/>
                  </a:lnTo>
                  <a:lnTo>
                    <a:pt x="48784" y="292004"/>
                  </a:lnTo>
                  <a:lnTo>
                    <a:pt x="32857" y="351788"/>
                  </a:lnTo>
                  <a:lnTo>
                    <a:pt x="28207" y="380487"/>
                  </a:lnTo>
                  <a:lnTo>
                    <a:pt x="0" y="391074"/>
                  </a:lnTo>
                  <a:lnTo>
                    <a:pt x="27882" y="418813"/>
                  </a:lnTo>
                  <a:lnTo>
                    <a:pt x="34560" y="405443"/>
                  </a:lnTo>
                  <a:lnTo>
                    <a:pt x="43775" y="375332"/>
                  </a:lnTo>
                  <a:lnTo>
                    <a:pt x="50453" y="358572"/>
                  </a:lnTo>
                  <a:lnTo>
                    <a:pt x="63022" y="356270"/>
                  </a:lnTo>
                  <a:lnTo>
                    <a:pt x="82563" y="380836"/>
                  </a:lnTo>
                  <a:lnTo>
                    <a:pt x="101624" y="386300"/>
                  </a:lnTo>
                  <a:lnTo>
                    <a:pt x="115285" y="368492"/>
                  </a:lnTo>
                  <a:lnTo>
                    <a:pt x="144995" y="346337"/>
                  </a:lnTo>
                  <a:lnTo>
                    <a:pt x="225239" y="349698"/>
                  </a:lnTo>
                  <a:lnTo>
                    <a:pt x="249718" y="331891"/>
                  </a:lnTo>
                  <a:lnTo>
                    <a:pt x="321209" y="315809"/>
                  </a:lnTo>
                  <a:lnTo>
                    <a:pt x="365720" y="303834"/>
                  </a:lnTo>
                  <a:lnTo>
                    <a:pt x="387967" y="299727"/>
                  </a:lnTo>
                  <a:lnTo>
                    <a:pt x="401303" y="316856"/>
                  </a:lnTo>
                  <a:lnTo>
                    <a:pt x="424828" y="306915"/>
                  </a:lnTo>
                  <a:lnTo>
                    <a:pt x="434043" y="322669"/>
                  </a:lnTo>
                  <a:lnTo>
                    <a:pt x="459152" y="327454"/>
                  </a:lnTo>
                  <a:lnTo>
                    <a:pt x="476610" y="318910"/>
                  </a:lnTo>
                  <a:lnTo>
                    <a:pt x="491549" y="321991"/>
                  </a:lnTo>
                  <a:lnTo>
                    <a:pt x="573052" y="259226"/>
                  </a:lnTo>
                  <a:lnTo>
                    <a:pt x="571338" y="232666"/>
                  </a:lnTo>
                  <a:lnTo>
                    <a:pt x="556399" y="234720"/>
                  </a:lnTo>
                  <a:lnTo>
                    <a:pt x="543997" y="240553"/>
                  </a:lnTo>
                  <a:lnTo>
                    <a:pt x="546859" y="212476"/>
                  </a:lnTo>
                  <a:lnTo>
                    <a:pt x="537644" y="204609"/>
                  </a:lnTo>
                  <a:lnTo>
                    <a:pt x="522705" y="203931"/>
                  </a:lnTo>
                  <a:lnTo>
                    <a:pt x="506488" y="192984"/>
                  </a:lnTo>
                  <a:lnTo>
                    <a:pt x="497272" y="167659"/>
                  </a:lnTo>
                  <a:lnTo>
                    <a:pt x="480750" y="147818"/>
                  </a:lnTo>
                  <a:lnTo>
                    <a:pt x="466744" y="128718"/>
                  </a:lnTo>
                  <a:lnTo>
                    <a:pt x="452798" y="144552"/>
                  </a:lnTo>
                  <a:lnTo>
                    <a:pt x="435627" y="147571"/>
                  </a:lnTo>
                  <a:lnTo>
                    <a:pt x="413247" y="110477"/>
                  </a:lnTo>
                  <a:lnTo>
                    <a:pt x="398251" y="73383"/>
                  </a:lnTo>
                  <a:lnTo>
                    <a:pt x="375356" y="45039"/>
                  </a:lnTo>
                  <a:lnTo>
                    <a:pt x="357955" y="23842"/>
                  </a:lnTo>
                  <a:lnTo>
                    <a:pt x="334261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8247" y="3666744"/>
              <a:ext cx="265175" cy="40843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525062" y="3645954"/>
              <a:ext cx="256540" cy="400050"/>
            </a:xfrm>
            <a:custGeom>
              <a:avLst/>
              <a:gdLst/>
              <a:ahLst/>
              <a:cxnLst/>
              <a:rect l="l" t="t" r="r" b="b"/>
              <a:pathLst>
                <a:path w="256539" h="400050">
                  <a:moveTo>
                    <a:pt x="105359" y="0"/>
                  </a:moveTo>
                  <a:lnTo>
                    <a:pt x="33947" y="41579"/>
                  </a:lnTo>
                  <a:lnTo>
                    <a:pt x="15379" y="48425"/>
                  </a:lnTo>
                  <a:lnTo>
                    <a:pt x="7277" y="46964"/>
                  </a:lnTo>
                  <a:lnTo>
                    <a:pt x="0" y="55626"/>
                  </a:lnTo>
                  <a:lnTo>
                    <a:pt x="5473" y="84645"/>
                  </a:lnTo>
                  <a:lnTo>
                    <a:pt x="7175" y="110274"/>
                  </a:lnTo>
                  <a:lnTo>
                    <a:pt x="10934" y="132499"/>
                  </a:lnTo>
                  <a:lnTo>
                    <a:pt x="35979" y="155841"/>
                  </a:lnTo>
                  <a:lnTo>
                    <a:pt x="51231" y="164020"/>
                  </a:lnTo>
                  <a:lnTo>
                    <a:pt x="69888" y="154597"/>
                  </a:lnTo>
                  <a:lnTo>
                    <a:pt x="88353" y="150647"/>
                  </a:lnTo>
                  <a:lnTo>
                    <a:pt x="88531" y="178003"/>
                  </a:lnTo>
                  <a:lnTo>
                    <a:pt x="102577" y="202539"/>
                  </a:lnTo>
                  <a:lnTo>
                    <a:pt x="63652" y="212204"/>
                  </a:lnTo>
                  <a:lnTo>
                    <a:pt x="66763" y="221449"/>
                  </a:lnTo>
                  <a:lnTo>
                    <a:pt x="35725" y="256806"/>
                  </a:lnTo>
                  <a:lnTo>
                    <a:pt x="44830" y="264896"/>
                  </a:lnTo>
                  <a:lnTo>
                    <a:pt x="61404" y="253542"/>
                  </a:lnTo>
                  <a:lnTo>
                    <a:pt x="81711" y="252450"/>
                  </a:lnTo>
                  <a:lnTo>
                    <a:pt x="104838" y="275780"/>
                  </a:lnTo>
                  <a:lnTo>
                    <a:pt x="122199" y="296976"/>
                  </a:lnTo>
                  <a:lnTo>
                    <a:pt x="145021" y="325335"/>
                  </a:lnTo>
                  <a:lnTo>
                    <a:pt x="159981" y="362432"/>
                  </a:lnTo>
                  <a:lnTo>
                    <a:pt x="182295" y="399542"/>
                  </a:lnTo>
                  <a:lnTo>
                    <a:pt x="199415" y="396519"/>
                  </a:lnTo>
                  <a:lnTo>
                    <a:pt x="213321" y="380682"/>
                  </a:lnTo>
                  <a:lnTo>
                    <a:pt x="216598" y="368439"/>
                  </a:lnTo>
                  <a:lnTo>
                    <a:pt x="208914" y="353644"/>
                  </a:lnTo>
                  <a:lnTo>
                    <a:pt x="205104" y="315658"/>
                  </a:lnTo>
                  <a:lnTo>
                    <a:pt x="224459" y="292379"/>
                  </a:lnTo>
                  <a:lnTo>
                    <a:pt x="233641" y="271830"/>
                  </a:lnTo>
                  <a:lnTo>
                    <a:pt x="237121" y="228701"/>
                  </a:lnTo>
                  <a:lnTo>
                    <a:pt x="256146" y="201663"/>
                  </a:lnTo>
                  <a:lnTo>
                    <a:pt x="246316" y="155778"/>
                  </a:lnTo>
                  <a:lnTo>
                    <a:pt x="243154" y="147231"/>
                  </a:lnTo>
                  <a:lnTo>
                    <a:pt x="222224" y="126365"/>
                  </a:lnTo>
                  <a:lnTo>
                    <a:pt x="204990" y="91109"/>
                  </a:lnTo>
                  <a:lnTo>
                    <a:pt x="207022" y="108915"/>
                  </a:lnTo>
                  <a:lnTo>
                    <a:pt x="190855" y="93154"/>
                  </a:lnTo>
                  <a:lnTo>
                    <a:pt x="176911" y="105841"/>
                  </a:lnTo>
                  <a:lnTo>
                    <a:pt x="158838" y="89395"/>
                  </a:lnTo>
                  <a:lnTo>
                    <a:pt x="150596" y="78447"/>
                  </a:lnTo>
                  <a:lnTo>
                    <a:pt x="136651" y="58597"/>
                  </a:lnTo>
                  <a:lnTo>
                    <a:pt x="125869" y="32562"/>
                  </a:lnTo>
                  <a:lnTo>
                    <a:pt x="130314" y="22644"/>
                  </a:lnTo>
                  <a:lnTo>
                    <a:pt x="111290" y="8610"/>
                  </a:lnTo>
                  <a:lnTo>
                    <a:pt x="105359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25062" y="3645954"/>
              <a:ext cx="256540" cy="400050"/>
            </a:xfrm>
            <a:custGeom>
              <a:avLst/>
              <a:gdLst/>
              <a:ahLst/>
              <a:cxnLst/>
              <a:rect l="l" t="t" r="r" b="b"/>
              <a:pathLst>
                <a:path w="256539" h="400050">
                  <a:moveTo>
                    <a:pt x="81705" y="252448"/>
                  </a:moveTo>
                  <a:lnTo>
                    <a:pt x="61404" y="253535"/>
                  </a:lnTo>
                  <a:lnTo>
                    <a:pt x="44824" y="264892"/>
                  </a:lnTo>
                  <a:lnTo>
                    <a:pt x="35720" y="256802"/>
                  </a:lnTo>
                  <a:lnTo>
                    <a:pt x="66754" y="221452"/>
                  </a:lnTo>
                  <a:lnTo>
                    <a:pt x="63644" y="212207"/>
                  </a:lnTo>
                  <a:lnTo>
                    <a:pt x="102579" y="202532"/>
                  </a:lnTo>
                  <a:lnTo>
                    <a:pt x="88529" y="177997"/>
                  </a:lnTo>
                  <a:lnTo>
                    <a:pt x="88343" y="150645"/>
                  </a:lnTo>
                  <a:lnTo>
                    <a:pt x="69879" y="154590"/>
                  </a:lnTo>
                  <a:lnTo>
                    <a:pt x="51230" y="164020"/>
                  </a:lnTo>
                  <a:lnTo>
                    <a:pt x="35976" y="155837"/>
                  </a:lnTo>
                  <a:lnTo>
                    <a:pt x="10924" y="132498"/>
                  </a:lnTo>
                  <a:lnTo>
                    <a:pt x="7168" y="110271"/>
                  </a:lnTo>
                  <a:lnTo>
                    <a:pt x="5469" y="84644"/>
                  </a:lnTo>
                  <a:lnTo>
                    <a:pt x="0" y="55619"/>
                  </a:lnTo>
                  <a:lnTo>
                    <a:pt x="7268" y="46967"/>
                  </a:lnTo>
                  <a:lnTo>
                    <a:pt x="15372" y="48416"/>
                  </a:lnTo>
                  <a:lnTo>
                    <a:pt x="33936" y="41574"/>
                  </a:lnTo>
                  <a:lnTo>
                    <a:pt x="105360" y="0"/>
                  </a:lnTo>
                  <a:lnTo>
                    <a:pt x="111289" y="8608"/>
                  </a:lnTo>
                  <a:lnTo>
                    <a:pt x="130314" y="22641"/>
                  </a:lnTo>
                  <a:lnTo>
                    <a:pt x="150595" y="78444"/>
                  </a:lnTo>
                  <a:lnTo>
                    <a:pt x="176906" y="105833"/>
                  </a:lnTo>
                  <a:lnTo>
                    <a:pt x="190852" y="93156"/>
                  </a:lnTo>
                  <a:lnTo>
                    <a:pt x="207023" y="108915"/>
                  </a:lnTo>
                  <a:lnTo>
                    <a:pt x="204990" y="91106"/>
                  </a:lnTo>
                  <a:lnTo>
                    <a:pt x="222224" y="126359"/>
                  </a:lnTo>
                  <a:lnTo>
                    <a:pt x="243152" y="147234"/>
                  </a:lnTo>
                  <a:lnTo>
                    <a:pt x="246310" y="155781"/>
                  </a:lnTo>
                  <a:lnTo>
                    <a:pt x="256146" y="201661"/>
                  </a:lnTo>
                  <a:lnTo>
                    <a:pt x="237121" y="228700"/>
                  </a:lnTo>
                  <a:lnTo>
                    <a:pt x="233639" y="271826"/>
                  </a:lnTo>
                  <a:lnTo>
                    <a:pt x="224450" y="292372"/>
                  </a:lnTo>
                  <a:lnTo>
                    <a:pt x="205102" y="315651"/>
                  </a:lnTo>
                  <a:lnTo>
                    <a:pt x="207328" y="336875"/>
                  </a:lnTo>
                  <a:lnTo>
                    <a:pt x="208907" y="353641"/>
                  </a:lnTo>
                  <a:lnTo>
                    <a:pt x="216591" y="368441"/>
                  </a:lnTo>
                  <a:lnTo>
                    <a:pt x="213320" y="380683"/>
                  </a:lnTo>
                  <a:lnTo>
                    <a:pt x="199413" y="396522"/>
                  </a:lnTo>
                  <a:lnTo>
                    <a:pt x="182291" y="399542"/>
                  </a:lnTo>
                  <a:lnTo>
                    <a:pt x="159974" y="362436"/>
                  </a:lnTo>
                  <a:lnTo>
                    <a:pt x="145020" y="325329"/>
                  </a:lnTo>
                  <a:lnTo>
                    <a:pt x="122190" y="296976"/>
                  </a:lnTo>
                  <a:lnTo>
                    <a:pt x="104839" y="275772"/>
                  </a:lnTo>
                  <a:lnTo>
                    <a:pt x="81705" y="25244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2503" y="4315967"/>
              <a:ext cx="390144" cy="3992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049267" y="4296016"/>
              <a:ext cx="382905" cy="389890"/>
            </a:xfrm>
            <a:custGeom>
              <a:avLst/>
              <a:gdLst/>
              <a:ahLst/>
              <a:cxnLst/>
              <a:rect l="l" t="t" r="r" b="b"/>
              <a:pathLst>
                <a:path w="382904" h="389889">
                  <a:moveTo>
                    <a:pt x="319036" y="0"/>
                  </a:moveTo>
                  <a:lnTo>
                    <a:pt x="292303" y="21450"/>
                  </a:lnTo>
                  <a:lnTo>
                    <a:pt x="266522" y="20218"/>
                  </a:lnTo>
                  <a:lnTo>
                    <a:pt x="246443" y="18440"/>
                  </a:lnTo>
                  <a:lnTo>
                    <a:pt x="221678" y="27736"/>
                  </a:lnTo>
                  <a:lnTo>
                    <a:pt x="211505" y="43764"/>
                  </a:lnTo>
                  <a:lnTo>
                    <a:pt x="200152" y="65760"/>
                  </a:lnTo>
                  <a:lnTo>
                    <a:pt x="210362" y="72237"/>
                  </a:lnTo>
                  <a:lnTo>
                    <a:pt x="210756" y="87706"/>
                  </a:lnTo>
                  <a:lnTo>
                    <a:pt x="179362" y="102488"/>
                  </a:lnTo>
                  <a:lnTo>
                    <a:pt x="163525" y="127939"/>
                  </a:lnTo>
                  <a:lnTo>
                    <a:pt x="137096" y="125475"/>
                  </a:lnTo>
                  <a:lnTo>
                    <a:pt x="117538" y="119862"/>
                  </a:lnTo>
                  <a:lnTo>
                    <a:pt x="101104" y="99961"/>
                  </a:lnTo>
                  <a:lnTo>
                    <a:pt x="82486" y="83756"/>
                  </a:lnTo>
                  <a:lnTo>
                    <a:pt x="64185" y="98666"/>
                  </a:lnTo>
                  <a:lnTo>
                    <a:pt x="66586" y="117220"/>
                  </a:lnTo>
                  <a:lnTo>
                    <a:pt x="72352" y="149796"/>
                  </a:lnTo>
                  <a:lnTo>
                    <a:pt x="73787" y="160019"/>
                  </a:lnTo>
                  <a:lnTo>
                    <a:pt x="73787" y="183299"/>
                  </a:lnTo>
                  <a:lnTo>
                    <a:pt x="66484" y="217868"/>
                  </a:lnTo>
                  <a:lnTo>
                    <a:pt x="49657" y="239763"/>
                  </a:lnTo>
                  <a:lnTo>
                    <a:pt x="34404" y="265099"/>
                  </a:lnTo>
                  <a:lnTo>
                    <a:pt x="28384" y="299618"/>
                  </a:lnTo>
                  <a:lnTo>
                    <a:pt x="16319" y="320840"/>
                  </a:lnTo>
                  <a:lnTo>
                    <a:pt x="10604" y="342404"/>
                  </a:lnTo>
                  <a:lnTo>
                    <a:pt x="0" y="371906"/>
                  </a:lnTo>
                  <a:lnTo>
                    <a:pt x="17576" y="388581"/>
                  </a:lnTo>
                  <a:lnTo>
                    <a:pt x="40449" y="376936"/>
                  </a:lnTo>
                  <a:lnTo>
                    <a:pt x="57315" y="379856"/>
                  </a:lnTo>
                  <a:lnTo>
                    <a:pt x="70612" y="389267"/>
                  </a:lnTo>
                  <a:lnTo>
                    <a:pt x="80772" y="371462"/>
                  </a:lnTo>
                  <a:lnTo>
                    <a:pt x="100787" y="361886"/>
                  </a:lnTo>
                  <a:lnTo>
                    <a:pt x="120777" y="371475"/>
                  </a:lnTo>
                  <a:lnTo>
                    <a:pt x="153822" y="381393"/>
                  </a:lnTo>
                  <a:lnTo>
                    <a:pt x="166814" y="373862"/>
                  </a:lnTo>
                  <a:lnTo>
                    <a:pt x="192227" y="360857"/>
                  </a:lnTo>
                  <a:lnTo>
                    <a:pt x="327253" y="363677"/>
                  </a:lnTo>
                  <a:lnTo>
                    <a:pt x="331927" y="328726"/>
                  </a:lnTo>
                  <a:lnTo>
                    <a:pt x="382435" y="211721"/>
                  </a:lnTo>
                  <a:lnTo>
                    <a:pt x="370674" y="178168"/>
                  </a:lnTo>
                  <a:lnTo>
                    <a:pt x="371348" y="61455"/>
                  </a:lnTo>
                  <a:lnTo>
                    <a:pt x="31903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49267" y="4296016"/>
              <a:ext cx="382905" cy="389890"/>
            </a:xfrm>
            <a:custGeom>
              <a:avLst/>
              <a:gdLst/>
              <a:ahLst/>
              <a:cxnLst/>
              <a:rect l="l" t="t" r="r" b="b"/>
              <a:pathLst>
                <a:path w="382904" h="389889">
                  <a:moveTo>
                    <a:pt x="66583" y="117218"/>
                  </a:moveTo>
                  <a:lnTo>
                    <a:pt x="68123" y="125686"/>
                  </a:lnTo>
                  <a:lnTo>
                    <a:pt x="70254" y="137450"/>
                  </a:lnTo>
                  <a:lnTo>
                    <a:pt x="72349" y="149800"/>
                  </a:lnTo>
                  <a:lnTo>
                    <a:pt x="73787" y="160025"/>
                  </a:lnTo>
                  <a:lnTo>
                    <a:pt x="73787" y="183298"/>
                  </a:lnTo>
                  <a:lnTo>
                    <a:pt x="66486" y="217868"/>
                  </a:lnTo>
                  <a:lnTo>
                    <a:pt x="49653" y="239765"/>
                  </a:lnTo>
                  <a:lnTo>
                    <a:pt x="34403" y="265093"/>
                  </a:lnTo>
                  <a:lnTo>
                    <a:pt x="28379" y="299623"/>
                  </a:lnTo>
                  <a:lnTo>
                    <a:pt x="16313" y="320842"/>
                  </a:lnTo>
                  <a:lnTo>
                    <a:pt x="10594" y="342410"/>
                  </a:lnTo>
                  <a:lnTo>
                    <a:pt x="0" y="371904"/>
                  </a:lnTo>
                  <a:lnTo>
                    <a:pt x="17571" y="388587"/>
                  </a:lnTo>
                  <a:lnTo>
                    <a:pt x="40446" y="376940"/>
                  </a:lnTo>
                  <a:lnTo>
                    <a:pt x="57305" y="379861"/>
                  </a:lnTo>
                  <a:lnTo>
                    <a:pt x="70604" y="389265"/>
                  </a:lnTo>
                  <a:lnTo>
                    <a:pt x="80764" y="371456"/>
                  </a:lnTo>
                  <a:lnTo>
                    <a:pt x="100780" y="361884"/>
                  </a:lnTo>
                  <a:lnTo>
                    <a:pt x="120777" y="371476"/>
                  </a:lnTo>
                  <a:lnTo>
                    <a:pt x="153813" y="381398"/>
                  </a:lnTo>
                  <a:lnTo>
                    <a:pt x="166814" y="373859"/>
                  </a:lnTo>
                  <a:lnTo>
                    <a:pt x="192224" y="360857"/>
                  </a:lnTo>
                  <a:lnTo>
                    <a:pt x="327253" y="363671"/>
                  </a:lnTo>
                  <a:lnTo>
                    <a:pt x="331916" y="328729"/>
                  </a:lnTo>
                  <a:lnTo>
                    <a:pt x="382432" y="211726"/>
                  </a:lnTo>
                  <a:lnTo>
                    <a:pt x="370671" y="178163"/>
                  </a:lnTo>
                  <a:lnTo>
                    <a:pt x="371337" y="61448"/>
                  </a:lnTo>
                  <a:lnTo>
                    <a:pt x="319038" y="0"/>
                  </a:lnTo>
                  <a:lnTo>
                    <a:pt x="292304" y="21453"/>
                  </a:lnTo>
                  <a:lnTo>
                    <a:pt x="266512" y="20221"/>
                  </a:lnTo>
                  <a:lnTo>
                    <a:pt x="246439" y="18434"/>
                  </a:lnTo>
                  <a:lnTo>
                    <a:pt x="221677" y="27739"/>
                  </a:lnTo>
                  <a:lnTo>
                    <a:pt x="211498" y="43761"/>
                  </a:lnTo>
                  <a:lnTo>
                    <a:pt x="200145" y="65760"/>
                  </a:lnTo>
                  <a:lnTo>
                    <a:pt x="210354" y="72231"/>
                  </a:lnTo>
                  <a:lnTo>
                    <a:pt x="210754" y="87699"/>
                  </a:lnTo>
                  <a:lnTo>
                    <a:pt x="179358" y="102489"/>
                  </a:lnTo>
                  <a:lnTo>
                    <a:pt x="163516" y="127939"/>
                  </a:lnTo>
                  <a:lnTo>
                    <a:pt x="137095" y="125474"/>
                  </a:lnTo>
                  <a:lnTo>
                    <a:pt x="117537" y="119867"/>
                  </a:lnTo>
                  <a:lnTo>
                    <a:pt x="101104" y="99963"/>
                  </a:lnTo>
                  <a:lnTo>
                    <a:pt x="82480" y="83754"/>
                  </a:lnTo>
                  <a:lnTo>
                    <a:pt x="64180" y="98667"/>
                  </a:lnTo>
                  <a:lnTo>
                    <a:pt x="66583" y="11721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25239" y="3709416"/>
              <a:ext cx="533400" cy="74371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843159" y="3688359"/>
              <a:ext cx="524510" cy="736600"/>
            </a:xfrm>
            <a:custGeom>
              <a:avLst/>
              <a:gdLst/>
              <a:ahLst/>
              <a:cxnLst/>
              <a:rect l="l" t="t" r="r" b="b"/>
              <a:pathLst>
                <a:path w="524510" h="736600">
                  <a:moveTo>
                    <a:pt x="63906" y="0"/>
                  </a:moveTo>
                  <a:lnTo>
                    <a:pt x="51955" y="62128"/>
                  </a:lnTo>
                  <a:lnTo>
                    <a:pt x="58623" y="84404"/>
                  </a:lnTo>
                  <a:lnTo>
                    <a:pt x="52908" y="102552"/>
                  </a:lnTo>
                  <a:lnTo>
                    <a:pt x="57950" y="130263"/>
                  </a:lnTo>
                  <a:lnTo>
                    <a:pt x="82118" y="136410"/>
                  </a:lnTo>
                  <a:lnTo>
                    <a:pt x="104355" y="137794"/>
                  </a:lnTo>
                  <a:lnTo>
                    <a:pt x="130390" y="132295"/>
                  </a:lnTo>
                  <a:lnTo>
                    <a:pt x="154520" y="136410"/>
                  </a:lnTo>
                  <a:lnTo>
                    <a:pt x="164985" y="150799"/>
                  </a:lnTo>
                  <a:lnTo>
                    <a:pt x="179285" y="192595"/>
                  </a:lnTo>
                  <a:lnTo>
                    <a:pt x="190068" y="219633"/>
                  </a:lnTo>
                  <a:lnTo>
                    <a:pt x="196087" y="260032"/>
                  </a:lnTo>
                  <a:lnTo>
                    <a:pt x="226263" y="360400"/>
                  </a:lnTo>
                  <a:lnTo>
                    <a:pt x="238328" y="394652"/>
                  </a:lnTo>
                  <a:lnTo>
                    <a:pt x="249770" y="396684"/>
                  </a:lnTo>
                  <a:lnTo>
                    <a:pt x="247218" y="434022"/>
                  </a:lnTo>
                  <a:lnTo>
                    <a:pt x="279615" y="497382"/>
                  </a:lnTo>
                  <a:lnTo>
                    <a:pt x="268503" y="504901"/>
                  </a:lnTo>
                  <a:lnTo>
                    <a:pt x="259994" y="525322"/>
                  </a:lnTo>
                  <a:lnTo>
                    <a:pt x="246773" y="525195"/>
                  </a:lnTo>
                  <a:lnTo>
                    <a:pt x="235229" y="499287"/>
                  </a:lnTo>
                  <a:lnTo>
                    <a:pt x="210693" y="491769"/>
                  </a:lnTo>
                  <a:lnTo>
                    <a:pt x="208292" y="470674"/>
                  </a:lnTo>
                  <a:lnTo>
                    <a:pt x="191655" y="447789"/>
                  </a:lnTo>
                  <a:lnTo>
                    <a:pt x="174383" y="428612"/>
                  </a:lnTo>
                  <a:lnTo>
                    <a:pt x="170319" y="405726"/>
                  </a:lnTo>
                  <a:lnTo>
                    <a:pt x="151396" y="400113"/>
                  </a:lnTo>
                  <a:lnTo>
                    <a:pt x="145681" y="390245"/>
                  </a:lnTo>
                  <a:lnTo>
                    <a:pt x="137045" y="384086"/>
                  </a:lnTo>
                  <a:lnTo>
                    <a:pt x="128041" y="380263"/>
                  </a:lnTo>
                  <a:lnTo>
                    <a:pt x="115201" y="377240"/>
                  </a:lnTo>
                  <a:lnTo>
                    <a:pt x="100215" y="370395"/>
                  </a:lnTo>
                  <a:lnTo>
                    <a:pt x="97929" y="357936"/>
                  </a:lnTo>
                  <a:lnTo>
                    <a:pt x="93865" y="338632"/>
                  </a:lnTo>
                  <a:lnTo>
                    <a:pt x="85229" y="302171"/>
                  </a:lnTo>
                  <a:lnTo>
                    <a:pt x="62242" y="281889"/>
                  </a:lnTo>
                  <a:lnTo>
                    <a:pt x="46227" y="294893"/>
                  </a:lnTo>
                  <a:lnTo>
                    <a:pt x="38912" y="310070"/>
                  </a:lnTo>
                  <a:lnTo>
                    <a:pt x="62128" y="341541"/>
                  </a:lnTo>
                  <a:lnTo>
                    <a:pt x="48463" y="361073"/>
                  </a:lnTo>
                  <a:lnTo>
                    <a:pt x="33210" y="368947"/>
                  </a:lnTo>
                  <a:lnTo>
                    <a:pt x="35115" y="388137"/>
                  </a:lnTo>
                  <a:lnTo>
                    <a:pt x="40208" y="407987"/>
                  </a:lnTo>
                  <a:lnTo>
                    <a:pt x="28956" y="426262"/>
                  </a:lnTo>
                  <a:lnTo>
                    <a:pt x="0" y="441832"/>
                  </a:lnTo>
                  <a:lnTo>
                    <a:pt x="1270" y="466521"/>
                  </a:lnTo>
                  <a:lnTo>
                    <a:pt x="4940" y="512559"/>
                  </a:lnTo>
                  <a:lnTo>
                    <a:pt x="10033" y="547763"/>
                  </a:lnTo>
                  <a:lnTo>
                    <a:pt x="15862" y="560908"/>
                  </a:lnTo>
                  <a:lnTo>
                    <a:pt x="16725" y="608825"/>
                  </a:lnTo>
                  <a:lnTo>
                    <a:pt x="89915" y="688581"/>
                  </a:lnTo>
                  <a:lnTo>
                    <a:pt x="89979" y="709917"/>
                  </a:lnTo>
                  <a:lnTo>
                    <a:pt x="117398" y="723976"/>
                  </a:lnTo>
                  <a:lnTo>
                    <a:pt x="271767" y="725398"/>
                  </a:lnTo>
                  <a:lnTo>
                    <a:pt x="269367" y="706831"/>
                  </a:lnTo>
                  <a:lnTo>
                    <a:pt x="287667" y="691908"/>
                  </a:lnTo>
                  <a:lnTo>
                    <a:pt x="306285" y="708126"/>
                  </a:lnTo>
                  <a:lnTo>
                    <a:pt x="322719" y="728052"/>
                  </a:lnTo>
                  <a:lnTo>
                    <a:pt x="342277" y="733666"/>
                  </a:lnTo>
                  <a:lnTo>
                    <a:pt x="368693" y="736130"/>
                  </a:lnTo>
                  <a:lnTo>
                    <a:pt x="384543" y="710653"/>
                  </a:lnTo>
                  <a:lnTo>
                    <a:pt x="415937" y="695858"/>
                  </a:lnTo>
                  <a:lnTo>
                    <a:pt x="415531" y="680377"/>
                  </a:lnTo>
                  <a:lnTo>
                    <a:pt x="405320" y="673900"/>
                  </a:lnTo>
                  <a:lnTo>
                    <a:pt x="416674" y="651878"/>
                  </a:lnTo>
                  <a:lnTo>
                    <a:pt x="426859" y="635838"/>
                  </a:lnTo>
                  <a:lnTo>
                    <a:pt x="451612" y="626529"/>
                  </a:lnTo>
                  <a:lnTo>
                    <a:pt x="471690" y="628319"/>
                  </a:lnTo>
                  <a:lnTo>
                    <a:pt x="497471" y="629551"/>
                  </a:lnTo>
                  <a:lnTo>
                    <a:pt x="524205" y="608075"/>
                  </a:lnTo>
                  <a:lnTo>
                    <a:pt x="398983" y="436752"/>
                  </a:lnTo>
                  <a:lnTo>
                    <a:pt x="387286" y="397751"/>
                  </a:lnTo>
                  <a:lnTo>
                    <a:pt x="258952" y="233679"/>
                  </a:lnTo>
                  <a:lnTo>
                    <a:pt x="181495" y="118262"/>
                  </a:lnTo>
                  <a:lnTo>
                    <a:pt x="109093" y="42227"/>
                  </a:lnTo>
                  <a:lnTo>
                    <a:pt x="6390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43159" y="3688359"/>
              <a:ext cx="524510" cy="736600"/>
            </a:xfrm>
            <a:custGeom>
              <a:avLst/>
              <a:gdLst/>
              <a:ahLst/>
              <a:cxnLst/>
              <a:rect l="l" t="t" r="r" b="b"/>
              <a:pathLst>
                <a:path w="524510" h="736600">
                  <a:moveTo>
                    <a:pt x="271765" y="725404"/>
                  </a:moveTo>
                  <a:lnTo>
                    <a:pt x="117396" y="723977"/>
                  </a:lnTo>
                  <a:lnTo>
                    <a:pt x="89974" y="709920"/>
                  </a:lnTo>
                  <a:lnTo>
                    <a:pt x="89954" y="702807"/>
                  </a:lnTo>
                  <a:lnTo>
                    <a:pt x="89935" y="695695"/>
                  </a:lnTo>
                  <a:lnTo>
                    <a:pt x="89915" y="688583"/>
                  </a:lnTo>
                  <a:lnTo>
                    <a:pt x="16719" y="608836"/>
                  </a:lnTo>
                  <a:lnTo>
                    <a:pt x="15861" y="560914"/>
                  </a:lnTo>
                  <a:lnTo>
                    <a:pt x="10028" y="547776"/>
                  </a:lnTo>
                  <a:lnTo>
                    <a:pt x="4939" y="512560"/>
                  </a:lnTo>
                  <a:lnTo>
                    <a:pt x="1259" y="466525"/>
                  </a:lnTo>
                  <a:lnTo>
                    <a:pt x="0" y="441845"/>
                  </a:lnTo>
                  <a:lnTo>
                    <a:pt x="28956" y="426275"/>
                  </a:lnTo>
                  <a:lnTo>
                    <a:pt x="40202" y="407998"/>
                  </a:lnTo>
                  <a:lnTo>
                    <a:pt x="35113" y="388138"/>
                  </a:lnTo>
                  <a:lnTo>
                    <a:pt x="33207" y="368957"/>
                  </a:lnTo>
                  <a:lnTo>
                    <a:pt x="48456" y="361083"/>
                  </a:lnTo>
                  <a:lnTo>
                    <a:pt x="62123" y="341553"/>
                  </a:lnTo>
                  <a:lnTo>
                    <a:pt x="38908" y="310078"/>
                  </a:lnTo>
                  <a:lnTo>
                    <a:pt x="46226" y="294905"/>
                  </a:lnTo>
                  <a:lnTo>
                    <a:pt x="62237" y="281892"/>
                  </a:lnTo>
                  <a:lnTo>
                    <a:pt x="85226" y="302183"/>
                  </a:lnTo>
                  <a:lnTo>
                    <a:pt x="93861" y="338633"/>
                  </a:lnTo>
                  <a:lnTo>
                    <a:pt x="97921" y="357938"/>
                  </a:lnTo>
                  <a:lnTo>
                    <a:pt x="100209" y="370396"/>
                  </a:lnTo>
                  <a:lnTo>
                    <a:pt x="115191" y="377242"/>
                  </a:lnTo>
                  <a:lnTo>
                    <a:pt x="128034" y="380269"/>
                  </a:lnTo>
                  <a:lnTo>
                    <a:pt x="137036" y="384089"/>
                  </a:lnTo>
                  <a:lnTo>
                    <a:pt x="145671" y="390256"/>
                  </a:lnTo>
                  <a:lnTo>
                    <a:pt x="151389" y="400124"/>
                  </a:lnTo>
                  <a:lnTo>
                    <a:pt x="170317" y="405737"/>
                  </a:lnTo>
                  <a:lnTo>
                    <a:pt x="174378" y="428618"/>
                  </a:lnTo>
                  <a:lnTo>
                    <a:pt x="191647" y="447799"/>
                  </a:lnTo>
                  <a:lnTo>
                    <a:pt x="208288" y="470681"/>
                  </a:lnTo>
                  <a:lnTo>
                    <a:pt x="210690" y="491774"/>
                  </a:lnTo>
                  <a:lnTo>
                    <a:pt x="235222" y="499299"/>
                  </a:lnTo>
                  <a:lnTo>
                    <a:pt x="246774" y="525202"/>
                  </a:lnTo>
                  <a:lnTo>
                    <a:pt x="259983" y="525326"/>
                  </a:lnTo>
                  <a:lnTo>
                    <a:pt x="268504" y="504911"/>
                  </a:lnTo>
                  <a:lnTo>
                    <a:pt x="279616" y="497387"/>
                  </a:lnTo>
                  <a:lnTo>
                    <a:pt x="247212" y="434025"/>
                  </a:lnTo>
                  <a:lnTo>
                    <a:pt x="249766" y="396691"/>
                  </a:lnTo>
                  <a:lnTo>
                    <a:pt x="238329" y="394655"/>
                  </a:lnTo>
                  <a:lnTo>
                    <a:pt x="226263" y="360405"/>
                  </a:lnTo>
                  <a:lnTo>
                    <a:pt x="196089" y="260038"/>
                  </a:lnTo>
                  <a:lnTo>
                    <a:pt x="190065" y="219640"/>
                  </a:lnTo>
                  <a:lnTo>
                    <a:pt x="179276" y="192605"/>
                  </a:lnTo>
                  <a:lnTo>
                    <a:pt x="164980" y="150810"/>
                  </a:lnTo>
                  <a:lnTo>
                    <a:pt x="154515" y="136419"/>
                  </a:lnTo>
                  <a:lnTo>
                    <a:pt x="130383" y="132307"/>
                  </a:lnTo>
                  <a:lnTo>
                    <a:pt x="104345" y="137796"/>
                  </a:lnTo>
                  <a:lnTo>
                    <a:pt x="82119" y="136419"/>
                  </a:lnTo>
                  <a:lnTo>
                    <a:pt x="57949" y="130271"/>
                  </a:lnTo>
                  <a:lnTo>
                    <a:pt x="52897" y="102558"/>
                  </a:lnTo>
                  <a:lnTo>
                    <a:pt x="58616" y="84404"/>
                  </a:lnTo>
                  <a:lnTo>
                    <a:pt x="51944" y="62139"/>
                  </a:lnTo>
                  <a:lnTo>
                    <a:pt x="63897" y="0"/>
                  </a:lnTo>
                  <a:lnTo>
                    <a:pt x="109092" y="42239"/>
                  </a:lnTo>
                  <a:lnTo>
                    <a:pt x="181488" y="118266"/>
                  </a:lnTo>
                  <a:lnTo>
                    <a:pt x="258954" y="233682"/>
                  </a:lnTo>
                  <a:lnTo>
                    <a:pt x="387276" y="397759"/>
                  </a:lnTo>
                  <a:lnTo>
                    <a:pt x="398981" y="436760"/>
                  </a:lnTo>
                  <a:lnTo>
                    <a:pt x="524205" y="608086"/>
                  </a:lnTo>
                  <a:lnTo>
                    <a:pt x="497472" y="629558"/>
                  </a:lnTo>
                  <a:lnTo>
                    <a:pt x="471682" y="628325"/>
                  </a:lnTo>
                  <a:lnTo>
                    <a:pt x="451610" y="626536"/>
                  </a:lnTo>
                  <a:lnTo>
                    <a:pt x="426849" y="635849"/>
                  </a:lnTo>
                  <a:lnTo>
                    <a:pt x="416671" y="651885"/>
                  </a:lnTo>
                  <a:lnTo>
                    <a:pt x="405318" y="673903"/>
                  </a:lnTo>
                  <a:lnTo>
                    <a:pt x="415527" y="680379"/>
                  </a:lnTo>
                  <a:lnTo>
                    <a:pt x="415927" y="695860"/>
                  </a:lnTo>
                  <a:lnTo>
                    <a:pt x="384533" y="710662"/>
                  </a:lnTo>
                  <a:lnTo>
                    <a:pt x="368692" y="736134"/>
                  </a:lnTo>
                  <a:lnTo>
                    <a:pt x="342272" y="733667"/>
                  </a:lnTo>
                  <a:lnTo>
                    <a:pt x="322715" y="728054"/>
                  </a:lnTo>
                  <a:lnTo>
                    <a:pt x="306283" y="708135"/>
                  </a:lnTo>
                  <a:lnTo>
                    <a:pt x="287661" y="691912"/>
                  </a:lnTo>
                  <a:lnTo>
                    <a:pt x="269362" y="706838"/>
                  </a:lnTo>
                  <a:lnTo>
                    <a:pt x="271765" y="72540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61816" y="4431791"/>
              <a:ext cx="252984" cy="32308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880091" y="4411636"/>
              <a:ext cx="243204" cy="313690"/>
            </a:xfrm>
            <a:custGeom>
              <a:avLst/>
              <a:gdLst/>
              <a:ahLst/>
              <a:cxnLst/>
              <a:rect l="l" t="t" r="r" b="b"/>
              <a:pathLst>
                <a:path w="243204" h="313689">
                  <a:moveTo>
                    <a:pt x="81508" y="0"/>
                  </a:moveTo>
                  <a:lnTo>
                    <a:pt x="76123" y="53835"/>
                  </a:lnTo>
                  <a:lnTo>
                    <a:pt x="60477" y="43637"/>
                  </a:lnTo>
                  <a:lnTo>
                    <a:pt x="50457" y="83540"/>
                  </a:lnTo>
                  <a:lnTo>
                    <a:pt x="42176" y="113449"/>
                  </a:lnTo>
                  <a:lnTo>
                    <a:pt x="43383" y="134823"/>
                  </a:lnTo>
                  <a:lnTo>
                    <a:pt x="24866" y="188506"/>
                  </a:lnTo>
                  <a:lnTo>
                    <a:pt x="9385" y="240957"/>
                  </a:lnTo>
                  <a:lnTo>
                    <a:pt x="12966" y="263994"/>
                  </a:lnTo>
                  <a:lnTo>
                    <a:pt x="5892" y="292239"/>
                  </a:lnTo>
                  <a:lnTo>
                    <a:pt x="0" y="313474"/>
                  </a:lnTo>
                  <a:lnTo>
                    <a:pt x="27736" y="310743"/>
                  </a:lnTo>
                  <a:lnTo>
                    <a:pt x="63588" y="310642"/>
                  </a:lnTo>
                  <a:lnTo>
                    <a:pt x="106883" y="309880"/>
                  </a:lnTo>
                  <a:lnTo>
                    <a:pt x="144284" y="286156"/>
                  </a:lnTo>
                  <a:lnTo>
                    <a:pt x="168757" y="256819"/>
                  </a:lnTo>
                  <a:lnTo>
                    <a:pt x="185521" y="205295"/>
                  </a:lnTo>
                  <a:lnTo>
                    <a:pt x="198043" y="183603"/>
                  </a:lnTo>
                  <a:lnTo>
                    <a:pt x="203962" y="149961"/>
                  </a:lnTo>
                  <a:lnTo>
                    <a:pt x="218808" y="124409"/>
                  </a:lnTo>
                  <a:lnTo>
                    <a:pt x="235343" y="102349"/>
                  </a:lnTo>
                  <a:lnTo>
                    <a:pt x="243039" y="69659"/>
                  </a:lnTo>
                  <a:lnTo>
                    <a:pt x="242862" y="42684"/>
                  </a:lnTo>
                  <a:lnTo>
                    <a:pt x="235546" y="2019"/>
                  </a:lnTo>
                  <a:lnTo>
                    <a:pt x="130352" y="1155"/>
                  </a:lnTo>
                  <a:lnTo>
                    <a:pt x="8150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80091" y="4411636"/>
              <a:ext cx="243204" cy="313690"/>
            </a:xfrm>
            <a:custGeom>
              <a:avLst/>
              <a:gdLst/>
              <a:ahLst/>
              <a:cxnLst/>
              <a:rect l="l" t="t" r="r" b="b"/>
              <a:pathLst>
                <a:path w="243204" h="313689">
                  <a:moveTo>
                    <a:pt x="81504" y="0"/>
                  </a:moveTo>
                  <a:lnTo>
                    <a:pt x="76118" y="53837"/>
                  </a:lnTo>
                  <a:lnTo>
                    <a:pt x="60465" y="43631"/>
                  </a:lnTo>
                  <a:lnTo>
                    <a:pt x="50449" y="83533"/>
                  </a:lnTo>
                  <a:lnTo>
                    <a:pt x="42173" y="113446"/>
                  </a:lnTo>
                  <a:lnTo>
                    <a:pt x="43381" y="134814"/>
                  </a:lnTo>
                  <a:lnTo>
                    <a:pt x="24866" y="188500"/>
                  </a:lnTo>
                  <a:lnTo>
                    <a:pt x="9384" y="240953"/>
                  </a:lnTo>
                  <a:lnTo>
                    <a:pt x="12961" y="263988"/>
                  </a:lnTo>
                  <a:lnTo>
                    <a:pt x="5892" y="292234"/>
                  </a:lnTo>
                  <a:lnTo>
                    <a:pt x="0" y="313468"/>
                  </a:lnTo>
                  <a:lnTo>
                    <a:pt x="27727" y="310735"/>
                  </a:lnTo>
                  <a:lnTo>
                    <a:pt x="63584" y="310643"/>
                  </a:lnTo>
                  <a:lnTo>
                    <a:pt x="106881" y="309872"/>
                  </a:lnTo>
                  <a:lnTo>
                    <a:pt x="144284" y="286159"/>
                  </a:lnTo>
                  <a:lnTo>
                    <a:pt x="168751" y="256823"/>
                  </a:lnTo>
                  <a:lnTo>
                    <a:pt x="185521" y="205291"/>
                  </a:lnTo>
                  <a:lnTo>
                    <a:pt x="198040" y="183597"/>
                  </a:lnTo>
                  <a:lnTo>
                    <a:pt x="203950" y="149955"/>
                  </a:lnTo>
                  <a:lnTo>
                    <a:pt x="218802" y="124407"/>
                  </a:lnTo>
                  <a:lnTo>
                    <a:pt x="235342" y="102344"/>
                  </a:lnTo>
                  <a:lnTo>
                    <a:pt x="243040" y="69657"/>
                  </a:lnTo>
                  <a:lnTo>
                    <a:pt x="242854" y="42675"/>
                  </a:lnTo>
                  <a:lnTo>
                    <a:pt x="235540" y="2018"/>
                  </a:lnTo>
                  <a:lnTo>
                    <a:pt x="130352" y="1156"/>
                  </a:lnTo>
                  <a:lnTo>
                    <a:pt x="81504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54551" y="4178807"/>
              <a:ext cx="298703" cy="57607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672801" y="4157268"/>
              <a:ext cx="288925" cy="568325"/>
            </a:xfrm>
            <a:custGeom>
              <a:avLst/>
              <a:gdLst/>
              <a:ahLst/>
              <a:cxnLst/>
              <a:rect l="l" t="t" r="r" b="b"/>
              <a:pathLst>
                <a:path w="288925" h="568325">
                  <a:moveTo>
                    <a:pt x="172491" y="0"/>
                  </a:moveTo>
                  <a:lnTo>
                    <a:pt x="90436" y="62598"/>
                  </a:lnTo>
                  <a:lnTo>
                    <a:pt x="75209" y="60007"/>
                  </a:lnTo>
                  <a:lnTo>
                    <a:pt x="58013" y="68084"/>
                  </a:lnTo>
                  <a:lnTo>
                    <a:pt x="32308" y="63182"/>
                  </a:lnTo>
                  <a:lnTo>
                    <a:pt x="23533" y="47688"/>
                  </a:lnTo>
                  <a:lnTo>
                    <a:pt x="0" y="58216"/>
                  </a:lnTo>
                  <a:lnTo>
                    <a:pt x="12598" y="87630"/>
                  </a:lnTo>
                  <a:lnTo>
                    <a:pt x="31940" y="121818"/>
                  </a:lnTo>
                  <a:lnTo>
                    <a:pt x="53975" y="142227"/>
                  </a:lnTo>
                  <a:lnTo>
                    <a:pt x="68122" y="179959"/>
                  </a:lnTo>
                  <a:lnTo>
                    <a:pt x="55867" y="206717"/>
                  </a:lnTo>
                  <a:lnTo>
                    <a:pt x="64541" y="232524"/>
                  </a:lnTo>
                  <a:lnTo>
                    <a:pt x="71627" y="254660"/>
                  </a:lnTo>
                  <a:lnTo>
                    <a:pt x="84518" y="269963"/>
                  </a:lnTo>
                  <a:lnTo>
                    <a:pt x="81483" y="312216"/>
                  </a:lnTo>
                  <a:lnTo>
                    <a:pt x="86499" y="349084"/>
                  </a:lnTo>
                  <a:lnTo>
                    <a:pt x="100901" y="377875"/>
                  </a:lnTo>
                  <a:lnTo>
                    <a:pt x="95084" y="399249"/>
                  </a:lnTo>
                  <a:lnTo>
                    <a:pt x="78612" y="417537"/>
                  </a:lnTo>
                  <a:lnTo>
                    <a:pt x="88734" y="434289"/>
                  </a:lnTo>
                  <a:lnTo>
                    <a:pt x="80759" y="461733"/>
                  </a:lnTo>
                  <a:lnTo>
                    <a:pt x="86525" y="503300"/>
                  </a:lnTo>
                  <a:lnTo>
                    <a:pt x="109245" y="508330"/>
                  </a:lnTo>
                  <a:lnTo>
                    <a:pt x="143281" y="519010"/>
                  </a:lnTo>
                  <a:lnTo>
                    <a:pt x="178295" y="526618"/>
                  </a:lnTo>
                  <a:lnTo>
                    <a:pt x="191731" y="532003"/>
                  </a:lnTo>
                  <a:lnTo>
                    <a:pt x="199605" y="546633"/>
                  </a:lnTo>
                  <a:lnTo>
                    <a:pt x="195948" y="565023"/>
                  </a:lnTo>
                  <a:lnTo>
                    <a:pt x="207060" y="567842"/>
                  </a:lnTo>
                  <a:lnTo>
                    <a:pt x="212966" y="546633"/>
                  </a:lnTo>
                  <a:lnTo>
                    <a:pt x="220040" y="518426"/>
                  </a:lnTo>
                  <a:lnTo>
                    <a:pt x="216458" y="495427"/>
                  </a:lnTo>
                  <a:lnTo>
                    <a:pt x="231965" y="443039"/>
                  </a:lnTo>
                  <a:lnTo>
                    <a:pt x="250494" y="389420"/>
                  </a:lnTo>
                  <a:lnTo>
                    <a:pt x="249288" y="368084"/>
                  </a:lnTo>
                  <a:lnTo>
                    <a:pt x="257581" y="338213"/>
                  </a:lnTo>
                  <a:lnTo>
                    <a:pt x="267601" y="298361"/>
                  </a:lnTo>
                  <a:lnTo>
                    <a:pt x="283273" y="308559"/>
                  </a:lnTo>
                  <a:lnTo>
                    <a:pt x="288315" y="254977"/>
                  </a:lnTo>
                  <a:lnTo>
                    <a:pt x="260870" y="240817"/>
                  </a:lnTo>
                  <a:lnTo>
                    <a:pt x="260781" y="218935"/>
                  </a:lnTo>
                  <a:lnTo>
                    <a:pt x="188074" y="140563"/>
                  </a:lnTo>
                  <a:lnTo>
                    <a:pt x="187159" y="94170"/>
                  </a:lnTo>
                  <a:lnTo>
                    <a:pt x="181076" y="79438"/>
                  </a:lnTo>
                  <a:lnTo>
                    <a:pt x="175348" y="44500"/>
                  </a:lnTo>
                  <a:lnTo>
                    <a:pt x="172491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72801" y="4157268"/>
              <a:ext cx="288925" cy="568325"/>
            </a:xfrm>
            <a:custGeom>
              <a:avLst/>
              <a:gdLst/>
              <a:ahLst/>
              <a:cxnLst/>
              <a:rect l="l" t="t" r="r" b="b"/>
              <a:pathLst>
                <a:path w="288925" h="568325">
                  <a:moveTo>
                    <a:pt x="288313" y="254972"/>
                  </a:moveTo>
                  <a:lnTo>
                    <a:pt x="283279" y="308554"/>
                  </a:lnTo>
                  <a:lnTo>
                    <a:pt x="267607" y="298361"/>
                  </a:lnTo>
                  <a:lnTo>
                    <a:pt x="257579" y="338210"/>
                  </a:lnTo>
                  <a:lnTo>
                    <a:pt x="249293" y="368083"/>
                  </a:lnTo>
                  <a:lnTo>
                    <a:pt x="250501" y="389423"/>
                  </a:lnTo>
                  <a:lnTo>
                    <a:pt x="231964" y="443037"/>
                  </a:lnTo>
                  <a:lnTo>
                    <a:pt x="216463" y="495420"/>
                  </a:lnTo>
                  <a:lnTo>
                    <a:pt x="220044" y="518425"/>
                  </a:lnTo>
                  <a:lnTo>
                    <a:pt x="212967" y="546633"/>
                  </a:lnTo>
                  <a:lnTo>
                    <a:pt x="207067" y="567839"/>
                  </a:lnTo>
                  <a:lnTo>
                    <a:pt x="195948" y="565018"/>
                  </a:lnTo>
                  <a:lnTo>
                    <a:pt x="199615" y="546633"/>
                  </a:lnTo>
                  <a:lnTo>
                    <a:pt x="191736" y="532005"/>
                  </a:lnTo>
                  <a:lnTo>
                    <a:pt x="178298" y="526616"/>
                  </a:lnTo>
                  <a:lnTo>
                    <a:pt x="143286" y="519010"/>
                  </a:lnTo>
                  <a:lnTo>
                    <a:pt x="109247" y="508324"/>
                  </a:lnTo>
                  <a:lnTo>
                    <a:pt x="86527" y="503304"/>
                  </a:lnTo>
                  <a:lnTo>
                    <a:pt x="80767" y="461731"/>
                  </a:lnTo>
                  <a:lnTo>
                    <a:pt x="88732" y="434292"/>
                  </a:lnTo>
                  <a:lnTo>
                    <a:pt x="78618" y="417539"/>
                  </a:lnTo>
                  <a:lnTo>
                    <a:pt x="95093" y="399247"/>
                  </a:lnTo>
                  <a:lnTo>
                    <a:pt x="100910" y="377875"/>
                  </a:lnTo>
                  <a:lnTo>
                    <a:pt x="86497" y="349081"/>
                  </a:lnTo>
                  <a:lnTo>
                    <a:pt x="81484" y="312219"/>
                  </a:lnTo>
                  <a:lnTo>
                    <a:pt x="84520" y="269968"/>
                  </a:lnTo>
                  <a:lnTo>
                    <a:pt x="71627" y="254663"/>
                  </a:lnTo>
                  <a:lnTo>
                    <a:pt x="64550" y="232521"/>
                  </a:lnTo>
                  <a:lnTo>
                    <a:pt x="55869" y="206715"/>
                  </a:lnTo>
                  <a:lnTo>
                    <a:pt x="68131" y="179954"/>
                  </a:lnTo>
                  <a:lnTo>
                    <a:pt x="53977" y="142230"/>
                  </a:lnTo>
                  <a:lnTo>
                    <a:pt x="31944" y="121812"/>
                  </a:lnTo>
                  <a:lnTo>
                    <a:pt x="12604" y="87629"/>
                  </a:lnTo>
                  <a:lnTo>
                    <a:pt x="0" y="58211"/>
                  </a:lnTo>
                  <a:lnTo>
                    <a:pt x="23535" y="47687"/>
                  </a:lnTo>
                  <a:lnTo>
                    <a:pt x="32317" y="63177"/>
                  </a:lnTo>
                  <a:lnTo>
                    <a:pt x="58017" y="68089"/>
                  </a:lnTo>
                  <a:lnTo>
                    <a:pt x="75208" y="60005"/>
                  </a:lnTo>
                  <a:lnTo>
                    <a:pt x="90437" y="62592"/>
                  </a:lnTo>
                  <a:lnTo>
                    <a:pt x="172490" y="0"/>
                  </a:lnTo>
                  <a:lnTo>
                    <a:pt x="175348" y="44500"/>
                  </a:lnTo>
                  <a:lnTo>
                    <a:pt x="181078" y="79437"/>
                  </a:lnTo>
                  <a:lnTo>
                    <a:pt x="187166" y="94172"/>
                  </a:lnTo>
                  <a:lnTo>
                    <a:pt x="188084" y="140566"/>
                  </a:lnTo>
                  <a:lnTo>
                    <a:pt x="260787" y="218940"/>
                  </a:lnTo>
                  <a:lnTo>
                    <a:pt x="260816" y="226234"/>
                  </a:lnTo>
                  <a:lnTo>
                    <a:pt x="260844" y="233528"/>
                  </a:lnTo>
                  <a:lnTo>
                    <a:pt x="260872" y="240821"/>
                  </a:lnTo>
                  <a:lnTo>
                    <a:pt x="288313" y="25497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10000" y="4754879"/>
              <a:ext cx="222503" cy="39623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826484" y="4732820"/>
              <a:ext cx="213360" cy="389255"/>
            </a:xfrm>
            <a:custGeom>
              <a:avLst/>
              <a:gdLst/>
              <a:ahLst/>
              <a:cxnLst/>
              <a:rect l="l" t="t" r="r" b="b"/>
              <a:pathLst>
                <a:path w="213360" h="389254">
                  <a:moveTo>
                    <a:pt x="137337" y="0"/>
                  </a:moveTo>
                  <a:lnTo>
                    <a:pt x="100355" y="18618"/>
                  </a:lnTo>
                  <a:lnTo>
                    <a:pt x="70573" y="71246"/>
                  </a:lnTo>
                  <a:lnTo>
                    <a:pt x="59677" y="92900"/>
                  </a:lnTo>
                  <a:lnTo>
                    <a:pt x="45351" y="110185"/>
                  </a:lnTo>
                  <a:lnTo>
                    <a:pt x="28752" y="120738"/>
                  </a:lnTo>
                  <a:lnTo>
                    <a:pt x="12966" y="134619"/>
                  </a:lnTo>
                  <a:lnTo>
                    <a:pt x="15976" y="160591"/>
                  </a:lnTo>
                  <a:lnTo>
                    <a:pt x="11925" y="181013"/>
                  </a:lnTo>
                  <a:lnTo>
                    <a:pt x="0" y="194030"/>
                  </a:lnTo>
                  <a:lnTo>
                    <a:pt x="2793" y="211315"/>
                  </a:lnTo>
                  <a:lnTo>
                    <a:pt x="6223" y="226796"/>
                  </a:lnTo>
                  <a:lnTo>
                    <a:pt x="6223" y="252285"/>
                  </a:lnTo>
                  <a:lnTo>
                    <a:pt x="3543" y="260121"/>
                  </a:lnTo>
                  <a:lnTo>
                    <a:pt x="25222" y="266471"/>
                  </a:lnTo>
                  <a:lnTo>
                    <a:pt x="49809" y="269620"/>
                  </a:lnTo>
                  <a:lnTo>
                    <a:pt x="73253" y="271411"/>
                  </a:lnTo>
                  <a:lnTo>
                    <a:pt x="70586" y="288709"/>
                  </a:lnTo>
                  <a:lnTo>
                    <a:pt x="68694" y="311327"/>
                  </a:lnTo>
                  <a:lnTo>
                    <a:pt x="70586" y="331546"/>
                  </a:lnTo>
                  <a:lnTo>
                    <a:pt x="61709" y="341807"/>
                  </a:lnTo>
                  <a:lnTo>
                    <a:pt x="76923" y="354139"/>
                  </a:lnTo>
                  <a:lnTo>
                    <a:pt x="79781" y="374700"/>
                  </a:lnTo>
                  <a:lnTo>
                    <a:pt x="83858" y="389254"/>
                  </a:lnTo>
                  <a:lnTo>
                    <a:pt x="99555" y="378650"/>
                  </a:lnTo>
                  <a:lnTo>
                    <a:pt x="115011" y="365632"/>
                  </a:lnTo>
                  <a:lnTo>
                    <a:pt x="119062" y="350824"/>
                  </a:lnTo>
                  <a:lnTo>
                    <a:pt x="136182" y="327926"/>
                  </a:lnTo>
                  <a:lnTo>
                    <a:pt x="152780" y="332181"/>
                  </a:lnTo>
                  <a:lnTo>
                    <a:pt x="176237" y="317372"/>
                  </a:lnTo>
                  <a:lnTo>
                    <a:pt x="193459" y="305600"/>
                  </a:lnTo>
                  <a:lnTo>
                    <a:pt x="213258" y="287210"/>
                  </a:lnTo>
                  <a:lnTo>
                    <a:pt x="194716" y="285724"/>
                  </a:lnTo>
                  <a:lnTo>
                    <a:pt x="199796" y="269684"/>
                  </a:lnTo>
                  <a:lnTo>
                    <a:pt x="202704" y="255435"/>
                  </a:lnTo>
                  <a:lnTo>
                    <a:pt x="202082" y="235686"/>
                  </a:lnTo>
                  <a:lnTo>
                    <a:pt x="196367" y="221437"/>
                  </a:lnTo>
                  <a:lnTo>
                    <a:pt x="204990" y="197307"/>
                  </a:lnTo>
                  <a:lnTo>
                    <a:pt x="205498" y="181825"/>
                  </a:lnTo>
                  <a:lnTo>
                    <a:pt x="191465" y="158127"/>
                  </a:lnTo>
                  <a:lnTo>
                    <a:pt x="200596" y="131406"/>
                  </a:lnTo>
                  <a:lnTo>
                    <a:pt x="213144" y="114033"/>
                  </a:lnTo>
                  <a:lnTo>
                    <a:pt x="189179" y="104940"/>
                  </a:lnTo>
                  <a:lnTo>
                    <a:pt x="198310" y="93154"/>
                  </a:lnTo>
                  <a:lnTo>
                    <a:pt x="206184" y="76987"/>
                  </a:lnTo>
                  <a:lnTo>
                    <a:pt x="188036" y="62737"/>
                  </a:lnTo>
                  <a:lnTo>
                    <a:pt x="176009" y="47243"/>
                  </a:lnTo>
                  <a:lnTo>
                    <a:pt x="158889" y="24358"/>
                  </a:lnTo>
                  <a:lnTo>
                    <a:pt x="137337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26484" y="4732820"/>
              <a:ext cx="213360" cy="389890"/>
            </a:xfrm>
            <a:custGeom>
              <a:avLst/>
              <a:gdLst/>
              <a:ahLst/>
              <a:cxnLst/>
              <a:rect l="l" t="t" r="r" b="b"/>
              <a:pathLst>
                <a:path w="213360" h="389889">
                  <a:moveTo>
                    <a:pt x="12964" y="134629"/>
                  </a:moveTo>
                  <a:lnTo>
                    <a:pt x="15974" y="160598"/>
                  </a:lnTo>
                  <a:lnTo>
                    <a:pt x="11923" y="181021"/>
                  </a:lnTo>
                  <a:lnTo>
                    <a:pt x="0" y="194040"/>
                  </a:lnTo>
                  <a:lnTo>
                    <a:pt x="2795" y="211317"/>
                  </a:lnTo>
                  <a:lnTo>
                    <a:pt x="6218" y="226804"/>
                  </a:lnTo>
                  <a:lnTo>
                    <a:pt x="6218" y="252287"/>
                  </a:lnTo>
                  <a:lnTo>
                    <a:pt x="3538" y="260123"/>
                  </a:lnTo>
                  <a:lnTo>
                    <a:pt x="25216" y="266480"/>
                  </a:lnTo>
                  <a:lnTo>
                    <a:pt x="49805" y="269627"/>
                  </a:lnTo>
                  <a:lnTo>
                    <a:pt x="73253" y="271416"/>
                  </a:lnTo>
                  <a:lnTo>
                    <a:pt x="70590" y="288713"/>
                  </a:lnTo>
                  <a:lnTo>
                    <a:pt x="68689" y="311336"/>
                  </a:lnTo>
                  <a:lnTo>
                    <a:pt x="70590" y="331554"/>
                  </a:lnTo>
                  <a:lnTo>
                    <a:pt x="61710" y="341818"/>
                  </a:lnTo>
                  <a:lnTo>
                    <a:pt x="76923" y="354138"/>
                  </a:lnTo>
                  <a:lnTo>
                    <a:pt x="79776" y="374705"/>
                  </a:lnTo>
                  <a:lnTo>
                    <a:pt x="83850" y="389265"/>
                  </a:lnTo>
                  <a:lnTo>
                    <a:pt x="99555" y="378653"/>
                  </a:lnTo>
                  <a:lnTo>
                    <a:pt x="115016" y="365634"/>
                  </a:lnTo>
                  <a:lnTo>
                    <a:pt x="119067" y="350825"/>
                  </a:lnTo>
                  <a:lnTo>
                    <a:pt x="136182" y="327934"/>
                  </a:lnTo>
                  <a:lnTo>
                    <a:pt x="152784" y="332191"/>
                  </a:lnTo>
                  <a:lnTo>
                    <a:pt x="176231" y="317383"/>
                  </a:lnTo>
                  <a:lnTo>
                    <a:pt x="193461" y="305598"/>
                  </a:lnTo>
                  <a:lnTo>
                    <a:pt x="213257" y="287211"/>
                  </a:lnTo>
                  <a:lnTo>
                    <a:pt x="194716" y="285730"/>
                  </a:lnTo>
                  <a:lnTo>
                    <a:pt x="199794" y="269687"/>
                  </a:lnTo>
                  <a:lnTo>
                    <a:pt x="202703" y="255434"/>
                  </a:lnTo>
                  <a:lnTo>
                    <a:pt x="202076" y="235690"/>
                  </a:lnTo>
                  <a:lnTo>
                    <a:pt x="196371" y="221437"/>
                  </a:lnTo>
                  <a:lnTo>
                    <a:pt x="204986" y="197311"/>
                  </a:lnTo>
                  <a:lnTo>
                    <a:pt x="205499" y="181824"/>
                  </a:lnTo>
                  <a:lnTo>
                    <a:pt x="198785" y="170400"/>
                  </a:lnTo>
                  <a:lnTo>
                    <a:pt x="191463" y="158130"/>
                  </a:lnTo>
                  <a:lnTo>
                    <a:pt x="200592" y="131413"/>
                  </a:lnTo>
                  <a:lnTo>
                    <a:pt x="213145" y="114037"/>
                  </a:lnTo>
                  <a:lnTo>
                    <a:pt x="189181" y="104943"/>
                  </a:lnTo>
                  <a:lnTo>
                    <a:pt x="198310" y="93158"/>
                  </a:lnTo>
                  <a:lnTo>
                    <a:pt x="206182" y="76991"/>
                  </a:lnTo>
                  <a:lnTo>
                    <a:pt x="188040" y="62738"/>
                  </a:lnTo>
                  <a:lnTo>
                    <a:pt x="176003" y="47251"/>
                  </a:lnTo>
                  <a:lnTo>
                    <a:pt x="158888" y="24360"/>
                  </a:lnTo>
                  <a:lnTo>
                    <a:pt x="137339" y="0"/>
                  </a:lnTo>
                  <a:lnTo>
                    <a:pt x="114182" y="3139"/>
                  </a:lnTo>
                  <a:lnTo>
                    <a:pt x="100353" y="18621"/>
                  </a:lnTo>
                  <a:lnTo>
                    <a:pt x="89456" y="32874"/>
                  </a:lnTo>
                  <a:lnTo>
                    <a:pt x="80841" y="49595"/>
                  </a:lnTo>
                  <a:lnTo>
                    <a:pt x="70572" y="71253"/>
                  </a:lnTo>
                  <a:lnTo>
                    <a:pt x="59675" y="92910"/>
                  </a:lnTo>
                  <a:lnTo>
                    <a:pt x="45355" y="110187"/>
                  </a:lnTo>
                  <a:lnTo>
                    <a:pt x="28754" y="120738"/>
                  </a:lnTo>
                  <a:lnTo>
                    <a:pt x="12964" y="13462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27119" y="4681728"/>
              <a:ext cx="353567" cy="34747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645395" y="4660874"/>
              <a:ext cx="342265" cy="338455"/>
            </a:xfrm>
            <a:custGeom>
              <a:avLst/>
              <a:gdLst/>
              <a:ahLst/>
              <a:cxnLst/>
              <a:rect l="l" t="t" r="r" b="b"/>
              <a:pathLst>
                <a:path w="342264" h="338454">
                  <a:moveTo>
                    <a:pt x="114947" y="0"/>
                  </a:moveTo>
                  <a:lnTo>
                    <a:pt x="123355" y="18059"/>
                  </a:lnTo>
                  <a:lnTo>
                    <a:pt x="117030" y="38989"/>
                  </a:lnTo>
                  <a:lnTo>
                    <a:pt x="101561" y="58127"/>
                  </a:lnTo>
                  <a:lnTo>
                    <a:pt x="81025" y="77254"/>
                  </a:lnTo>
                  <a:lnTo>
                    <a:pt x="72923" y="115531"/>
                  </a:lnTo>
                  <a:lnTo>
                    <a:pt x="37553" y="121132"/>
                  </a:lnTo>
                  <a:lnTo>
                    <a:pt x="34124" y="153263"/>
                  </a:lnTo>
                  <a:lnTo>
                    <a:pt x="42113" y="182791"/>
                  </a:lnTo>
                  <a:lnTo>
                    <a:pt x="46685" y="201383"/>
                  </a:lnTo>
                  <a:lnTo>
                    <a:pt x="39611" y="226491"/>
                  </a:lnTo>
                  <a:lnTo>
                    <a:pt x="27571" y="248767"/>
                  </a:lnTo>
                  <a:lnTo>
                    <a:pt x="8166" y="279539"/>
                  </a:lnTo>
                  <a:lnTo>
                    <a:pt x="0" y="296456"/>
                  </a:lnTo>
                  <a:lnTo>
                    <a:pt x="18669" y="306984"/>
                  </a:lnTo>
                  <a:lnTo>
                    <a:pt x="49072" y="317500"/>
                  </a:lnTo>
                  <a:lnTo>
                    <a:pt x="86220" y="333502"/>
                  </a:lnTo>
                  <a:lnTo>
                    <a:pt x="125133" y="336638"/>
                  </a:lnTo>
                  <a:lnTo>
                    <a:pt x="155536" y="337870"/>
                  </a:lnTo>
                  <a:lnTo>
                    <a:pt x="184404" y="331901"/>
                  </a:lnTo>
                  <a:lnTo>
                    <a:pt x="187083" y="324091"/>
                  </a:lnTo>
                  <a:lnTo>
                    <a:pt x="187083" y="298678"/>
                  </a:lnTo>
                  <a:lnTo>
                    <a:pt x="183667" y="283222"/>
                  </a:lnTo>
                  <a:lnTo>
                    <a:pt x="180873" y="266001"/>
                  </a:lnTo>
                  <a:lnTo>
                    <a:pt x="192786" y="253009"/>
                  </a:lnTo>
                  <a:lnTo>
                    <a:pt x="196837" y="232638"/>
                  </a:lnTo>
                  <a:lnTo>
                    <a:pt x="193827" y="206743"/>
                  </a:lnTo>
                  <a:lnTo>
                    <a:pt x="209626" y="192887"/>
                  </a:lnTo>
                  <a:lnTo>
                    <a:pt x="226225" y="182372"/>
                  </a:lnTo>
                  <a:lnTo>
                    <a:pt x="240550" y="165138"/>
                  </a:lnTo>
                  <a:lnTo>
                    <a:pt x="251447" y="143535"/>
                  </a:lnTo>
                  <a:lnTo>
                    <a:pt x="261708" y="121932"/>
                  </a:lnTo>
                  <a:lnTo>
                    <a:pt x="270332" y="105257"/>
                  </a:lnTo>
                  <a:lnTo>
                    <a:pt x="281228" y="91046"/>
                  </a:lnTo>
                  <a:lnTo>
                    <a:pt x="295059" y="75603"/>
                  </a:lnTo>
                  <a:lnTo>
                    <a:pt x="318211" y="72478"/>
                  </a:lnTo>
                  <a:lnTo>
                    <a:pt x="341922" y="60769"/>
                  </a:lnTo>
                  <a:lnTo>
                    <a:pt x="261340" y="62217"/>
                  </a:lnTo>
                  <a:lnTo>
                    <a:pt x="234670" y="64706"/>
                  </a:lnTo>
                  <a:lnTo>
                    <a:pt x="223342" y="61633"/>
                  </a:lnTo>
                  <a:lnTo>
                    <a:pt x="227355" y="43256"/>
                  </a:lnTo>
                  <a:lnTo>
                    <a:pt x="219405" y="29032"/>
                  </a:lnTo>
                  <a:lnTo>
                    <a:pt x="206756" y="24117"/>
                  </a:lnTo>
                  <a:lnTo>
                    <a:pt x="173139" y="15748"/>
                  </a:lnTo>
                  <a:lnTo>
                    <a:pt x="138366" y="6134"/>
                  </a:lnTo>
                  <a:lnTo>
                    <a:pt x="11494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45395" y="4660874"/>
              <a:ext cx="342265" cy="338455"/>
            </a:xfrm>
            <a:custGeom>
              <a:avLst/>
              <a:gdLst/>
              <a:ahLst/>
              <a:cxnLst/>
              <a:rect l="l" t="t" r="r" b="b"/>
              <a:pathLst>
                <a:path w="342264" h="338454">
                  <a:moveTo>
                    <a:pt x="193832" y="206746"/>
                  </a:moveTo>
                  <a:lnTo>
                    <a:pt x="196841" y="232646"/>
                  </a:lnTo>
                  <a:lnTo>
                    <a:pt x="192791" y="253015"/>
                  </a:lnTo>
                  <a:lnTo>
                    <a:pt x="180867" y="265999"/>
                  </a:lnTo>
                  <a:lnTo>
                    <a:pt x="183662" y="283230"/>
                  </a:lnTo>
                  <a:lnTo>
                    <a:pt x="187085" y="298676"/>
                  </a:lnTo>
                  <a:lnTo>
                    <a:pt x="187085" y="324091"/>
                  </a:lnTo>
                  <a:lnTo>
                    <a:pt x="184405" y="331906"/>
                  </a:lnTo>
                  <a:lnTo>
                    <a:pt x="155535" y="337876"/>
                  </a:lnTo>
                  <a:lnTo>
                    <a:pt x="125126" y="336645"/>
                  </a:lnTo>
                  <a:lnTo>
                    <a:pt x="86216" y="333507"/>
                  </a:lnTo>
                  <a:lnTo>
                    <a:pt x="49076" y="317507"/>
                  </a:lnTo>
                  <a:lnTo>
                    <a:pt x="18667" y="306984"/>
                  </a:lnTo>
                  <a:lnTo>
                    <a:pt x="0" y="296462"/>
                  </a:lnTo>
                  <a:lnTo>
                    <a:pt x="8169" y="279537"/>
                  </a:lnTo>
                  <a:lnTo>
                    <a:pt x="27566" y="248769"/>
                  </a:lnTo>
                  <a:lnTo>
                    <a:pt x="39604" y="226492"/>
                  </a:lnTo>
                  <a:lnTo>
                    <a:pt x="46679" y="201383"/>
                  </a:lnTo>
                  <a:lnTo>
                    <a:pt x="42115" y="182799"/>
                  </a:lnTo>
                  <a:lnTo>
                    <a:pt x="34128" y="153261"/>
                  </a:lnTo>
                  <a:lnTo>
                    <a:pt x="37551" y="121138"/>
                  </a:lnTo>
                  <a:lnTo>
                    <a:pt x="72923" y="115538"/>
                  </a:lnTo>
                  <a:lnTo>
                    <a:pt x="81025" y="77261"/>
                  </a:lnTo>
                  <a:lnTo>
                    <a:pt x="101564" y="58123"/>
                  </a:lnTo>
                  <a:lnTo>
                    <a:pt x="117025" y="38985"/>
                  </a:lnTo>
                  <a:lnTo>
                    <a:pt x="123358" y="18062"/>
                  </a:lnTo>
                  <a:lnTo>
                    <a:pt x="114943" y="0"/>
                  </a:lnTo>
                  <a:lnTo>
                    <a:pt x="138363" y="6139"/>
                  </a:lnTo>
                  <a:lnTo>
                    <a:pt x="173136" y="15755"/>
                  </a:lnTo>
                  <a:lnTo>
                    <a:pt x="206754" y="24124"/>
                  </a:lnTo>
                  <a:lnTo>
                    <a:pt x="219405" y="29031"/>
                  </a:lnTo>
                  <a:lnTo>
                    <a:pt x="227350" y="43262"/>
                  </a:lnTo>
                  <a:lnTo>
                    <a:pt x="223342" y="61631"/>
                  </a:lnTo>
                  <a:lnTo>
                    <a:pt x="234667" y="64708"/>
                  </a:lnTo>
                  <a:lnTo>
                    <a:pt x="261340" y="62216"/>
                  </a:lnTo>
                  <a:lnTo>
                    <a:pt x="341925" y="60770"/>
                  </a:lnTo>
                  <a:lnTo>
                    <a:pt x="318210" y="72474"/>
                  </a:lnTo>
                  <a:lnTo>
                    <a:pt x="295052" y="75605"/>
                  </a:lnTo>
                  <a:lnTo>
                    <a:pt x="281222" y="91046"/>
                  </a:lnTo>
                  <a:lnTo>
                    <a:pt x="270325" y="105262"/>
                  </a:lnTo>
                  <a:lnTo>
                    <a:pt x="261710" y="121939"/>
                  </a:lnTo>
                  <a:lnTo>
                    <a:pt x="251441" y="143538"/>
                  </a:lnTo>
                  <a:lnTo>
                    <a:pt x="240544" y="165138"/>
                  </a:lnTo>
                  <a:lnTo>
                    <a:pt x="226224" y="182369"/>
                  </a:lnTo>
                  <a:lnTo>
                    <a:pt x="209622" y="192892"/>
                  </a:lnTo>
                  <a:lnTo>
                    <a:pt x="193832" y="206746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15383" y="4815840"/>
              <a:ext cx="179832" cy="280416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231551" y="4795761"/>
              <a:ext cx="173355" cy="271145"/>
            </a:xfrm>
            <a:custGeom>
              <a:avLst/>
              <a:gdLst/>
              <a:ahLst/>
              <a:cxnLst/>
              <a:rect l="l" t="t" r="r" b="b"/>
              <a:pathLst>
                <a:path w="173354" h="271145">
                  <a:moveTo>
                    <a:pt x="172745" y="0"/>
                  </a:moveTo>
                  <a:lnTo>
                    <a:pt x="85572" y="393"/>
                  </a:lnTo>
                  <a:lnTo>
                    <a:pt x="54546" y="30937"/>
                  </a:lnTo>
                  <a:lnTo>
                    <a:pt x="31788" y="52527"/>
                  </a:lnTo>
                  <a:lnTo>
                    <a:pt x="11798" y="61810"/>
                  </a:lnTo>
                  <a:lnTo>
                    <a:pt x="6438" y="72478"/>
                  </a:lnTo>
                  <a:lnTo>
                    <a:pt x="12534" y="95707"/>
                  </a:lnTo>
                  <a:lnTo>
                    <a:pt x="12534" y="125488"/>
                  </a:lnTo>
                  <a:lnTo>
                    <a:pt x="6845" y="150875"/>
                  </a:lnTo>
                  <a:lnTo>
                    <a:pt x="0" y="178053"/>
                  </a:lnTo>
                  <a:lnTo>
                    <a:pt x="1143" y="199732"/>
                  </a:lnTo>
                  <a:lnTo>
                    <a:pt x="12788" y="211886"/>
                  </a:lnTo>
                  <a:lnTo>
                    <a:pt x="25196" y="223888"/>
                  </a:lnTo>
                  <a:lnTo>
                    <a:pt x="40017" y="235686"/>
                  </a:lnTo>
                  <a:lnTo>
                    <a:pt x="53289" y="233210"/>
                  </a:lnTo>
                  <a:lnTo>
                    <a:pt x="61277" y="219062"/>
                  </a:lnTo>
                  <a:lnTo>
                    <a:pt x="70510" y="213994"/>
                  </a:lnTo>
                  <a:lnTo>
                    <a:pt x="87604" y="211531"/>
                  </a:lnTo>
                  <a:lnTo>
                    <a:pt x="104190" y="221411"/>
                  </a:lnTo>
                  <a:lnTo>
                    <a:pt x="120269" y="243649"/>
                  </a:lnTo>
                  <a:lnTo>
                    <a:pt x="130009" y="266014"/>
                  </a:lnTo>
                  <a:lnTo>
                    <a:pt x="148247" y="271081"/>
                  </a:lnTo>
                  <a:lnTo>
                    <a:pt x="151409" y="207581"/>
                  </a:lnTo>
                  <a:lnTo>
                    <a:pt x="159956" y="123202"/>
                  </a:lnTo>
                  <a:lnTo>
                    <a:pt x="169532" y="36817"/>
                  </a:lnTo>
                  <a:lnTo>
                    <a:pt x="172745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31551" y="4795761"/>
              <a:ext cx="173355" cy="271145"/>
            </a:xfrm>
            <a:custGeom>
              <a:avLst/>
              <a:gdLst/>
              <a:ahLst/>
              <a:cxnLst/>
              <a:rect l="l" t="t" r="r" b="b"/>
              <a:pathLst>
                <a:path w="173354" h="271145">
                  <a:moveTo>
                    <a:pt x="6433" y="72477"/>
                  </a:moveTo>
                  <a:lnTo>
                    <a:pt x="12539" y="95704"/>
                  </a:lnTo>
                  <a:lnTo>
                    <a:pt x="12539" y="125478"/>
                  </a:lnTo>
                  <a:lnTo>
                    <a:pt x="6839" y="150866"/>
                  </a:lnTo>
                  <a:lnTo>
                    <a:pt x="0" y="178045"/>
                  </a:lnTo>
                  <a:lnTo>
                    <a:pt x="1139" y="199726"/>
                  </a:lnTo>
                  <a:lnTo>
                    <a:pt x="12788" y="211885"/>
                  </a:lnTo>
                  <a:lnTo>
                    <a:pt x="25193" y="223879"/>
                  </a:lnTo>
                  <a:lnTo>
                    <a:pt x="40012" y="235677"/>
                  </a:lnTo>
                  <a:lnTo>
                    <a:pt x="53293" y="233206"/>
                  </a:lnTo>
                  <a:lnTo>
                    <a:pt x="61272" y="219061"/>
                  </a:lnTo>
                  <a:lnTo>
                    <a:pt x="70506" y="213995"/>
                  </a:lnTo>
                  <a:lnTo>
                    <a:pt x="87605" y="211525"/>
                  </a:lnTo>
                  <a:lnTo>
                    <a:pt x="104192" y="221408"/>
                  </a:lnTo>
                  <a:lnTo>
                    <a:pt x="120266" y="243645"/>
                  </a:lnTo>
                  <a:lnTo>
                    <a:pt x="130013" y="266007"/>
                  </a:lnTo>
                  <a:lnTo>
                    <a:pt x="148252" y="271072"/>
                  </a:lnTo>
                  <a:lnTo>
                    <a:pt x="151406" y="207570"/>
                  </a:lnTo>
                  <a:lnTo>
                    <a:pt x="159955" y="123191"/>
                  </a:lnTo>
                  <a:lnTo>
                    <a:pt x="169531" y="36806"/>
                  </a:lnTo>
                  <a:lnTo>
                    <a:pt x="172750" y="0"/>
                  </a:lnTo>
                  <a:lnTo>
                    <a:pt x="85573" y="389"/>
                  </a:lnTo>
                  <a:lnTo>
                    <a:pt x="54547" y="30925"/>
                  </a:lnTo>
                  <a:lnTo>
                    <a:pt x="31785" y="52524"/>
                  </a:lnTo>
                  <a:lnTo>
                    <a:pt x="11799" y="61810"/>
                  </a:lnTo>
                  <a:lnTo>
                    <a:pt x="6433" y="7247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3463" y="4888991"/>
              <a:ext cx="280415" cy="371856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111218" y="4868989"/>
              <a:ext cx="269875" cy="362585"/>
            </a:xfrm>
            <a:custGeom>
              <a:avLst/>
              <a:gdLst/>
              <a:ahLst/>
              <a:cxnLst/>
              <a:rect l="l" t="t" r="r" b="b"/>
              <a:pathLst>
                <a:path w="269875" h="362585">
                  <a:moveTo>
                    <a:pt x="126809" y="0"/>
                  </a:moveTo>
                  <a:lnTo>
                    <a:pt x="107441" y="23888"/>
                  </a:lnTo>
                  <a:lnTo>
                    <a:pt x="90601" y="45453"/>
                  </a:lnTo>
                  <a:lnTo>
                    <a:pt x="68973" y="51612"/>
                  </a:lnTo>
                  <a:lnTo>
                    <a:pt x="51828" y="47510"/>
                  </a:lnTo>
                  <a:lnTo>
                    <a:pt x="33705" y="59461"/>
                  </a:lnTo>
                  <a:lnTo>
                    <a:pt x="19977" y="54914"/>
                  </a:lnTo>
                  <a:lnTo>
                    <a:pt x="18440" y="83400"/>
                  </a:lnTo>
                  <a:lnTo>
                    <a:pt x="16205" y="109728"/>
                  </a:lnTo>
                  <a:lnTo>
                    <a:pt x="19392" y="146685"/>
                  </a:lnTo>
                  <a:lnTo>
                    <a:pt x="20675" y="177482"/>
                  </a:lnTo>
                  <a:lnTo>
                    <a:pt x="20675" y="206235"/>
                  </a:lnTo>
                  <a:lnTo>
                    <a:pt x="13995" y="228460"/>
                  </a:lnTo>
                  <a:lnTo>
                    <a:pt x="19088" y="249961"/>
                  </a:lnTo>
                  <a:lnTo>
                    <a:pt x="19723" y="280441"/>
                  </a:lnTo>
                  <a:lnTo>
                    <a:pt x="19723" y="307809"/>
                  </a:lnTo>
                  <a:lnTo>
                    <a:pt x="12407" y="321830"/>
                  </a:lnTo>
                  <a:lnTo>
                    <a:pt x="0" y="343027"/>
                  </a:lnTo>
                  <a:lnTo>
                    <a:pt x="11874" y="362292"/>
                  </a:lnTo>
                  <a:lnTo>
                    <a:pt x="28282" y="345084"/>
                  </a:lnTo>
                  <a:lnTo>
                    <a:pt x="65481" y="306768"/>
                  </a:lnTo>
                  <a:lnTo>
                    <a:pt x="80429" y="306082"/>
                  </a:lnTo>
                  <a:lnTo>
                    <a:pt x="93459" y="309168"/>
                  </a:lnTo>
                  <a:lnTo>
                    <a:pt x="102679" y="322516"/>
                  </a:lnTo>
                  <a:lnTo>
                    <a:pt x="120802" y="334479"/>
                  </a:lnTo>
                  <a:lnTo>
                    <a:pt x="132232" y="317030"/>
                  </a:lnTo>
                  <a:lnTo>
                    <a:pt x="154177" y="314299"/>
                  </a:lnTo>
                  <a:lnTo>
                    <a:pt x="174523" y="304038"/>
                  </a:lnTo>
                  <a:lnTo>
                    <a:pt x="194856" y="294131"/>
                  </a:lnTo>
                  <a:lnTo>
                    <a:pt x="208203" y="296189"/>
                  </a:lnTo>
                  <a:lnTo>
                    <a:pt x="226009" y="290029"/>
                  </a:lnTo>
                  <a:lnTo>
                    <a:pt x="240004" y="285915"/>
                  </a:lnTo>
                  <a:lnTo>
                    <a:pt x="241592" y="273951"/>
                  </a:lnTo>
                  <a:lnTo>
                    <a:pt x="256857" y="266077"/>
                  </a:lnTo>
                  <a:lnTo>
                    <a:pt x="267030" y="256844"/>
                  </a:lnTo>
                  <a:lnTo>
                    <a:pt x="267030" y="241782"/>
                  </a:lnTo>
                  <a:lnTo>
                    <a:pt x="263207" y="219202"/>
                  </a:lnTo>
                  <a:lnTo>
                    <a:pt x="269252" y="198069"/>
                  </a:lnTo>
                  <a:lnTo>
                    <a:pt x="250939" y="193014"/>
                  </a:lnTo>
                  <a:lnTo>
                    <a:pt x="241147" y="170713"/>
                  </a:lnTo>
                  <a:lnTo>
                    <a:pt x="225005" y="148539"/>
                  </a:lnTo>
                  <a:lnTo>
                    <a:pt x="208343" y="138684"/>
                  </a:lnTo>
                  <a:lnTo>
                    <a:pt x="191173" y="141147"/>
                  </a:lnTo>
                  <a:lnTo>
                    <a:pt x="181889" y="146202"/>
                  </a:lnTo>
                  <a:lnTo>
                    <a:pt x="173875" y="160299"/>
                  </a:lnTo>
                  <a:lnTo>
                    <a:pt x="160540" y="162763"/>
                  </a:lnTo>
                  <a:lnTo>
                    <a:pt x="145656" y="151003"/>
                  </a:lnTo>
                  <a:lnTo>
                    <a:pt x="133197" y="139039"/>
                  </a:lnTo>
                  <a:lnTo>
                    <a:pt x="121488" y="126911"/>
                  </a:lnTo>
                  <a:lnTo>
                    <a:pt x="120345" y="105295"/>
                  </a:lnTo>
                  <a:lnTo>
                    <a:pt x="127215" y="78181"/>
                  </a:lnTo>
                  <a:lnTo>
                    <a:pt x="132943" y="52870"/>
                  </a:lnTo>
                  <a:lnTo>
                    <a:pt x="132943" y="23164"/>
                  </a:lnTo>
                  <a:lnTo>
                    <a:pt x="126809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11218" y="4868989"/>
              <a:ext cx="269875" cy="362585"/>
            </a:xfrm>
            <a:custGeom>
              <a:avLst/>
              <a:gdLst/>
              <a:ahLst/>
              <a:cxnLst/>
              <a:rect l="l" t="t" r="r" b="b"/>
              <a:pathLst>
                <a:path w="269875" h="362585">
                  <a:moveTo>
                    <a:pt x="126803" y="0"/>
                  </a:moveTo>
                  <a:lnTo>
                    <a:pt x="132937" y="23164"/>
                  </a:lnTo>
                  <a:lnTo>
                    <a:pt x="132937" y="52858"/>
                  </a:lnTo>
                  <a:lnTo>
                    <a:pt x="127212" y="78178"/>
                  </a:lnTo>
                  <a:lnTo>
                    <a:pt x="120342" y="105285"/>
                  </a:lnTo>
                  <a:lnTo>
                    <a:pt x="121487" y="126909"/>
                  </a:lnTo>
                  <a:lnTo>
                    <a:pt x="133187" y="139035"/>
                  </a:lnTo>
                  <a:lnTo>
                    <a:pt x="145647" y="150996"/>
                  </a:lnTo>
                  <a:lnTo>
                    <a:pt x="160532" y="162763"/>
                  </a:lnTo>
                  <a:lnTo>
                    <a:pt x="173871" y="160299"/>
                  </a:lnTo>
                  <a:lnTo>
                    <a:pt x="181886" y="146191"/>
                  </a:lnTo>
                  <a:lnTo>
                    <a:pt x="191161" y="141139"/>
                  </a:lnTo>
                  <a:lnTo>
                    <a:pt x="208336" y="138675"/>
                  </a:lnTo>
                  <a:lnTo>
                    <a:pt x="224996" y="148532"/>
                  </a:lnTo>
                  <a:lnTo>
                    <a:pt x="241141" y="170710"/>
                  </a:lnTo>
                  <a:lnTo>
                    <a:pt x="250931" y="193011"/>
                  </a:lnTo>
                  <a:lnTo>
                    <a:pt x="269251" y="198063"/>
                  </a:lnTo>
                  <a:lnTo>
                    <a:pt x="263202" y="219195"/>
                  </a:lnTo>
                  <a:lnTo>
                    <a:pt x="267018" y="241783"/>
                  </a:lnTo>
                  <a:lnTo>
                    <a:pt x="267018" y="256836"/>
                  </a:lnTo>
                  <a:lnTo>
                    <a:pt x="256847" y="266077"/>
                  </a:lnTo>
                  <a:lnTo>
                    <a:pt x="241580" y="273942"/>
                  </a:lnTo>
                  <a:lnTo>
                    <a:pt x="239996" y="285914"/>
                  </a:lnTo>
                  <a:lnTo>
                    <a:pt x="226008" y="290021"/>
                  </a:lnTo>
                  <a:lnTo>
                    <a:pt x="208203" y="296181"/>
                  </a:lnTo>
                  <a:lnTo>
                    <a:pt x="194844" y="294128"/>
                  </a:lnTo>
                  <a:lnTo>
                    <a:pt x="174520" y="304026"/>
                  </a:lnTo>
                  <a:lnTo>
                    <a:pt x="154177" y="314294"/>
                  </a:lnTo>
                  <a:lnTo>
                    <a:pt x="132231" y="317025"/>
                  </a:lnTo>
                  <a:lnTo>
                    <a:pt x="120799" y="334480"/>
                  </a:lnTo>
                  <a:lnTo>
                    <a:pt x="102670" y="322508"/>
                  </a:lnTo>
                  <a:lnTo>
                    <a:pt x="93452" y="309160"/>
                  </a:lnTo>
                  <a:lnTo>
                    <a:pt x="80418" y="306080"/>
                  </a:lnTo>
                  <a:lnTo>
                    <a:pt x="65476" y="306758"/>
                  </a:lnTo>
                  <a:lnTo>
                    <a:pt x="47365" y="325568"/>
                  </a:lnTo>
                  <a:lnTo>
                    <a:pt x="28282" y="345077"/>
                  </a:lnTo>
                  <a:lnTo>
                    <a:pt x="11869" y="362286"/>
                  </a:lnTo>
                  <a:lnTo>
                    <a:pt x="0" y="343023"/>
                  </a:lnTo>
                  <a:lnTo>
                    <a:pt x="12404" y="321830"/>
                  </a:lnTo>
                  <a:lnTo>
                    <a:pt x="19713" y="307805"/>
                  </a:lnTo>
                  <a:lnTo>
                    <a:pt x="19713" y="280431"/>
                  </a:lnTo>
                  <a:lnTo>
                    <a:pt x="19083" y="249957"/>
                  </a:lnTo>
                  <a:lnTo>
                    <a:pt x="13988" y="228455"/>
                  </a:lnTo>
                  <a:lnTo>
                    <a:pt x="20667" y="206236"/>
                  </a:lnTo>
                  <a:lnTo>
                    <a:pt x="20669" y="199045"/>
                  </a:lnTo>
                  <a:lnTo>
                    <a:pt x="20671" y="191855"/>
                  </a:lnTo>
                  <a:lnTo>
                    <a:pt x="20672" y="184665"/>
                  </a:lnTo>
                  <a:lnTo>
                    <a:pt x="20674" y="177475"/>
                  </a:lnTo>
                  <a:lnTo>
                    <a:pt x="19389" y="146684"/>
                  </a:lnTo>
                  <a:lnTo>
                    <a:pt x="16202" y="109721"/>
                  </a:lnTo>
                  <a:lnTo>
                    <a:pt x="18434" y="83393"/>
                  </a:lnTo>
                  <a:lnTo>
                    <a:pt x="19966" y="54913"/>
                  </a:lnTo>
                  <a:lnTo>
                    <a:pt x="33701" y="59449"/>
                  </a:lnTo>
                  <a:lnTo>
                    <a:pt x="51819" y="47505"/>
                  </a:lnTo>
                  <a:lnTo>
                    <a:pt x="68968" y="51604"/>
                  </a:lnTo>
                  <a:lnTo>
                    <a:pt x="90590" y="45444"/>
                  </a:lnTo>
                  <a:lnTo>
                    <a:pt x="107441" y="23882"/>
                  </a:lnTo>
                  <a:lnTo>
                    <a:pt x="126803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92295" y="5312664"/>
              <a:ext cx="222503" cy="46329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3911079" y="5292940"/>
              <a:ext cx="211454" cy="452755"/>
            </a:xfrm>
            <a:custGeom>
              <a:avLst/>
              <a:gdLst/>
              <a:ahLst/>
              <a:cxnLst/>
              <a:rect l="l" t="t" r="r" b="b"/>
              <a:pathLst>
                <a:path w="211454" h="452754">
                  <a:moveTo>
                    <a:pt x="101434" y="0"/>
                  </a:moveTo>
                  <a:lnTo>
                    <a:pt x="95745" y="35293"/>
                  </a:lnTo>
                  <a:lnTo>
                    <a:pt x="91312" y="65062"/>
                  </a:lnTo>
                  <a:lnTo>
                    <a:pt x="72605" y="98920"/>
                  </a:lnTo>
                  <a:lnTo>
                    <a:pt x="54521" y="118770"/>
                  </a:lnTo>
                  <a:lnTo>
                    <a:pt x="40881" y="137210"/>
                  </a:lnTo>
                  <a:lnTo>
                    <a:pt x="47561" y="153606"/>
                  </a:lnTo>
                  <a:lnTo>
                    <a:pt x="21234" y="169011"/>
                  </a:lnTo>
                  <a:lnTo>
                    <a:pt x="7594" y="185432"/>
                  </a:lnTo>
                  <a:lnTo>
                    <a:pt x="0" y="197726"/>
                  </a:lnTo>
                  <a:lnTo>
                    <a:pt x="9474" y="203466"/>
                  </a:lnTo>
                  <a:lnTo>
                    <a:pt x="9791" y="225386"/>
                  </a:lnTo>
                  <a:lnTo>
                    <a:pt x="40259" y="252056"/>
                  </a:lnTo>
                  <a:lnTo>
                    <a:pt x="78955" y="281470"/>
                  </a:lnTo>
                  <a:lnTo>
                    <a:pt x="109727" y="273939"/>
                  </a:lnTo>
                  <a:lnTo>
                    <a:pt x="125260" y="275996"/>
                  </a:lnTo>
                  <a:lnTo>
                    <a:pt x="135407" y="294474"/>
                  </a:lnTo>
                  <a:lnTo>
                    <a:pt x="130949" y="315020"/>
                  </a:lnTo>
                  <a:lnTo>
                    <a:pt x="137617" y="337602"/>
                  </a:lnTo>
                  <a:lnTo>
                    <a:pt x="129374" y="348894"/>
                  </a:lnTo>
                  <a:lnTo>
                    <a:pt x="105892" y="361541"/>
                  </a:lnTo>
                  <a:lnTo>
                    <a:pt x="83058" y="378992"/>
                  </a:lnTo>
                  <a:lnTo>
                    <a:pt x="79248" y="401226"/>
                  </a:lnTo>
                  <a:lnTo>
                    <a:pt x="89712" y="414550"/>
                  </a:lnTo>
                  <a:lnTo>
                    <a:pt x="104317" y="433705"/>
                  </a:lnTo>
                  <a:lnTo>
                    <a:pt x="92976" y="438953"/>
                  </a:lnTo>
                  <a:lnTo>
                    <a:pt x="95097" y="451812"/>
                  </a:lnTo>
                  <a:lnTo>
                    <a:pt x="140144" y="449411"/>
                  </a:lnTo>
                  <a:lnTo>
                    <a:pt x="198856" y="452221"/>
                  </a:lnTo>
                  <a:lnTo>
                    <a:pt x="206108" y="425493"/>
                  </a:lnTo>
                  <a:lnTo>
                    <a:pt x="197218" y="405311"/>
                  </a:lnTo>
                  <a:lnTo>
                    <a:pt x="195643" y="387183"/>
                  </a:lnTo>
                  <a:lnTo>
                    <a:pt x="201345" y="377267"/>
                  </a:lnTo>
                  <a:lnTo>
                    <a:pt x="200393" y="357087"/>
                  </a:lnTo>
                  <a:lnTo>
                    <a:pt x="188023" y="356408"/>
                  </a:lnTo>
                  <a:lnTo>
                    <a:pt x="181686" y="340333"/>
                  </a:lnTo>
                  <a:lnTo>
                    <a:pt x="189623" y="324258"/>
                  </a:lnTo>
                  <a:lnTo>
                    <a:pt x="191833" y="306807"/>
                  </a:lnTo>
                  <a:lnTo>
                    <a:pt x="202628" y="297939"/>
                  </a:lnTo>
                  <a:lnTo>
                    <a:pt x="210870" y="286321"/>
                  </a:lnTo>
                  <a:lnTo>
                    <a:pt x="198170" y="272300"/>
                  </a:lnTo>
                  <a:lnTo>
                    <a:pt x="199771" y="253860"/>
                  </a:lnTo>
                  <a:lnTo>
                    <a:pt x="198818" y="218274"/>
                  </a:lnTo>
                  <a:lnTo>
                    <a:pt x="181686" y="200507"/>
                  </a:lnTo>
                  <a:lnTo>
                    <a:pt x="166458" y="187502"/>
                  </a:lnTo>
                  <a:lnTo>
                    <a:pt x="147739" y="170053"/>
                  </a:lnTo>
                  <a:lnTo>
                    <a:pt x="131889" y="160820"/>
                  </a:lnTo>
                  <a:lnTo>
                    <a:pt x="132207" y="139611"/>
                  </a:lnTo>
                  <a:lnTo>
                    <a:pt x="133159" y="121475"/>
                  </a:lnTo>
                  <a:lnTo>
                    <a:pt x="147116" y="105409"/>
                  </a:lnTo>
                  <a:lnTo>
                    <a:pt x="167106" y="95834"/>
                  </a:lnTo>
                  <a:lnTo>
                    <a:pt x="182956" y="85572"/>
                  </a:lnTo>
                  <a:lnTo>
                    <a:pt x="180733" y="68478"/>
                  </a:lnTo>
                  <a:lnTo>
                    <a:pt x="186486" y="41262"/>
                  </a:lnTo>
                  <a:lnTo>
                    <a:pt x="170903" y="27762"/>
                  </a:lnTo>
                  <a:lnTo>
                    <a:pt x="153771" y="23660"/>
                  </a:lnTo>
                  <a:lnTo>
                    <a:pt x="143306" y="30835"/>
                  </a:lnTo>
                  <a:lnTo>
                    <a:pt x="131254" y="28105"/>
                  </a:lnTo>
                  <a:lnTo>
                    <a:pt x="119341" y="12318"/>
                  </a:lnTo>
                  <a:lnTo>
                    <a:pt x="10143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911079" y="5292940"/>
              <a:ext cx="211454" cy="452755"/>
            </a:xfrm>
            <a:custGeom>
              <a:avLst/>
              <a:gdLst/>
              <a:ahLst/>
              <a:cxnLst/>
              <a:rect l="l" t="t" r="r" b="b"/>
              <a:pathLst>
                <a:path w="211454" h="452754">
                  <a:moveTo>
                    <a:pt x="101439" y="0"/>
                  </a:moveTo>
                  <a:lnTo>
                    <a:pt x="95755" y="35289"/>
                  </a:lnTo>
                  <a:lnTo>
                    <a:pt x="91320" y="65057"/>
                  </a:lnTo>
                  <a:lnTo>
                    <a:pt x="82753" y="80784"/>
                  </a:lnTo>
                  <a:lnTo>
                    <a:pt x="72606" y="98912"/>
                  </a:lnTo>
                  <a:lnTo>
                    <a:pt x="54521" y="118764"/>
                  </a:lnTo>
                  <a:lnTo>
                    <a:pt x="40890" y="137201"/>
                  </a:lnTo>
                  <a:lnTo>
                    <a:pt x="47572" y="153605"/>
                  </a:lnTo>
                  <a:lnTo>
                    <a:pt x="21243" y="169003"/>
                  </a:lnTo>
                  <a:lnTo>
                    <a:pt x="7594" y="185427"/>
                  </a:lnTo>
                  <a:lnTo>
                    <a:pt x="0" y="197715"/>
                  </a:lnTo>
                  <a:lnTo>
                    <a:pt x="9479" y="203454"/>
                  </a:lnTo>
                  <a:lnTo>
                    <a:pt x="9802" y="225380"/>
                  </a:lnTo>
                  <a:lnTo>
                    <a:pt x="40262" y="252048"/>
                  </a:lnTo>
                  <a:lnTo>
                    <a:pt x="78964" y="281468"/>
                  </a:lnTo>
                  <a:lnTo>
                    <a:pt x="109729" y="273934"/>
                  </a:lnTo>
                  <a:lnTo>
                    <a:pt x="125263" y="275987"/>
                  </a:lnTo>
                  <a:lnTo>
                    <a:pt x="135410" y="294464"/>
                  </a:lnTo>
                  <a:lnTo>
                    <a:pt x="130956" y="315014"/>
                  </a:lnTo>
                  <a:lnTo>
                    <a:pt x="137619" y="337596"/>
                  </a:lnTo>
                  <a:lnTo>
                    <a:pt x="129376" y="348888"/>
                  </a:lnTo>
                  <a:lnTo>
                    <a:pt x="105903" y="361535"/>
                  </a:lnTo>
                  <a:lnTo>
                    <a:pt x="83058" y="378985"/>
                  </a:lnTo>
                  <a:lnTo>
                    <a:pt x="79250" y="401219"/>
                  </a:lnTo>
                  <a:lnTo>
                    <a:pt x="89721" y="414543"/>
                  </a:lnTo>
                  <a:lnTo>
                    <a:pt x="104323" y="433698"/>
                  </a:lnTo>
                  <a:lnTo>
                    <a:pt x="92982" y="438947"/>
                  </a:lnTo>
                  <a:lnTo>
                    <a:pt x="95108" y="451806"/>
                  </a:lnTo>
                  <a:lnTo>
                    <a:pt x="140151" y="449404"/>
                  </a:lnTo>
                  <a:lnTo>
                    <a:pt x="198861" y="452215"/>
                  </a:lnTo>
                  <a:lnTo>
                    <a:pt x="206115" y="425486"/>
                  </a:lnTo>
                  <a:lnTo>
                    <a:pt x="197225" y="405305"/>
                  </a:lnTo>
                  <a:lnTo>
                    <a:pt x="195644" y="387177"/>
                  </a:lnTo>
                  <a:lnTo>
                    <a:pt x="201356" y="377261"/>
                  </a:lnTo>
                  <a:lnTo>
                    <a:pt x="200404" y="357080"/>
                  </a:lnTo>
                  <a:lnTo>
                    <a:pt x="188030" y="356402"/>
                  </a:lnTo>
                  <a:lnTo>
                    <a:pt x="181690" y="340327"/>
                  </a:lnTo>
                  <a:lnTo>
                    <a:pt x="189628" y="324252"/>
                  </a:lnTo>
                  <a:lnTo>
                    <a:pt x="191837" y="306802"/>
                  </a:lnTo>
                  <a:lnTo>
                    <a:pt x="202631" y="297932"/>
                  </a:lnTo>
                  <a:lnTo>
                    <a:pt x="210874" y="286312"/>
                  </a:lnTo>
                  <a:lnTo>
                    <a:pt x="198177" y="272290"/>
                  </a:lnTo>
                  <a:lnTo>
                    <a:pt x="199775" y="253853"/>
                  </a:lnTo>
                  <a:lnTo>
                    <a:pt x="198823" y="218274"/>
                  </a:lnTo>
                  <a:lnTo>
                    <a:pt x="181690" y="200495"/>
                  </a:lnTo>
                  <a:lnTo>
                    <a:pt x="166461" y="187500"/>
                  </a:lnTo>
                  <a:lnTo>
                    <a:pt x="147747" y="170049"/>
                  </a:lnTo>
                  <a:lnTo>
                    <a:pt x="131889" y="160811"/>
                  </a:lnTo>
                  <a:lnTo>
                    <a:pt x="132213" y="139603"/>
                  </a:lnTo>
                  <a:lnTo>
                    <a:pt x="133164" y="121475"/>
                  </a:lnTo>
                  <a:lnTo>
                    <a:pt x="147119" y="105400"/>
                  </a:lnTo>
                  <a:lnTo>
                    <a:pt x="167108" y="95832"/>
                  </a:lnTo>
                  <a:lnTo>
                    <a:pt x="182966" y="85567"/>
                  </a:lnTo>
                  <a:lnTo>
                    <a:pt x="180738" y="68466"/>
                  </a:lnTo>
                  <a:lnTo>
                    <a:pt x="186488" y="41254"/>
                  </a:lnTo>
                  <a:lnTo>
                    <a:pt x="170915" y="27755"/>
                  </a:lnTo>
                  <a:lnTo>
                    <a:pt x="153782" y="23649"/>
                  </a:lnTo>
                  <a:lnTo>
                    <a:pt x="143311" y="30834"/>
                  </a:lnTo>
                  <a:lnTo>
                    <a:pt x="131261" y="28104"/>
                  </a:lnTo>
                  <a:lnTo>
                    <a:pt x="119351" y="12318"/>
                  </a:lnTo>
                  <a:lnTo>
                    <a:pt x="101439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72255" y="4977384"/>
              <a:ext cx="432815" cy="542543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589400" y="4957635"/>
              <a:ext cx="423545" cy="533400"/>
            </a:xfrm>
            <a:custGeom>
              <a:avLst/>
              <a:gdLst/>
              <a:ahLst/>
              <a:cxnLst/>
              <a:rect l="l" t="t" r="r" b="b"/>
              <a:pathLst>
                <a:path w="423545" h="533400">
                  <a:moveTo>
                    <a:pt x="55702" y="0"/>
                  </a:moveTo>
                  <a:lnTo>
                    <a:pt x="44386" y="2197"/>
                  </a:lnTo>
                  <a:lnTo>
                    <a:pt x="25679" y="10756"/>
                  </a:lnTo>
                  <a:lnTo>
                    <a:pt x="11099" y="34048"/>
                  </a:lnTo>
                  <a:lnTo>
                    <a:pt x="0" y="56299"/>
                  </a:lnTo>
                  <a:lnTo>
                    <a:pt x="2857" y="92925"/>
                  </a:lnTo>
                  <a:lnTo>
                    <a:pt x="20942" y="108318"/>
                  </a:lnTo>
                  <a:lnTo>
                    <a:pt x="41224" y="120307"/>
                  </a:lnTo>
                  <a:lnTo>
                    <a:pt x="58661" y="136042"/>
                  </a:lnTo>
                  <a:lnTo>
                    <a:pt x="65633" y="155219"/>
                  </a:lnTo>
                  <a:lnTo>
                    <a:pt x="88468" y="174396"/>
                  </a:lnTo>
                  <a:lnTo>
                    <a:pt x="82118" y="199389"/>
                  </a:lnTo>
                  <a:lnTo>
                    <a:pt x="75145" y="219938"/>
                  </a:lnTo>
                  <a:lnTo>
                    <a:pt x="72301" y="253149"/>
                  </a:lnTo>
                  <a:lnTo>
                    <a:pt x="90055" y="285305"/>
                  </a:lnTo>
                  <a:lnTo>
                    <a:pt x="104000" y="305511"/>
                  </a:lnTo>
                  <a:lnTo>
                    <a:pt x="127152" y="309600"/>
                  </a:lnTo>
                  <a:lnTo>
                    <a:pt x="145859" y="310984"/>
                  </a:lnTo>
                  <a:lnTo>
                    <a:pt x="155689" y="320903"/>
                  </a:lnTo>
                  <a:lnTo>
                    <a:pt x="165836" y="342138"/>
                  </a:lnTo>
                  <a:lnTo>
                    <a:pt x="169633" y="382206"/>
                  </a:lnTo>
                  <a:lnTo>
                    <a:pt x="194056" y="394855"/>
                  </a:lnTo>
                  <a:lnTo>
                    <a:pt x="211150" y="400646"/>
                  </a:lnTo>
                  <a:lnTo>
                    <a:pt x="215582" y="416737"/>
                  </a:lnTo>
                  <a:lnTo>
                    <a:pt x="228917" y="429755"/>
                  </a:lnTo>
                  <a:lnTo>
                    <a:pt x="244767" y="434886"/>
                  </a:lnTo>
                  <a:lnTo>
                    <a:pt x="261569" y="456120"/>
                  </a:lnTo>
                  <a:lnTo>
                    <a:pt x="266014" y="478370"/>
                  </a:lnTo>
                  <a:lnTo>
                    <a:pt x="296468" y="491388"/>
                  </a:lnTo>
                  <a:lnTo>
                    <a:pt x="296773" y="508507"/>
                  </a:lnTo>
                  <a:lnTo>
                    <a:pt x="303428" y="528027"/>
                  </a:lnTo>
                  <a:lnTo>
                    <a:pt x="321513" y="533158"/>
                  </a:lnTo>
                  <a:lnTo>
                    <a:pt x="329107" y="520852"/>
                  </a:lnTo>
                  <a:lnTo>
                    <a:pt x="342760" y="504418"/>
                  </a:lnTo>
                  <a:lnTo>
                    <a:pt x="369087" y="489000"/>
                  </a:lnTo>
                  <a:lnTo>
                    <a:pt x="362407" y="472579"/>
                  </a:lnTo>
                  <a:lnTo>
                    <a:pt x="376034" y="454126"/>
                  </a:lnTo>
                  <a:lnTo>
                    <a:pt x="394106" y="434251"/>
                  </a:lnTo>
                  <a:lnTo>
                    <a:pt x="412826" y="400354"/>
                  </a:lnTo>
                  <a:lnTo>
                    <a:pt x="417258" y="370560"/>
                  </a:lnTo>
                  <a:lnTo>
                    <a:pt x="422935" y="335229"/>
                  </a:lnTo>
                  <a:lnTo>
                    <a:pt x="416102" y="327012"/>
                  </a:lnTo>
                  <a:lnTo>
                    <a:pt x="413778" y="307225"/>
                  </a:lnTo>
                  <a:lnTo>
                    <a:pt x="414083" y="298322"/>
                  </a:lnTo>
                  <a:lnTo>
                    <a:pt x="411225" y="276745"/>
                  </a:lnTo>
                  <a:lnTo>
                    <a:pt x="395160" y="262229"/>
                  </a:lnTo>
                  <a:lnTo>
                    <a:pt x="381419" y="248323"/>
                  </a:lnTo>
                  <a:lnTo>
                    <a:pt x="359219" y="227444"/>
                  </a:lnTo>
                  <a:lnTo>
                    <a:pt x="340182" y="205181"/>
                  </a:lnTo>
                  <a:lnTo>
                    <a:pt x="338289" y="192176"/>
                  </a:lnTo>
                  <a:lnTo>
                    <a:pt x="332917" y="176098"/>
                  </a:lnTo>
                  <a:lnTo>
                    <a:pt x="320636" y="163563"/>
                  </a:lnTo>
                  <a:lnTo>
                    <a:pt x="316636" y="150139"/>
                  </a:lnTo>
                  <a:lnTo>
                    <a:pt x="313867" y="129031"/>
                  </a:lnTo>
                  <a:lnTo>
                    <a:pt x="299148" y="116979"/>
                  </a:lnTo>
                  <a:lnTo>
                    <a:pt x="308152" y="106286"/>
                  </a:lnTo>
                  <a:lnTo>
                    <a:pt x="305663" y="85953"/>
                  </a:lnTo>
                  <a:lnTo>
                    <a:pt x="308152" y="64173"/>
                  </a:lnTo>
                  <a:lnTo>
                    <a:pt x="310451" y="46367"/>
                  </a:lnTo>
                  <a:lnTo>
                    <a:pt x="289267" y="44919"/>
                  </a:lnTo>
                  <a:lnTo>
                    <a:pt x="261035" y="41528"/>
                  </a:lnTo>
                  <a:lnTo>
                    <a:pt x="240703" y="35394"/>
                  </a:lnTo>
                  <a:lnTo>
                    <a:pt x="211137" y="41630"/>
                  </a:lnTo>
                  <a:lnTo>
                    <a:pt x="185889" y="40462"/>
                  </a:lnTo>
                  <a:lnTo>
                    <a:pt x="142239" y="37096"/>
                  </a:lnTo>
                  <a:lnTo>
                    <a:pt x="109207" y="22834"/>
                  </a:lnTo>
                  <a:lnTo>
                    <a:pt x="74040" y="10591"/>
                  </a:lnTo>
                  <a:lnTo>
                    <a:pt x="5570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89400" y="4957635"/>
              <a:ext cx="423545" cy="533400"/>
            </a:xfrm>
            <a:custGeom>
              <a:avLst/>
              <a:gdLst/>
              <a:ahLst/>
              <a:cxnLst/>
              <a:rect l="l" t="t" r="r" b="b"/>
              <a:pathLst>
                <a:path w="423545" h="533400">
                  <a:moveTo>
                    <a:pt x="422939" y="335229"/>
                  </a:moveTo>
                  <a:lnTo>
                    <a:pt x="417257" y="370555"/>
                  </a:lnTo>
                  <a:lnTo>
                    <a:pt x="412822" y="400355"/>
                  </a:lnTo>
                  <a:lnTo>
                    <a:pt x="404256" y="416097"/>
                  </a:lnTo>
                  <a:lnTo>
                    <a:pt x="394111" y="434245"/>
                  </a:lnTo>
                  <a:lnTo>
                    <a:pt x="376028" y="454118"/>
                  </a:lnTo>
                  <a:lnTo>
                    <a:pt x="362399" y="472574"/>
                  </a:lnTo>
                  <a:lnTo>
                    <a:pt x="369080" y="488995"/>
                  </a:lnTo>
                  <a:lnTo>
                    <a:pt x="342755" y="504409"/>
                  </a:lnTo>
                  <a:lnTo>
                    <a:pt x="329108" y="520850"/>
                  </a:lnTo>
                  <a:lnTo>
                    <a:pt x="321515" y="533151"/>
                  </a:lnTo>
                  <a:lnTo>
                    <a:pt x="303430" y="528023"/>
                  </a:lnTo>
                  <a:lnTo>
                    <a:pt x="296768" y="508499"/>
                  </a:lnTo>
                  <a:lnTo>
                    <a:pt x="296463" y="491379"/>
                  </a:lnTo>
                  <a:lnTo>
                    <a:pt x="266008" y="478370"/>
                  </a:lnTo>
                  <a:lnTo>
                    <a:pt x="261573" y="456113"/>
                  </a:lnTo>
                  <a:lnTo>
                    <a:pt x="244766" y="434883"/>
                  </a:lnTo>
                  <a:lnTo>
                    <a:pt x="228910" y="429745"/>
                  </a:lnTo>
                  <a:lnTo>
                    <a:pt x="215586" y="416736"/>
                  </a:lnTo>
                  <a:lnTo>
                    <a:pt x="211151" y="400644"/>
                  </a:lnTo>
                  <a:lnTo>
                    <a:pt x="194057" y="394848"/>
                  </a:lnTo>
                  <a:lnTo>
                    <a:pt x="169636" y="382208"/>
                  </a:lnTo>
                  <a:lnTo>
                    <a:pt x="165829" y="342132"/>
                  </a:lnTo>
                  <a:lnTo>
                    <a:pt x="155684" y="320903"/>
                  </a:lnTo>
                  <a:lnTo>
                    <a:pt x="145862" y="310976"/>
                  </a:lnTo>
                  <a:lnTo>
                    <a:pt x="127151" y="309599"/>
                  </a:lnTo>
                  <a:lnTo>
                    <a:pt x="104005" y="305509"/>
                  </a:lnTo>
                  <a:lnTo>
                    <a:pt x="90052" y="285307"/>
                  </a:lnTo>
                  <a:lnTo>
                    <a:pt x="72293" y="253143"/>
                  </a:lnTo>
                  <a:lnTo>
                    <a:pt x="75148" y="219932"/>
                  </a:lnTo>
                  <a:lnTo>
                    <a:pt x="82115" y="199380"/>
                  </a:lnTo>
                  <a:lnTo>
                    <a:pt x="88472" y="174389"/>
                  </a:lnTo>
                  <a:lnTo>
                    <a:pt x="65631" y="155215"/>
                  </a:lnTo>
                  <a:lnTo>
                    <a:pt x="58664" y="136040"/>
                  </a:lnTo>
                  <a:lnTo>
                    <a:pt x="41228" y="120297"/>
                  </a:lnTo>
                  <a:lnTo>
                    <a:pt x="20937" y="108316"/>
                  </a:lnTo>
                  <a:lnTo>
                    <a:pt x="2855" y="92922"/>
                  </a:lnTo>
                  <a:lnTo>
                    <a:pt x="0" y="56298"/>
                  </a:lnTo>
                  <a:lnTo>
                    <a:pt x="11097" y="34041"/>
                  </a:lnTo>
                  <a:lnTo>
                    <a:pt x="25677" y="10756"/>
                  </a:lnTo>
                  <a:lnTo>
                    <a:pt x="44388" y="2186"/>
                  </a:lnTo>
                  <a:lnTo>
                    <a:pt x="55701" y="0"/>
                  </a:lnTo>
                  <a:lnTo>
                    <a:pt x="74044" y="10591"/>
                  </a:lnTo>
                  <a:lnTo>
                    <a:pt x="109206" y="22830"/>
                  </a:lnTo>
                  <a:lnTo>
                    <a:pt x="142241" y="37087"/>
                  </a:lnTo>
                  <a:lnTo>
                    <a:pt x="185882" y="40463"/>
                  </a:lnTo>
                  <a:lnTo>
                    <a:pt x="211136" y="41619"/>
                  </a:lnTo>
                  <a:lnTo>
                    <a:pt x="240702" y="35394"/>
                  </a:lnTo>
                  <a:lnTo>
                    <a:pt x="261031" y="41527"/>
                  </a:lnTo>
                  <a:lnTo>
                    <a:pt x="289262" y="44911"/>
                  </a:lnTo>
                  <a:lnTo>
                    <a:pt x="310453" y="46368"/>
                  </a:lnTo>
                  <a:lnTo>
                    <a:pt x="308155" y="64170"/>
                  </a:lnTo>
                  <a:lnTo>
                    <a:pt x="305657" y="85949"/>
                  </a:lnTo>
                  <a:lnTo>
                    <a:pt x="308155" y="106281"/>
                  </a:lnTo>
                  <a:lnTo>
                    <a:pt x="299147" y="116978"/>
                  </a:lnTo>
                  <a:lnTo>
                    <a:pt x="313866" y="129032"/>
                  </a:lnTo>
                  <a:lnTo>
                    <a:pt x="316635" y="150133"/>
                  </a:lnTo>
                  <a:lnTo>
                    <a:pt x="320633" y="163554"/>
                  </a:lnTo>
                  <a:lnTo>
                    <a:pt x="332915" y="176095"/>
                  </a:lnTo>
                  <a:lnTo>
                    <a:pt x="338283" y="192167"/>
                  </a:lnTo>
                  <a:lnTo>
                    <a:pt x="340187" y="205176"/>
                  </a:lnTo>
                  <a:lnTo>
                    <a:pt x="359221" y="227434"/>
                  </a:lnTo>
                  <a:lnTo>
                    <a:pt x="381415" y="248314"/>
                  </a:lnTo>
                  <a:lnTo>
                    <a:pt x="395163" y="262219"/>
                  </a:lnTo>
                  <a:lnTo>
                    <a:pt x="411223" y="276737"/>
                  </a:lnTo>
                  <a:lnTo>
                    <a:pt x="414078" y="298316"/>
                  </a:lnTo>
                  <a:lnTo>
                    <a:pt x="413774" y="307215"/>
                  </a:lnTo>
                  <a:lnTo>
                    <a:pt x="416104" y="327008"/>
                  </a:lnTo>
                  <a:lnTo>
                    <a:pt x="422939" y="33522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02023" y="4852415"/>
              <a:ext cx="121920" cy="28041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018292" y="4830457"/>
              <a:ext cx="113664" cy="273685"/>
            </a:xfrm>
            <a:custGeom>
              <a:avLst/>
              <a:gdLst/>
              <a:ahLst/>
              <a:cxnLst/>
              <a:rect l="l" t="t" r="r" b="b"/>
              <a:pathLst>
                <a:path w="113664" h="273685">
                  <a:moveTo>
                    <a:pt x="39763" y="0"/>
                  </a:moveTo>
                  <a:lnTo>
                    <a:pt x="31495" y="9220"/>
                  </a:lnTo>
                  <a:lnTo>
                    <a:pt x="21348" y="17462"/>
                  </a:lnTo>
                  <a:lnTo>
                    <a:pt x="8432" y="34036"/>
                  </a:lnTo>
                  <a:lnTo>
                    <a:pt x="0" y="60629"/>
                  </a:lnTo>
                  <a:lnTo>
                    <a:pt x="13525" y="84594"/>
                  </a:lnTo>
                  <a:lnTo>
                    <a:pt x="13169" y="99974"/>
                  </a:lnTo>
                  <a:lnTo>
                    <a:pt x="4483" y="124002"/>
                  </a:lnTo>
                  <a:lnTo>
                    <a:pt x="9944" y="138798"/>
                  </a:lnTo>
                  <a:lnTo>
                    <a:pt x="10299" y="156768"/>
                  </a:lnTo>
                  <a:lnTo>
                    <a:pt x="8318" y="170548"/>
                  </a:lnTo>
                  <a:lnTo>
                    <a:pt x="2336" y="188201"/>
                  </a:lnTo>
                  <a:lnTo>
                    <a:pt x="20802" y="189509"/>
                  </a:lnTo>
                  <a:lnTo>
                    <a:pt x="57670" y="209257"/>
                  </a:lnTo>
                  <a:lnTo>
                    <a:pt x="84785" y="241452"/>
                  </a:lnTo>
                  <a:lnTo>
                    <a:pt x="86842" y="255955"/>
                  </a:lnTo>
                  <a:lnTo>
                    <a:pt x="95440" y="266636"/>
                  </a:lnTo>
                  <a:lnTo>
                    <a:pt x="108203" y="273634"/>
                  </a:lnTo>
                  <a:lnTo>
                    <a:pt x="106438" y="267017"/>
                  </a:lnTo>
                  <a:lnTo>
                    <a:pt x="112890" y="243370"/>
                  </a:lnTo>
                  <a:lnTo>
                    <a:pt x="113182" y="212267"/>
                  </a:lnTo>
                  <a:lnTo>
                    <a:pt x="112166" y="186855"/>
                  </a:lnTo>
                  <a:lnTo>
                    <a:pt x="108915" y="148043"/>
                  </a:lnTo>
                  <a:lnTo>
                    <a:pt x="112064" y="93014"/>
                  </a:lnTo>
                  <a:lnTo>
                    <a:pt x="101155" y="84302"/>
                  </a:lnTo>
                  <a:lnTo>
                    <a:pt x="84937" y="75425"/>
                  </a:lnTo>
                  <a:lnTo>
                    <a:pt x="77724" y="63842"/>
                  </a:lnTo>
                  <a:lnTo>
                    <a:pt x="76669" y="48844"/>
                  </a:lnTo>
                  <a:lnTo>
                    <a:pt x="62674" y="36893"/>
                  </a:lnTo>
                  <a:lnTo>
                    <a:pt x="46126" y="19812"/>
                  </a:lnTo>
                  <a:lnTo>
                    <a:pt x="3976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18292" y="4830457"/>
              <a:ext cx="113664" cy="273685"/>
            </a:xfrm>
            <a:custGeom>
              <a:avLst/>
              <a:gdLst/>
              <a:ahLst/>
              <a:cxnLst/>
              <a:rect l="l" t="t" r="r" b="b"/>
              <a:pathLst>
                <a:path w="113664" h="273685">
                  <a:moveTo>
                    <a:pt x="21339" y="17470"/>
                  </a:moveTo>
                  <a:lnTo>
                    <a:pt x="8422" y="34036"/>
                  </a:lnTo>
                  <a:lnTo>
                    <a:pt x="0" y="60639"/>
                  </a:lnTo>
                  <a:lnTo>
                    <a:pt x="13519" y="84599"/>
                  </a:lnTo>
                  <a:lnTo>
                    <a:pt x="13161" y="99972"/>
                  </a:lnTo>
                  <a:lnTo>
                    <a:pt x="4485" y="124001"/>
                  </a:lnTo>
                  <a:lnTo>
                    <a:pt x="9940" y="138806"/>
                  </a:lnTo>
                  <a:lnTo>
                    <a:pt x="10298" y="156777"/>
                  </a:lnTo>
                  <a:lnTo>
                    <a:pt x="8314" y="170553"/>
                  </a:lnTo>
                  <a:lnTo>
                    <a:pt x="2337" y="188200"/>
                  </a:lnTo>
                  <a:lnTo>
                    <a:pt x="20799" y="189511"/>
                  </a:lnTo>
                  <a:lnTo>
                    <a:pt x="57660" y="209261"/>
                  </a:lnTo>
                  <a:lnTo>
                    <a:pt x="84778" y="241453"/>
                  </a:lnTo>
                  <a:lnTo>
                    <a:pt x="86840" y="255965"/>
                  </a:lnTo>
                  <a:lnTo>
                    <a:pt x="95430" y="266634"/>
                  </a:lnTo>
                  <a:lnTo>
                    <a:pt x="108203" y="273641"/>
                  </a:lnTo>
                  <a:lnTo>
                    <a:pt x="106440" y="267019"/>
                  </a:lnTo>
                  <a:lnTo>
                    <a:pt x="112883" y="243374"/>
                  </a:lnTo>
                  <a:lnTo>
                    <a:pt x="113181" y="212268"/>
                  </a:lnTo>
                  <a:lnTo>
                    <a:pt x="112167" y="186863"/>
                  </a:lnTo>
                  <a:lnTo>
                    <a:pt x="108912" y="148046"/>
                  </a:lnTo>
                  <a:lnTo>
                    <a:pt x="112064" y="93017"/>
                  </a:lnTo>
                  <a:lnTo>
                    <a:pt x="101157" y="84307"/>
                  </a:lnTo>
                  <a:lnTo>
                    <a:pt x="84930" y="75431"/>
                  </a:lnTo>
                  <a:lnTo>
                    <a:pt x="77723" y="63850"/>
                  </a:lnTo>
                  <a:lnTo>
                    <a:pt x="76664" y="48845"/>
                  </a:lnTo>
                  <a:lnTo>
                    <a:pt x="62671" y="36895"/>
                  </a:lnTo>
                  <a:lnTo>
                    <a:pt x="46120" y="19820"/>
                  </a:lnTo>
                  <a:lnTo>
                    <a:pt x="39763" y="0"/>
                  </a:lnTo>
                  <a:lnTo>
                    <a:pt x="31497" y="9223"/>
                  </a:lnTo>
                  <a:lnTo>
                    <a:pt x="21339" y="1747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47160" y="4678679"/>
              <a:ext cx="451103" cy="28041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963492" y="4657013"/>
              <a:ext cx="442595" cy="271145"/>
            </a:xfrm>
            <a:custGeom>
              <a:avLst/>
              <a:gdLst/>
              <a:ahLst/>
              <a:cxnLst/>
              <a:rect l="l" t="t" r="r" b="b"/>
              <a:pathLst>
                <a:path w="442595" h="271145">
                  <a:moveTo>
                    <a:pt x="277228" y="0"/>
                  </a:moveTo>
                  <a:lnTo>
                    <a:pt x="239052" y="21043"/>
                  </a:lnTo>
                  <a:lnTo>
                    <a:pt x="206400" y="11290"/>
                  </a:lnTo>
                  <a:lnTo>
                    <a:pt x="186016" y="1168"/>
                  </a:lnTo>
                  <a:lnTo>
                    <a:pt x="165976" y="10820"/>
                  </a:lnTo>
                  <a:lnTo>
                    <a:pt x="155689" y="28676"/>
                  </a:lnTo>
                  <a:lnTo>
                    <a:pt x="142900" y="19316"/>
                  </a:lnTo>
                  <a:lnTo>
                    <a:pt x="125907" y="16129"/>
                  </a:lnTo>
                  <a:lnTo>
                    <a:pt x="102654" y="27520"/>
                  </a:lnTo>
                  <a:lnTo>
                    <a:pt x="84658" y="11150"/>
                  </a:lnTo>
                  <a:lnTo>
                    <a:pt x="61239" y="39687"/>
                  </a:lnTo>
                  <a:lnTo>
                    <a:pt x="44246" y="56972"/>
                  </a:lnTo>
                  <a:lnTo>
                    <a:pt x="22110" y="64630"/>
                  </a:lnTo>
                  <a:lnTo>
                    <a:pt x="0" y="75895"/>
                  </a:lnTo>
                  <a:lnTo>
                    <a:pt x="21882" y="100825"/>
                  </a:lnTo>
                  <a:lnTo>
                    <a:pt x="52920" y="140893"/>
                  </a:lnTo>
                  <a:lnTo>
                    <a:pt x="68833" y="152971"/>
                  </a:lnTo>
                  <a:lnTo>
                    <a:pt x="62039" y="168808"/>
                  </a:lnTo>
                  <a:lnTo>
                    <a:pt x="51587" y="181063"/>
                  </a:lnTo>
                  <a:lnTo>
                    <a:pt x="76288" y="190792"/>
                  </a:lnTo>
                  <a:lnTo>
                    <a:pt x="86448" y="182511"/>
                  </a:lnTo>
                  <a:lnTo>
                    <a:pt x="94703" y="173240"/>
                  </a:lnTo>
                  <a:lnTo>
                    <a:pt x="101053" y="193154"/>
                  </a:lnTo>
                  <a:lnTo>
                    <a:pt x="117589" y="210312"/>
                  </a:lnTo>
                  <a:lnTo>
                    <a:pt x="131572" y="222313"/>
                  </a:lnTo>
                  <a:lnTo>
                    <a:pt x="132626" y="237388"/>
                  </a:lnTo>
                  <a:lnTo>
                    <a:pt x="139826" y="249034"/>
                  </a:lnTo>
                  <a:lnTo>
                    <a:pt x="156044" y="257949"/>
                  </a:lnTo>
                  <a:lnTo>
                    <a:pt x="166941" y="266700"/>
                  </a:lnTo>
                  <a:lnTo>
                    <a:pt x="180822" y="271081"/>
                  </a:lnTo>
                  <a:lnTo>
                    <a:pt x="198970" y="259486"/>
                  </a:lnTo>
                  <a:lnTo>
                    <a:pt x="217042" y="263448"/>
                  </a:lnTo>
                  <a:lnTo>
                    <a:pt x="237807" y="257251"/>
                  </a:lnTo>
                  <a:lnTo>
                    <a:pt x="274993" y="210337"/>
                  </a:lnTo>
                  <a:lnTo>
                    <a:pt x="279514" y="200812"/>
                  </a:lnTo>
                  <a:lnTo>
                    <a:pt x="300405" y="191401"/>
                  </a:lnTo>
                  <a:lnTo>
                    <a:pt x="353885" y="139750"/>
                  </a:lnTo>
                  <a:lnTo>
                    <a:pt x="441998" y="138582"/>
                  </a:lnTo>
                  <a:lnTo>
                    <a:pt x="441375" y="113182"/>
                  </a:lnTo>
                  <a:lnTo>
                    <a:pt x="437883" y="94322"/>
                  </a:lnTo>
                  <a:lnTo>
                    <a:pt x="427710" y="63449"/>
                  </a:lnTo>
                  <a:lnTo>
                    <a:pt x="419455" y="26377"/>
                  </a:lnTo>
                  <a:lnTo>
                    <a:pt x="412902" y="2514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963492" y="4657013"/>
              <a:ext cx="442595" cy="271145"/>
            </a:xfrm>
            <a:custGeom>
              <a:avLst/>
              <a:gdLst/>
              <a:ahLst/>
              <a:cxnLst/>
              <a:rect l="l" t="t" r="r" b="b"/>
              <a:pathLst>
                <a:path w="442595" h="271145">
                  <a:moveTo>
                    <a:pt x="76293" y="190787"/>
                  </a:moveTo>
                  <a:lnTo>
                    <a:pt x="51585" y="181065"/>
                  </a:lnTo>
                  <a:lnTo>
                    <a:pt x="62042" y="168800"/>
                  </a:lnTo>
                  <a:lnTo>
                    <a:pt x="68837" y="152968"/>
                  </a:lnTo>
                  <a:lnTo>
                    <a:pt x="52915" y="140888"/>
                  </a:lnTo>
                  <a:lnTo>
                    <a:pt x="21886" y="100820"/>
                  </a:lnTo>
                  <a:lnTo>
                    <a:pt x="0" y="75888"/>
                  </a:lnTo>
                  <a:lnTo>
                    <a:pt x="22106" y="64621"/>
                  </a:lnTo>
                  <a:lnTo>
                    <a:pt x="44246" y="56966"/>
                  </a:lnTo>
                  <a:lnTo>
                    <a:pt x="61241" y="39682"/>
                  </a:lnTo>
                  <a:lnTo>
                    <a:pt x="84656" y="11144"/>
                  </a:lnTo>
                  <a:lnTo>
                    <a:pt x="102656" y="27509"/>
                  </a:lnTo>
                  <a:lnTo>
                    <a:pt x="125902" y="16126"/>
                  </a:lnTo>
                  <a:lnTo>
                    <a:pt x="142897" y="19308"/>
                  </a:lnTo>
                  <a:lnTo>
                    <a:pt x="155686" y="28668"/>
                  </a:lnTo>
                  <a:lnTo>
                    <a:pt x="165972" y="10812"/>
                  </a:lnTo>
                  <a:lnTo>
                    <a:pt x="186014" y="1158"/>
                  </a:lnTo>
                  <a:lnTo>
                    <a:pt x="206399" y="11291"/>
                  </a:lnTo>
                  <a:lnTo>
                    <a:pt x="239044" y="21037"/>
                  </a:lnTo>
                  <a:lnTo>
                    <a:pt x="277226" y="0"/>
                  </a:lnTo>
                  <a:lnTo>
                    <a:pt x="412898" y="2510"/>
                  </a:lnTo>
                  <a:lnTo>
                    <a:pt x="419455" y="26367"/>
                  </a:lnTo>
                  <a:lnTo>
                    <a:pt x="427714" y="63438"/>
                  </a:lnTo>
                  <a:lnTo>
                    <a:pt x="437881" y="94311"/>
                  </a:lnTo>
                  <a:lnTo>
                    <a:pt x="441371" y="113177"/>
                  </a:lnTo>
                  <a:lnTo>
                    <a:pt x="442001" y="138571"/>
                  </a:lnTo>
                  <a:lnTo>
                    <a:pt x="353889" y="139746"/>
                  </a:lnTo>
                  <a:lnTo>
                    <a:pt x="300401" y="191399"/>
                  </a:lnTo>
                  <a:lnTo>
                    <a:pt x="279513" y="200803"/>
                  </a:lnTo>
                  <a:lnTo>
                    <a:pt x="274994" y="210336"/>
                  </a:lnTo>
                  <a:lnTo>
                    <a:pt x="237800" y="257247"/>
                  </a:lnTo>
                  <a:lnTo>
                    <a:pt x="217043" y="263442"/>
                  </a:lnTo>
                  <a:lnTo>
                    <a:pt x="198975" y="259487"/>
                  </a:lnTo>
                  <a:lnTo>
                    <a:pt x="180821" y="271072"/>
                  </a:lnTo>
                  <a:lnTo>
                    <a:pt x="166942" y="266694"/>
                  </a:lnTo>
                  <a:lnTo>
                    <a:pt x="156044" y="257942"/>
                  </a:lnTo>
                  <a:lnTo>
                    <a:pt x="139831" y="249024"/>
                  </a:lnTo>
                  <a:lnTo>
                    <a:pt x="132630" y="237388"/>
                  </a:lnTo>
                  <a:lnTo>
                    <a:pt x="131572" y="222311"/>
                  </a:lnTo>
                  <a:lnTo>
                    <a:pt x="117591" y="210304"/>
                  </a:lnTo>
                  <a:lnTo>
                    <a:pt x="101054" y="193148"/>
                  </a:lnTo>
                  <a:lnTo>
                    <a:pt x="94702" y="173233"/>
                  </a:lnTo>
                  <a:lnTo>
                    <a:pt x="86443" y="182501"/>
                  </a:lnTo>
                  <a:lnTo>
                    <a:pt x="76293" y="19078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92295" y="5041391"/>
              <a:ext cx="228600" cy="32308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911079" y="5020589"/>
              <a:ext cx="219710" cy="313690"/>
            </a:xfrm>
            <a:custGeom>
              <a:avLst/>
              <a:gdLst/>
              <a:ahLst/>
              <a:cxnLst/>
              <a:rect l="l" t="t" r="r" b="b"/>
              <a:pathLst>
                <a:path w="219710" h="313689">
                  <a:moveTo>
                    <a:pt x="128676" y="0"/>
                  </a:moveTo>
                  <a:lnTo>
                    <a:pt x="107632" y="19900"/>
                  </a:lnTo>
                  <a:lnTo>
                    <a:pt x="68313" y="44767"/>
                  </a:lnTo>
                  <a:lnTo>
                    <a:pt x="52120" y="40741"/>
                  </a:lnTo>
                  <a:lnTo>
                    <a:pt x="35572" y="62915"/>
                  </a:lnTo>
                  <a:lnTo>
                    <a:pt x="30314" y="78562"/>
                  </a:lnTo>
                  <a:lnTo>
                    <a:pt x="15024" y="91643"/>
                  </a:lnTo>
                  <a:lnTo>
                    <a:pt x="0" y="101384"/>
                  </a:lnTo>
                  <a:lnTo>
                    <a:pt x="11277" y="113131"/>
                  </a:lnTo>
                  <a:lnTo>
                    <a:pt x="17233" y="129552"/>
                  </a:lnTo>
                  <a:lnTo>
                    <a:pt x="19291" y="143662"/>
                  </a:lnTo>
                  <a:lnTo>
                    <a:pt x="37261" y="164592"/>
                  </a:lnTo>
                  <a:lnTo>
                    <a:pt x="90106" y="214033"/>
                  </a:lnTo>
                  <a:lnTo>
                    <a:pt x="92417" y="232460"/>
                  </a:lnTo>
                  <a:lnTo>
                    <a:pt x="92773" y="245046"/>
                  </a:lnTo>
                  <a:lnTo>
                    <a:pt x="94119" y="262902"/>
                  </a:lnTo>
                  <a:lnTo>
                    <a:pt x="101180" y="271894"/>
                  </a:lnTo>
                  <a:lnTo>
                    <a:pt x="119100" y="284657"/>
                  </a:lnTo>
                  <a:lnTo>
                    <a:pt x="131292" y="299885"/>
                  </a:lnTo>
                  <a:lnTo>
                    <a:pt x="142963" y="303187"/>
                  </a:lnTo>
                  <a:lnTo>
                    <a:pt x="153377" y="295935"/>
                  </a:lnTo>
                  <a:lnTo>
                    <a:pt x="171157" y="299770"/>
                  </a:lnTo>
                  <a:lnTo>
                    <a:pt x="185762" y="313474"/>
                  </a:lnTo>
                  <a:lnTo>
                    <a:pt x="190474" y="301675"/>
                  </a:lnTo>
                  <a:lnTo>
                    <a:pt x="201142" y="289394"/>
                  </a:lnTo>
                  <a:lnTo>
                    <a:pt x="205333" y="282575"/>
                  </a:lnTo>
                  <a:lnTo>
                    <a:pt x="197510" y="280365"/>
                  </a:lnTo>
                  <a:lnTo>
                    <a:pt x="199643" y="269608"/>
                  </a:lnTo>
                  <a:lnTo>
                    <a:pt x="191808" y="267398"/>
                  </a:lnTo>
                  <a:lnTo>
                    <a:pt x="193230" y="255879"/>
                  </a:lnTo>
                  <a:lnTo>
                    <a:pt x="200431" y="245897"/>
                  </a:lnTo>
                  <a:lnTo>
                    <a:pt x="205333" y="235153"/>
                  </a:lnTo>
                  <a:lnTo>
                    <a:pt x="203200" y="225259"/>
                  </a:lnTo>
                  <a:lnTo>
                    <a:pt x="211277" y="210578"/>
                  </a:lnTo>
                  <a:lnTo>
                    <a:pt x="199910" y="190220"/>
                  </a:lnTo>
                  <a:lnTo>
                    <a:pt x="219201" y="156235"/>
                  </a:lnTo>
                  <a:lnTo>
                    <a:pt x="218414" y="98259"/>
                  </a:lnTo>
                  <a:lnTo>
                    <a:pt x="215633" y="84620"/>
                  </a:lnTo>
                  <a:lnTo>
                    <a:pt x="202488" y="77419"/>
                  </a:lnTo>
                  <a:lnTo>
                    <a:pt x="193941" y="66763"/>
                  </a:lnTo>
                  <a:lnTo>
                    <a:pt x="191922" y="52247"/>
                  </a:lnTo>
                  <a:lnTo>
                    <a:pt x="178993" y="32486"/>
                  </a:lnTo>
                  <a:lnTo>
                    <a:pt x="164757" y="19519"/>
                  </a:lnTo>
                  <a:lnTo>
                    <a:pt x="149898" y="8394"/>
                  </a:lnTo>
                  <a:lnTo>
                    <a:pt x="128676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11079" y="5020589"/>
              <a:ext cx="219710" cy="313690"/>
            </a:xfrm>
            <a:custGeom>
              <a:avLst/>
              <a:gdLst/>
              <a:ahLst/>
              <a:cxnLst/>
              <a:rect l="l" t="t" r="r" b="b"/>
              <a:pathLst>
                <a:path w="219710" h="313689">
                  <a:moveTo>
                    <a:pt x="0" y="101381"/>
                  </a:moveTo>
                  <a:lnTo>
                    <a:pt x="11282" y="113133"/>
                  </a:lnTo>
                  <a:lnTo>
                    <a:pt x="17245" y="129549"/>
                  </a:lnTo>
                  <a:lnTo>
                    <a:pt x="19294" y="143661"/>
                  </a:lnTo>
                  <a:lnTo>
                    <a:pt x="37268" y="164592"/>
                  </a:lnTo>
                  <a:lnTo>
                    <a:pt x="90108" y="214038"/>
                  </a:lnTo>
                  <a:lnTo>
                    <a:pt x="92428" y="232466"/>
                  </a:lnTo>
                  <a:lnTo>
                    <a:pt x="92784" y="245042"/>
                  </a:lnTo>
                  <a:lnTo>
                    <a:pt x="94122" y="262901"/>
                  </a:lnTo>
                  <a:lnTo>
                    <a:pt x="101187" y="271890"/>
                  </a:lnTo>
                  <a:lnTo>
                    <a:pt x="119104" y="284656"/>
                  </a:lnTo>
                  <a:lnTo>
                    <a:pt x="131292" y="299884"/>
                  </a:lnTo>
                  <a:lnTo>
                    <a:pt x="142970" y="303191"/>
                  </a:lnTo>
                  <a:lnTo>
                    <a:pt x="153380" y="295933"/>
                  </a:lnTo>
                  <a:lnTo>
                    <a:pt x="171169" y="299772"/>
                  </a:lnTo>
                  <a:lnTo>
                    <a:pt x="185774" y="313468"/>
                  </a:lnTo>
                  <a:lnTo>
                    <a:pt x="190481" y="301675"/>
                  </a:lnTo>
                  <a:lnTo>
                    <a:pt x="201154" y="289390"/>
                  </a:lnTo>
                  <a:lnTo>
                    <a:pt x="205338" y="282572"/>
                  </a:lnTo>
                  <a:lnTo>
                    <a:pt x="197511" y="280361"/>
                  </a:lnTo>
                  <a:lnTo>
                    <a:pt x="199646" y="269612"/>
                  </a:lnTo>
                  <a:lnTo>
                    <a:pt x="191818" y="267400"/>
                  </a:lnTo>
                  <a:lnTo>
                    <a:pt x="193242" y="255883"/>
                  </a:lnTo>
                  <a:lnTo>
                    <a:pt x="200442" y="245902"/>
                  </a:lnTo>
                  <a:lnTo>
                    <a:pt x="205338" y="235153"/>
                  </a:lnTo>
                  <a:lnTo>
                    <a:pt x="203203" y="225263"/>
                  </a:lnTo>
                  <a:lnTo>
                    <a:pt x="211277" y="210573"/>
                  </a:lnTo>
                  <a:lnTo>
                    <a:pt x="199916" y="190221"/>
                  </a:lnTo>
                  <a:lnTo>
                    <a:pt x="219213" y="156238"/>
                  </a:lnTo>
                  <a:lnTo>
                    <a:pt x="218416" y="98253"/>
                  </a:lnTo>
                  <a:lnTo>
                    <a:pt x="215640" y="84616"/>
                  </a:lnTo>
                  <a:lnTo>
                    <a:pt x="202492" y="77414"/>
                  </a:lnTo>
                  <a:lnTo>
                    <a:pt x="193953" y="66757"/>
                  </a:lnTo>
                  <a:lnTo>
                    <a:pt x="164765" y="19522"/>
                  </a:lnTo>
                  <a:lnTo>
                    <a:pt x="128686" y="0"/>
                  </a:lnTo>
                  <a:lnTo>
                    <a:pt x="107641" y="19906"/>
                  </a:lnTo>
                  <a:lnTo>
                    <a:pt x="68321" y="44767"/>
                  </a:lnTo>
                  <a:lnTo>
                    <a:pt x="52126" y="40744"/>
                  </a:lnTo>
                  <a:lnTo>
                    <a:pt x="35575" y="62918"/>
                  </a:lnTo>
                  <a:lnTo>
                    <a:pt x="30323" y="78566"/>
                  </a:lnTo>
                  <a:lnTo>
                    <a:pt x="15029" y="91639"/>
                  </a:lnTo>
                  <a:lnTo>
                    <a:pt x="0" y="101381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64279" y="2871216"/>
              <a:ext cx="21336" cy="2743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78034" y="2847555"/>
              <a:ext cx="74637" cy="81572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831246" y="2868714"/>
              <a:ext cx="29845" cy="31115"/>
            </a:xfrm>
            <a:custGeom>
              <a:avLst/>
              <a:gdLst/>
              <a:ahLst/>
              <a:cxnLst/>
              <a:rect l="l" t="t" r="r" b="b"/>
              <a:pathLst>
                <a:path w="29845" h="31114">
                  <a:moveTo>
                    <a:pt x="19977" y="0"/>
                  </a:moveTo>
                  <a:lnTo>
                    <a:pt x="8750" y="3771"/>
                  </a:lnTo>
                  <a:lnTo>
                    <a:pt x="3911" y="14706"/>
                  </a:lnTo>
                  <a:lnTo>
                    <a:pt x="0" y="26377"/>
                  </a:lnTo>
                  <a:lnTo>
                    <a:pt x="6261" y="30835"/>
                  </a:lnTo>
                  <a:lnTo>
                    <a:pt x="12712" y="27812"/>
                  </a:lnTo>
                  <a:lnTo>
                    <a:pt x="16713" y="23368"/>
                  </a:lnTo>
                  <a:lnTo>
                    <a:pt x="18973" y="14236"/>
                  </a:lnTo>
                  <a:lnTo>
                    <a:pt x="18897" y="12065"/>
                  </a:lnTo>
                  <a:lnTo>
                    <a:pt x="29794" y="3009"/>
                  </a:lnTo>
                  <a:lnTo>
                    <a:pt x="1997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31246" y="2868714"/>
              <a:ext cx="29845" cy="31115"/>
            </a:xfrm>
            <a:custGeom>
              <a:avLst/>
              <a:gdLst/>
              <a:ahLst/>
              <a:cxnLst/>
              <a:rect l="l" t="t" r="r" b="b"/>
              <a:pathLst>
                <a:path w="29845" h="31114">
                  <a:moveTo>
                    <a:pt x="3908" y="14707"/>
                  </a:moveTo>
                  <a:lnTo>
                    <a:pt x="0" y="26374"/>
                  </a:lnTo>
                  <a:lnTo>
                    <a:pt x="6261" y="30833"/>
                  </a:lnTo>
                  <a:lnTo>
                    <a:pt x="12713" y="27815"/>
                  </a:lnTo>
                  <a:lnTo>
                    <a:pt x="16708" y="23372"/>
                  </a:lnTo>
                  <a:lnTo>
                    <a:pt x="18974" y="14239"/>
                  </a:lnTo>
                  <a:lnTo>
                    <a:pt x="18888" y="12067"/>
                  </a:lnTo>
                  <a:lnTo>
                    <a:pt x="29785" y="3016"/>
                  </a:lnTo>
                  <a:lnTo>
                    <a:pt x="19977" y="0"/>
                  </a:lnTo>
                  <a:lnTo>
                    <a:pt x="8740" y="3771"/>
                  </a:lnTo>
                  <a:lnTo>
                    <a:pt x="3908" y="1470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64279" y="4767071"/>
              <a:ext cx="39624" cy="3962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781209" y="4745659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7221" y="0"/>
                  </a:moveTo>
                  <a:lnTo>
                    <a:pt x="8902" y="304"/>
                  </a:lnTo>
                  <a:lnTo>
                    <a:pt x="4521" y="2578"/>
                  </a:lnTo>
                  <a:lnTo>
                    <a:pt x="2539" y="4089"/>
                  </a:lnTo>
                  <a:lnTo>
                    <a:pt x="1562" y="6972"/>
                  </a:lnTo>
                  <a:lnTo>
                    <a:pt x="292" y="8940"/>
                  </a:lnTo>
                  <a:lnTo>
                    <a:pt x="431" y="11671"/>
                  </a:lnTo>
                  <a:lnTo>
                    <a:pt x="0" y="17272"/>
                  </a:lnTo>
                  <a:lnTo>
                    <a:pt x="571" y="20307"/>
                  </a:lnTo>
                  <a:lnTo>
                    <a:pt x="1562" y="23647"/>
                  </a:lnTo>
                  <a:lnTo>
                    <a:pt x="3530" y="25463"/>
                  </a:lnTo>
                  <a:lnTo>
                    <a:pt x="6210" y="28638"/>
                  </a:lnTo>
                  <a:lnTo>
                    <a:pt x="9321" y="28790"/>
                  </a:lnTo>
                  <a:lnTo>
                    <a:pt x="13690" y="29552"/>
                  </a:lnTo>
                  <a:lnTo>
                    <a:pt x="20053" y="27127"/>
                  </a:lnTo>
                  <a:lnTo>
                    <a:pt x="23571" y="24853"/>
                  </a:lnTo>
                  <a:lnTo>
                    <a:pt x="28232" y="18796"/>
                  </a:lnTo>
                  <a:lnTo>
                    <a:pt x="29794" y="11976"/>
                  </a:lnTo>
                  <a:lnTo>
                    <a:pt x="26962" y="5461"/>
                  </a:lnTo>
                  <a:lnTo>
                    <a:pt x="25133" y="15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781209" y="4745659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5">
                  <a:moveTo>
                    <a:pt x="17221" y="0"/>
                  </a:moveTo>
                  <a:lnTo>
                    <a:pt x="8893" y="303"/>
                  </a:lnTo>
                  <a:lnTo>
                    <a:pt x="4517" y="2575"/>
                  </a:lnTo>
                  <a:lnTo>
                    <a:pt x="2540" y="4091"/>
                  </a:lnTo>
                  <a:lnTo>
                    <a:pt x="1552" y="6970"/>
                  </a:lnTo>
                  <a:lnTo>
                    <a:pt x="282" y="8940"/>
                  </a:lnTo>
                  <a:lnTo>
                    <a:pt x="423" y="11667"/>
                  </a:lnTo>
                  <a:lnTo>
                    <a:pt x="0" y="17274"/>
                  </a:lnTo>
                  <a:lnTo>
                    <a:pt x="564" y="20304"/>
                  </a:lnTo>
                  <a:lnTo>
                    <a:pt x="1552" y="23638"/>
                  </a:lnTo>
                  <a:lnTo>
                    <a:pt x="3529" y="25456"/>
                  </a:lnTo>
                  <a:lnTo>
                    <a:pt x="6211" y="28638"/>
                  </a:lnTo>
                  <a:lnTo>
                    <a:pt x="9316" y="28790"/>
                  </a:lnTo>
                  <a:lnTo>
                    <a:pt x="13692" y="29548"/>
                  </a:lnTo>
                  <a:lnTo>
                    <a:pt x="20044" y="27123"/>
                  </a:lnTo>
                  <a:lnTo>
                    <a:pt x="23573" y="24850"/>
                  </a:lnTo>
                  <a:lnTo>
                    <a:pt x="28232" y="18789"/>
                  </a:lnTo>
                  <a:lnTo>
                    <a:pt x="29785" y="11970"/>
                  </a:lnTo>
                  <a:lnTo>
                    <a:pt x="26961" y="5455"/>
                  </a:lnTo>
                  <a:lnTo>
                    <a:pt x="25126" y="1515"/>
                  </a:lnTo>
                  <a:lnTo>
                    <a:pt x="17221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13735" y="3730663"/>
              <a:ext cx="585470" cy="260985"/>
            </a:xfrm>
            <a:custGeom>
              <a:avLst/>
              <a:gdLst/>
              <a:ahLst/>
              <a:cxnLst/>
              <a:rect l="l" t="t" r="r" b="b"/>
              <a:pathLst>
                <a:path w="585470" h="260985">
                  <a:moveTo>
                    <a:pt x="0" y="0"/>
                  </a:moveTo>
                  <a:lnTo>
                    <a:pt x="585399" y="0"/>
                  </a:lnTo>
                  <a:lnTo>
                    <a:pt x="585399" y="260686"/>
                  </a:lnTo>
                </a:path>
              </a:pathLst>
            </a:custGeom>
            <a:ln w="952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17903" y="3578351"/>
              <a:ext cx="1210056" cy="36271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00783" y="3621023"/>
              <a:ext cx="844295" cy="32918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541970" y="3563099"/>
              <a:ext cx="1187450" cy="342265"/>
            </a:xfrm>
            <a:custGeom>
              <a:avLst/>
              <a:gdLst/>
              <a:ahLst/>
              <a:cxnLst/>
              <a:rect l="l" t="t" r="r" b="b"/>
              <a:pathLst>
                <a:path w="1187450" h="342264">
                  <a:moveTo>
                    <a:pt x="1016190" y="0"/>
                  </a:moveTo>
                  <a:lnTo>
                    <a:pt x="171068" y="0"/>
                  </a:lnTo>
                  <a:lnTo>
                    <a:pt x="125593" y="6110"/>
                  </a:lnTo>
                  <a:lnTo>
                    <a:pt x="84728" y="23353"/>
                  </a:lnTo>
                  <a:lnTo>
                    <a:pt x="50106" y="50101"/>
                  </a:lnTo>
                  <a:lnTo>
                    <a:pt x="23356" y="84723"/>
                  </a:lnTo>
                  <a:lnTo>
                    <a:pt x="6110" y="125588"/>
                  </a:lnTo>
                  <a:lnTo>
                    <a:pt x="0" y="171068"/>
                  </a:lnTo>
                  <a:lnTo>
                    <a:pt x="6110" y="216544"/>
                  </a:lnTo>
                  <a:lnTo>
                    <a:pt x="23356" y="257409"/>
                  </a:lnTo>
                  <a:lnTo>
                    <a:pt x="50106" y="292031"/>
                  </a:lnTo>
                  <a:lnTo>
                    <a:pt x="84728" y="318781"/>
                  </a:lnTo>
                  <a:lnTo>
                    <a:pt x="125593" y="336027"/>
                  </a:lnTo>
                  <a:lnTo>
                    <a:pt x="171068" y="342137"/>
                  </a:lnTo>
                  <a:lnTo>
                    <a:pt x="1016190" y="342137"/>
                  </a:lnTo>
                  <a:lnTo>
                    <a:pt x="1061666" y="336027"/>
                  </a:lnTo>
                  <a:lnTo>
                    <a:pt x="1102530" y="318781"/>
                  </a:lnTo>
                  <a:lnTo>
                    <a:pt x="1137153" y="292031"/>
                  </a:lnTo>
                  <a:lnTo>
                    <a:pt x="1163902" y="257409"/>
                  </a:lnTo>
                  <a:lnTo>
                    <a:pt x="1181148" y="216544"/>
                  </a:lnTo>
                  <a:lnTo>
                    <a:pt x="1187259" y="171068"/>
                  </a:lnTo>
                  <a:lnTo>
                    <a:pt x="1181148" y="125588"/>
                  </a:lnTo>
                  <a:lnTo>
                    <a:pt x="1163902" y="84723"/>
                  </a:lnTo>
                  <a:lnTo>
                    <a:pt x="1137153" y="50101"/>
                  </a:lnTo>
                  <a:lnTo>
                    <a:pt x="1102530" y="23353"/>
                  </a:lnTo>
                  <a:lnTo>
                    <a:pt x="1061666" y="6110"/>
                  </a:lnTo>
                  <a:lnTo>
                    <a:pt x="101619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41970" y="3563099"/>
              <a:ext cx="1187450" cy="342265"/>
            </a:xfrm>
            <a:custGeom>
              <a:avLst/>
              <a:gdLst/>
              <a:ahLst/>
              <a:cxnLst/>
              <a:rect l="l" t="t" r="r" b="b"/>
              <a:pathLst>
                <a:path w="1187450" h="342264">
                  <a:moveTo>
                    <a:pt x="0" y="171072"/>
                  </a:moveTo>
                  <a:lnTo>
                    <a:pt x="6110" y="125594"/>
                  </a:lnTo>
                  <a:lnTo>
                    <a:pt x="23356" y="84728"/>
                  </a:lnTo>
                  <a:lnTo>
                    <a:pt x="50105" y="50105"/>
                  </a:lnTo>
                  <a:lnTo>
                    <a:pt x="84728" y="23356"/>
                  </a:lnTo>
                  <a:lnTo>
                    <a:pt x="125593" y="6110"/>
                  </a:lnTo>
                  <a:lnTo>
                    <a:pt x="171071" y="0"/>
                  </a:lnTo>
                  <a:lnTo>
                    <a:pt x="1016191" y="0"/>
                  </a:lnTo>
                  <a:lnTo>
                    <a:pt x="1061669" y="6110"/>
                  </a:lnTo>
                  <a:lnTo>
                    <a:pt x="1102534" y="23356"/>
                  </a:lnTo>
                  <a:lnTo>
                    <a:pt x="1137157" y="50105"/>
                  </a:lnTo>
                  <a:lnTo>
                    <a:pt x="1163906" y="84728"/>
                  </a:lnTo>
                  <a:lnTo>
                    <a:pt x="1181151" y="125594"/>
                  </a:lnTo>
                  <a:lnTo>
                    <a:pt x="1187262" y="171072"/>
                  </a:lnTo>
                  <a:lnTo>
                    <a:pt x="1181150" y="216549"/>
                  </a:lnTo>
                  <a:lnTo>
                    <a:pt x="1163905" y="257414"/>
                  </a:lnTo>
                  <a:lnTo>
                    <a:pt x="1137156" y="292037"/>
                  </a:lnTo>
                  <a:lnTo>
                    <a:pt x="1102533" y="318786"/>
                  </a:lnTo>
                  <a:lnTo>
                    <a:pt x="1061668" y="336032"/>
                  </a:lnTo>
                  <a:lnTo>
                    <a:pt x="1016190" y="342143"/>
                  </a:lnTo>
                  <a:lnTo>
                    <a:pt x="171071" y="342142"/>
                  </a:lnTo>
                  <a:lnTo>
                    <a:pt x="125593" y="336031"/>
                  </a:lnTo>
                  <a:lnTo>
                    <a:pt x="84728" y="318785"/>
                  </a:lnTo>
                  <a:lnTo>
                    <a:pt x="50105" y="292036"/>
                  </a:lnTo>
                  <a:lnTo>
                    <a:pt x="23356" y="257413"/>
                  </a:lnTo>
                  <a:lnTo>
                    <a:pt x="6110" y="216548"/>
                  </a:lnTo>
                  <a:lnTo>
                    <a:pt x="0" y="17107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-12700" y="12699"/>
            <a:ext cx="1066038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ts val="1860"/>
              </a:lnSpc>
              <a:spcBef>
                <a:spcPts val="100"/>
              </a:spcBef>
            </a:pPr>
            <a:r>
              <a:rPr sz="1600" spc="110" dirty="0">
                <a:solidFill>
                  <a:srgbClr val="595959"/>
                </a:solidFill>
                <a:latin typeface="Trebuchet MS"/>
                <a:cs typeface="Trebuchet MS"/>
              </a:rPr>
              <a:t>Access</a:t>
            </a:r>
            <a:r>
              <a:rPr sz="1600" spc="-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Trebuchet MS"/>
                <a:cs typeface="Trebuchet MS"/>
              </a:rPr>
              <a:t>to</a:t>
            </a:r>
            <a:r>
              <a:rPr sz="16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rebuchet MS"/>
                <a:cs typeface="Trebuchet MS"/>
              </a:rPr>
              <a:t>land</a:t>
            </a:r>
            <a:r>
              <a:rPr sz="16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595959"/>
                </a:solidFill>
                <a:latin typeface="Trebuchet MS"/>
                <a:cs typeface="Trebuchet MS"/>
              </a:rPr>
              <a:t>in</a:t>
            </a:r>
            <a:r>
              <a:rPr sz="16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Trebuchet MS"/>
                <a:cs typeface="Trebuchet MS"/>
              </a:rPr>
              <a:t>the</a:t>
            </a:r>
            <a:r>
              <a:rPr sz="16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595959"/>
                </a:solidFill>
                <a:latin typeface="Trebuchet MS"/>
                <a:cs typeface="Trebuchet MS"/>
              </a:rPr>
              <a:t>South</a:t>
            </a:r>
            <a:r>
              <a:rPr sz="16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Trebuchet MS"/>
                <a:cs typeface="Trebuchet MS"/>
              </a:rPr>
              <a:t>is</a:t>
            </a:r>
            <a:r>
              <a:rPr sz="16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Trebuchet MS"/>
                <a:cs typeface="Trebuchet MS"/>
              </a:rPr>
              <a:t>problematic,</a:t>
            </a:r>
            <a:r>
              <a:rPr sz="16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595959"/>
                </a:solidFill>
                <a:latin typeface="Trebuchet MS"/>
                <a:cs typeface="Trebuchet MS"/>
              </a:rPr>
              <a:t>but</a:t>
            </a:r>
            <a:r>
              <a:rPr sz="16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Trebuchet MS"/>
                <a:cs typeface="Trebuchet MS"/>
              </a:rPr>
              <a:t>this</a:t>
            </a:r>
            <a:r>
              <a:rPr sz="16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rebuchet MS"/>
                <a:cs typeface="Trebuchet MS"/>
              </a:rPr>
              <a:t>can</a:t>
            </a:r>
            <a:r>
              <a:rPr sz="16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595959"/>
                </a:solidFill>
                <a:latin typeface="Trebuchet MS"/>
                <a:cs typeface="Trebuchet MS"/>
              </a:rPr>
              <a:t>be</a:t>
            </a:r>
            <a:r>
              <a:rPr sz="16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Trebuchet MS"/>
                <a:cs typeface="Trebuchet MS"/>
              </a:rPr>
              <a:t>alleviated</a:t>
            </a:r>
            <a:r>
              <a:rPr sz="16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595959"/>
                </a:solidFill>
                <a:latin typeface="Trebuchet MS"/>
                <a:cs typeface="Trebuchet MS"/>
              </a:rPr>
              <a:t>by</a:t>
            </a:r>
            <a:r>
              <a:rPr sz="16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595959"/>
                </a:solidFill>
                <a:latin typeface="Trebuchet MS"/>
                <a:cs typeface="Trebuchet MS"/>
              </a:rPr>
              <a:t>continuing</a:t>
            </a:r>
            <a:r>
              <a:rPr sz="16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rebuchet MS"/>
                <a:cs typeface="Trebuchet MS"/>
              </a:rPr>
              <a:t>expansion</a:t>
            </a:r>
            <a:r>
              <a:rPr sz="16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595959"/>
                </a:solidFill>
                <a:latin typeface="Trebuchet MS"/>
                <a:cs typeface="Trebuchet MS"/>
              </a:rPr>
              <a:t>in</a:t>
            </a:r>
            <a:r>
              <a:rPr sz="16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Trebuchet MS"/>
                <a:cs typeface="Trebuchet MS"/>
              </a:rPr>
              <a:t>the</a:t>
            </a:r>
            <a:r>
              <a:rPr sz="16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595959"/>
                </a:solidFill>
                <a:latin typeface="Trebuchet MS"/>
                <a:cs typeface="Trebuchet MS"/>
              </a:rPr>
              <a:t>central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860"/>
              </a:lnSpc>
              <a:tabLst>
                <a:tab pos="484505" algn="l"/>
                <a:tab pos="10547985" algn="l"/>
              </a:tabLst>
            </a:pPr>
            <a:r>
              <a:rPr sz="1600" u="sng" spc="-8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  <a:latin typeface="Trebuchet MS"/>
                <a:cs typeface="Trebuchet MS"/>
              </a:rPr>
              <a:t> 	</a:t>
            </a:r>
            <a:r>
              <a:rPr sz="1600" u="sng" spc="7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  <a:latin typeface="Trebuchet MS"/>
                <a:cs typeface="Trebuchet MS"/>
              </a:rPr>
              <a:t>and</a:t>
            </a:r>
            <a:r>
              <a:rPr sz="16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u="sng" spc="2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  <a:latin typeface="Trebuchet MS"/>
                <a:cs typeface="Trebuchet MS"/>
              </a:rPr>
              <a:t>northern</a:t>
            </a:r>
            <a:r>
              <a:rPr sz="16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  <a:latin typeface="Trebuchet MS"/>
                <a:cs typeface="Trebuchet MS"/>
              </a:rPr>
              <a:t>regions	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7" name="object 9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0" y="48609"/>
            <a:ext cx="416921" cy="416921"/>
          </a:xfrm>
          <a:prstGeom prst="rect">
            <a:avLst/>
          </a:prstGeom>
        </p:spPr>
      </p:pic>
      <p:sp>
        <p:nvSpPr>
          <p:cNvPr id="98" name="object 98"/>
          <p:cNvSpPr txBox="1"/>
          <p:nvPr/>
        </p:nvSpPr>
        <p:spPr>
          <a:xfrm>
            <a:off x="1791906" y="3630392"/>
            <a:ext cx="68770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20" dirty="0">
                <a:latin typeface="Trebuchet MS"/>
                <a:cs typeface="Trebuchet MS"/>
              </a:rPr>
              <a:t>Lil</a:t>
            </a:r>
            <a:r>
              <a:rPr sz="1150" spc="105" dirty="0">
                <a:latin typeface="Trebuchet MS"/>
                <a:cs typeface="Trebuchet MS"/>
              </a:rPr>
              <a:t>o</a:t>
            </a:r>
            <a:r>
              <a:rPr sz="1150" spc="80" dirty="0">
                <a:latin typeface="Trebuchet MS"/>
                <a:cs typeface="Trebuchet MS"/>
              </a:rPr>
              <a:t>n</a:t>
            </a:r>
            <a:r>
              <a:rPr sz="1150" spc="170" dirty="0">
                <a:latin typeface="Trebuchet MS"/>
                <a:cs typeface="Trebuchet MS"/>
              </a:rPr>
              <a:t>g</a:t>
            </a:r>
            <a:r>
              <a:rPr sz="1150" spc="125" dirty="0">
                <a:latin typeface="Trebuchet MS"/>
                <a:cs typeface="Trebuchet MS"/>
              </a:rPr>
              <a:t>w</a:t>
            </a:r>
            <a:r>
              <a:rPr sz="1150" spc="80" dirty="0">
                <a:latin typeface="Trebuchet MS"/>
                <a:cs typeface="Trebuchet MS"/>
              </a:rPr>
              <a:t>e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2063495" y="3985005"/>
            <a:ext cx="1877060" cy="1349375"/>
            <a:chOff x="2063495" y="3985005"/>
            <a:chExt cx="1877060" cy="1349375"/>
          </a:xfrm>
        </p:grpSpPr>
        <p:pic>
          <p:nvPicPr>
            <p:cNvPr id="100" name="object 10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91839" y="4026407"/>
              <a:ext cx="64008" cy="7010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51961" y="3985005"/>
              <a:ext cx="94367" cy="100765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345167" y="4981281"/>
              <a:ext cx="590550" cy="146050"/>
            </a:xfrm>
            <a:custGeom>
              <a:avLst/>
              <a:gdLst/>
              <a:ahLst/>
              <a:cxnLst/>
              <a:rect l="l" t="t" r="r" b="b"/>
              <a:pathLst>
                <a:path w="590550" h="146050">
                  <a:moveTo>
                    <a:pt x="0" y="145861"/>
                  </a:moveTo>
                  <a:lnTo>
                    <a:pt x="590165" y="145861"/>
                  </a:lnTo>
                  <a:lnTo>
                    <a:pt x="590165" y="0"/>
                  </a:lnTo>
                </a:path>
              </a:pathLst>
            </a:custGeom>
            <a:ln w="952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63495" y="4962144"/>
              <a:ext cx="1210056" cy="36575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76855" y="5007863"/>
              <a:ext cx="783336" cy="32613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2087894" y="4948999"/>
              <a:ext cx="1187450" cy="342265"/>
            </a:xfrm>
            <a:custGeom>
              <a:avLst/>
              <a:gdLst/>
              <a:ahLst/>
              <a:cxnLst/>
              <a:rect l="l" t="t" r="r" b="b"/>
              <a:pathLst>
                <a:path w="1187450" h="342264">
                  <a:moveTo>
                    <a:pt x="1016188" y="0"/>
                  </a:moveTo>
                  <a:lnTo>
                    <a:pt x="171067" y="0"/>
                  </a:lnTo>
                  <a:lnTo>
                    <a:pt x="125587" y="6111"/>
                  </a:lnTo>
                  <a:lnTo>
                    <a:pt x="84721" y="23357"/>
                  </a:lnTo>
                  <a:lnTo>
                    <a:pt x="50099" y="50107"/>
                  </a:lnTo>
                  <a:lnTo>
                    <a:pt x="23352" y="84732"/>
                  </a:lnTo>
                  <a:lnTo>
                    <a:pt x="6108" y="125600"/>
                  </a:lnTo>
                  <a:lnTo>
                    <a:pt x="0" y="171069"/>
                  </a:lnTo>
                  <a:lnTo>
                    <a:pt x="6111" y="216557"/>
                  </a:lnTo>
                  <a:lnTo>
                    <a:pt x="23355" y="257421"/>
                  </a:lnTo>
                  <a:lnTo>
                    <a:pt x="50101" y="292044"/>
                  </a:lnTo>
                  <a:lnTo>
                    <a:pt x="84722" y="318793"/>
                  </a:lnTo>
                  <a:lnTo>
                    <a:pt x="125587" y="336039"/>
                  </a:lnTo>
                  <a:lnTo>
                    <a:pt x="171067" y="342150"/>
                  </a:lnTo>
                  <a:lnTo>
                    <a:pt x="1016188" y="342150"/>
                  </a:lnTo>
                  <a:lnTo>
                    <a:pt x="1061664" y="336039"/>
                  </a:lnTo>
                  <a:lnTo>
                    <a:pt x="1102529" y="318793"/>
                  </a:lnTo>
                  <a:lnTo>
                    <a:pt x="1137152" y="292042"/>
                  </a:lnTo>
                  <a:lnTo>
                    <a:pt x="1163902" y="257418"/>
                  </a:lnTo>
                  <a:lnTo>
                    <a:pt x="1181147" y="216550"/>
                  </a:lnTo>
                  <a:lnTo>
                    <a:pt x="1187256" y="171069"/>
                  </a:lnTo>
                  <a:lnTo>
                    <a:pt x="1181146" y="125600"/>
                  </a:lnTo>
                  <a:lnTo>
                    <a:pt x="1163901" y="84732"/>
                  </a:lnTo>
                  <a:lnTo>
                    <a:pt x="1137151" y="50107"/>
                  </a:lnTo>
                  <a:lnTo>
                    <a:pt x="1102529" y="23357"/>
                  </a:lnTo>
                  <a:lnTo>
                    <a:pt x="1061664" y="6111"/>
                  </a:lnTo>
                  <a:lnTo>
                    <a:pt x="101618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087892" y="4948999"/>
              <a:ext cx="1187450" cy="342265"/>
            </a:xfrm>
            <a:custGeom>
              <a:avLst/>
              <a:gdLst/>
              <a:ahLst/>
              <a:cxnLst/>
              <a:rect l="l" t="t" r="r" b="b"/>
              <a:pathLst>
                <a:path w="1187450" h="342264">
                  <a:moveTo>
                    <a:pt x="0" y="171072"/>
                  </a:moveTo>
                  <a:lnTo>
                    <a:pt x="6110" y="125594"/>
                  </a:lnTo>
                  <a:lnTo>
                    <a:pt x="23356" y="84728"/>
                  </a:lnTo>
                  <a:lnTo>
                    <a:pt x="50105" y="50105"/>
                  </a:lnTo>
                  <a:lnTo>
                    <a:pt x="84728" y="23356"/>
                  </a:lnTo>
                  <a:lnTo>
                    <a:pt x="125593" y="6110"/>
                  </a:lnTo>
                  <a:lnTo>
                    <a:pt x="171071" y="0"/>
                  </a:lnTo>
                  <a:lnTo>
                    <a:pt x="1016191" y="0"/>
                  </a:lnTo>
                  <a:lnTo>
                    <a:pt x="1061669" y="6110"/>
                  </a:lnTo>
                  <a:lnTo>
                    <a:pt x="1102534" y="23356"/>
                  </a:lnTo>
                  <a:lnTo>
                    <a:pt x="1137157" y="50105"/>
                  </a:lnTo>
                  <a:lnTo>
                    <a:pt x="1163906" y="84728"/>
                  </a:lnTo>
                  <a:lnTo>
                    <a:pt x="1181151" y="125594"/>
                  </a:lnTo>
                  <a:lnTo>
                    <a:pt x="1187262" y="171072"/>
                  </a:lnTo>
                  <a:lnTo>
                    <a:pt x="1181150" y="216549"/>
                  </a:lnTo>
                  <a:lnTo>
                    <a:pt x="1163905" y="257414"/>
                  </a:lnTo>
                  <a:lnTo>
                    <a:pt x="1137156" y="292037"/>
                  </a:lnTo>
                  <a:lnTo>
                    <a:pt x="1102533" y="318786"/>
                  </a:lnTo>
                  <a:lnTo>
                    <a:pt x="1061668" y="336032"/>
                  </a:lnTo>
                  <a:lnTo>
                    <a:pt x="1016190" y="342143"/>
                  </a:lnTo>
                  <a:lnTo>
                    <a:pt x="171071" y="342142"/>
                  </a:lnTo>
                  <a:lnTo>
                    <a:pt x="125593" y="336031"/>
                  </a:lnTo>
                  <a:lnTo>
                    <a:pt x="84728" y="318785"/>
                  </a:lnTo>
                  <a:lnTo>
                    <a:pt x="50105" y="292036"/>
                  </a:lnTo>
                  <a:lnTo>
                    <a:pt x="23356" y="257413"/>
                  </a:lnTo>
                  <a:lnTo>
                    <a:pt x="6110" y="216548"/>
                  </a:lnTo>
                  <a:lnTo>
                    <a:pt x="0" y="17107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2366403" y="5017232"/>
            <a:ext cx="62992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50" dirty="0">
                <a:latin typeface="Trebuchet MS"/>
                <a:cs typeface="Trebuchet MS"/>
              </a:rPr>
              <a:t>Blantyre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3231124" y="2215159"/>
            <a:ext cx="2005964" cy="2783840"/>
            <a:chOff x="3231124" y="2215159"/>
            <a:chExt cx="2005964" cy="2783840"/>
          </a:xfrm>
        </p:grpSpPr>
        <p:pic>
          <p:nvPicPr>
            <p:cNvPr id="109" name="object 10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28871" y="4928616"/>
              <a:ext cx="64008" cy="7010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88155" y="4886858"/>
              <a:ext cx="94367" cy="100765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3235886" y="2381427"/>
              <a:ext cx="821055" cy="256540"/>
            </a:xfrm>
            <a:custGeom>
              <a:avLst/>
              <a:gdLst/>
              <a:ahLst/>
              <a:cxnLst/>
              <a:rect l="l" t="t" r="r" b="b"/>
              <a:pathLst>
                <a:path w="821054" h="256539">
                  <a:moveTo>
                    <a:pt x="820531" y="0"/>
                  </a:moveTo>
                  <a:lnTo>
                    <a:pt x="0" y="0"/>
                  </a:lnTo>
                  <a:lnTo>
                    <a:pt x="0" y="256044"/>
                  </a:lnTo>
                </a:path>
              </a:pathLst>
            </a:custGeom>
            <a:ln w="9525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017263" y="2240279"/>
              <a:ext cx="1207008" cy="36271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48911" y="2282951"/>
              <a:ext cx="743712" cy="329184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4039744" y="2224684"/>
              <a:ext cx="1187450" cy="342265"/>
            </a:xfrm>
            <a:custGeom>
              <a:avLst/>
              <a:gdLst/>
              <a:ahLst/>
              <a:cxnLst/>
              <a:rect l="l" t="t" r="r" b="b"/>
              <a:pathLst>
                <a:path w="1187450" h="342264">
                  <a:moveTo>
                    <a:pt x="1016188" y="0"/>
                  </a:moveTo>
                  <a:lnTo>
                    <a:pt x="171067" y="0"/>
                  </a:lnTo>
                  <a:lnTo>
                    <a:pt x="125591" y="6111"/>
                  </a:lnTo>
                  <a:lnTo>
                    <a:pt x="84727" y="23357"/>
                  </a:lnTo>
                  <a:lnTo>
                    <a:pt x="50104" y="50107"/>
                  </a:lnTo>
                  <a:lnTo>
                    <a:pt x="23355" y="84732"/>
                  </a:lnTo>
                  <a:lnTo>
                    <a:pt x="6109" y="125600"/>
                  </a:lnTo>
                  <a:lnTo>
                    <a:pt x="0" y="171068"/>
                  </a:lnTo>
                  <a:lnTo>
                    <a:pt x="6112" y="216557"/>
                  </a:lnTo>
                  <a:lnTo>
                    <a:pt x="23357" y="257421"/>
                  </a:lnTo>
                  <a:lnTo>
                    <a:pt x="50106" y="292044"/>
                  </a:lnTo>
                  <a:lnTo>
                    <a:pt x="84728" y="318793"/>
                  </a:lnTo>
                  <a:lnTo>
                    <a:pt x="125592" y="336039"/>
                  </a:lnTo>
                  <a:lnTo>
                    <a:pt x="171067" y="342150"/>
                  </a:lnTo>
                  <a:lnTo>
                    <a:pt x="1016188" y="342150"/>
                  </a:lnTo>
                  <a:lnTo>
                    <a:pt x="1061664" y="336039"/>
                  </a:lnTo>
                  <a:lnTo>
                    <a:pt x="1102529" y="318793"/>
                  </a:lnTo>
                  <a:lnTo>
                    <a:pt x="1137152" y="292042"/>
                  </a:lnTo>
                  <a:lnTo>
                    <a:pt x="1163902" y="257418"/>
                  </a:lnTo>
                  <a:lnTo>
                    <a:pt x="1181147" y="216550"/>
                  </a:lnTo>
                  <a:lnTo>
                    <a:pt x="1187256" y="171068"/>
                  </a:lnTo>
                  <a:lnTo>
                    <a:pt x="1181146" y="125600"/>
                  </a:lnTo>
                  <a:lnTo>
                    <a:pt x="1163901" y="84732"/>
                  </a:lnTo>
                  <a:lnTo>
                    <a:pt x="1137151" y="50107"/>
                  </a:lnTo>
                  <a:lnTo>
                    <a:pt x="1102529" y="23357"/>
                  </a:lnTo>
                  <a:lnTo>
                    <a:pt x="1061664" y="6111"/>
                  </a:lnTo>
                  <a:lnTo>
                    <a:pt x="101618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039742" y="2224684"/>
              <a:ext cx="1187450" cy="342265"/>
            </a:xfrm>
            <a:custGeom>
              <a:avLst/>
              <a:gdLst/>
              <a:ahLst/>
              <a:cxnLst/>
              <a:rect l="l" t="t" r="r" b="b"/>
              <a:pathLst>
                <a:path w="1187450" h="342264">
                  <a:moveTo>
                    <a:pt x="0" y="171072"/>
                  </a:moveTo>
                  <a:lnTo>
                    <a:pt x="6110" y="125594"/>
                  </a:lnTo>
                  <a:lnTo>
                    <a:pt x="23356" y="84728"/>
                  </a:lnTo>
                  <a:lnTo>
                    <a:pt x="50105" y="50105"/>
                  </a:lnTo>
                  <a:lnTo>
                    <a:pt x="84728" y="23356"/>
                  </a:lnTo>
                  <a:lnTo>
                    <a:pt x="125593" y="6110"/>
                  </a:lnTo>
                  <a:lnTo>
                    <a:pt x="171071" y="0"/>
                  </a:lnTo>
                  <a:lnTo>
                    <a:pt x="1016191" y="0"/>
                  </a:lnTo>
                  <a:lnTo>
                    <a:pt x="1061669" y="6110"/>
                  </a:lnTo>
                  <a:lnTo>
                    <a:pt x="1102534" y="23356"/>
                  </a:lnTo>
                  <a:lnTo>
                    <a:pt x="1137157" y="50105"/>
                  </a:lnTo>
                  <a:lnTo>
                    <a:pt x="1163906" y="84728"/>
                  </a:lnTo>
                  <a:lnTo>
                    <a:pt x="1181151" y="125594"/>
                  </a:lnTo>
                  <a:lnTo>
                    <a:pt x="1187262" y="171072"/>
                  </a:lnTo>
                  <a:lnTo>
                    <a:pt x="1181150" y="216549"/>
                  </a:lnTo>
                  <a:lnTo>
                    <a:pt x="1163905" y="257414"/>
                  </a:lnTo>
                  <a:lnTo>
                    <a:pt x="1137156" y="292037"/>
                  </a:lnTo>
                  <a:lnTo>
                    <a:pt x="1102533" y="318786"/>
                  </a:lnTo>
                  <a:lnTo>
                    <a:pt x="1061668" y="336032"/>
                  </a:lnTo>
                  <a:lnTo>
                    <a:pt x="1016190" y="342143"/>
                  </a:lnTo>
                  <a:lnTo>
                    <a:pt x="171071" y="342142"/>
                  </a:lnTo>
                  <a:lnTo>
                    <a:pt x="125593" y="336031"/>
                  </a:lnTo>
                  <a:lnTo>
                    <a:pt x="84728" y="318785"/>
                  </a:lnTo>
                  <a:lnTo>
                    <a:pt x="50105" y="292036"/>
                  </a:lnTo>
                  <a:lnTo>
                    <a:pt x="23356" y="257413"/>
                  </a:lnTo>
                  <a:lnTo>
                    <a:pt x="6110" y="216548"/>
                  </a:lnTo>
                  <a:lnTo>
                    <a:pt x="0" y="17107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4338891" y="2292320"/>
            <a:ext cx="58928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85" dirty="0">
                <a:latin typeface="Trebuchet MS"/>
                <a:cs typeface="Trebuchet MS"/>
              </a:rPr>
              <a:t>Mzimba</a:t>
            </a:r>
            <a:endParaRPr sz="1150">
              <a:latin typeface="Trebuchet MS"/>
              <a:cs typeface="Trebuchet MS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40068" y="1360817"/>
            <a:ext cx="3155315" cy="1379855"/>
            <a:chOff x="140068" y="1360817"/>
            <a:chExt cx="3155315" cy="1379855"/>
          </a:xfrm>
        </p:grpSpPr>
        <p:pic>
          <p:nvPicPr>
            <p:cNvPr id="118" name="object 11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27831" y="2673096"/>
              <a:ext cx="67056" cy="6705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88703" y="2631122"/>
              <a:ext cx="94367" cy="100765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46418" y="1367167"/>
              <a:ext cx="1586865" cy="383540"/>
            </a:xfrm>
            <a:custGeom>
              <a:avLst/>
              <a:gdLst/>
              <a:ahLst/>
              <a:cxnLst/>
              <a:rect l="l" t="t" r="r" b="b"/>
              <a:pathLst>
                <a:path w="1586864" h="383539">
                  <a:moveTo>
                    <a:pt x="0" y="383197"/>
                  </a:moveTo>
                  <a:lnTo>
                    <a:pt x="1586255" y="383197"/>
                  </a:lnTo>
                  <a:lnTo>
                    <a:pt x="1586255" y="0"/>
                  </a:lnTo>
                  <a:lnTo>
                    <a:pt x="0" y="0"/>
                  </a:lnTo>
                  <a:lnTo>
                    <a:pt x="0" y="383197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46418" y="1367167"/>
              <a:ext cx="1586865" cy="407670"/>
            </a:xfrm>
            <a:custGeom>
              <a:avLst/>
              <a:gdLst/>
              <a:ahLst/>
              <a:cxnLst/>
              <a:rect l="l" t="t" r="r" b="b"/>
              <a:pathLst>
                <a:path w="1586864" h="407669">
                  <a:moveTo>
                    <a:pt x="0" y="0"/>
                  </a:moveTo>
                  <a:lnTo>
                    <a:pt x="1586253" y="0"/>
                  </a:lnTo>
                  <a:lnTo>
                    <a:pt x="1586253" y="407448"/>
                  </a:lnTo>
                  <a:lnTo>
                    <a:pt x="0" y="4074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52768" y="1475232"/>
            <a:ext cx="15741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00"/>
              </a:spcBef>
            </a:pPr>
            <a:r>
              <a:rPr sz="1100" spc="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ew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46418" y="1750364"/>
            <a:ext cx="1586865" cy="407670"/>
          </a:xfrm>
          <a:custGeom>
            <a:avLst/>
            <a:gdLst/>
            <a:ahLst/>
            <a:cxnLst/>
            <a:rect l="l" t="t" r="r" b="b"/>
            <a:pathLst>
              <a:path w="1586864" h="407669">
                <a:moveTo>
                  <a:pt x="1586255" y="0"/>
                </a:moveTo>
                <a:lnTo>
                  <a:pt x="0" y="0"/>
                </a:lnTo>
                <a:lnTo>
                  <a:pt x="0" y="407454"/>
                </a:lnTo>
                <a:lnTo>
                  <a:pt x="1586255" y="407454"/>
                </a:lnTo>
                <a:lnTo>
                  <a:pt x="1586255" y="0"/>
                </a:lnTo>
                <a:close/>
              </a:path>
            </a:pathLst>
          </a:custGeom>
          <a:solidFill>
            <a:srgbClr val="941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46418" y="1750364"/>
            <a:ext cx="1586865" cy="4076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885"/>
              </a:spcBef>
            </a:pP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sz="1100" spc="55" dirty="0">
                <a:solidFill>
                  <a:srgbClr val="FFFFFF"/>
                </a:solidFill>
                <a:latin typeface="Trebuchet MS"/>
                <a:cs typeface="Trebuchet MS"/>
              </a:rPr>
              <a:t>mm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903374" y="3001771"/>
            <a:ext cx="39744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The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existing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GiZ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funded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projects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means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that supporting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these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chains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is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natural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extension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of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existing</a:t>
            </a:r>
            <a:r>
              <a:rPr sz="1800" spc="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capabilities,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focus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and </a:t>
            </a:r>
            <a:r>
              <a:rPr sz="1800" spc="-39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know-how</a:t>
            </a:r>
            <a:r>
              <a:rPr lang="de-DE"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.</a:t>
            </a:r>
            <a:endParaRPr sz="1800" dirty="0">
              <a:latin typeface="Calibri Light"/>
              <a:cs typeface="Calibri Light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6611429" y="1001504"/>
            <a:ext cx="5123815" cy="1830070"/>
            <a:chOff x="6611429" y="1001504"/>
            <a:chExt cx="5123815" cy="1830070"/>
          </a:xfrm>
        </p:grpSpPr>
        <p:pic>
          <p:nvPicPr>
            <p:cNvPr id="127" name="object 12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05800" y="1001504"/>
              <a:ext cx="3429266" cy="99827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611429" y="1934350"/>
              <a:ext cx="2960979" cy="8970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21293" y="2362199"/>
              <a:ext cx="5207000" cy="1752600"/>
            </a:xfrm>
            <a:custGeom>
              <a:avLst/>
              <a:gdLst/>
              <a:ahLst/>
              <a:cxnLst/>
              <a:rect l="l" t="t" r="r" b="b"/>
              <a:pathLst>
                <a:path w="5207000" h="1752600">
                  <a:moveTo>
                    <a:pt x="5207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5207000" y="175260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86630" y="2940811"/>
            <a:ext cx="1076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9" dirty="0"/>
              <a:t>C</a:t>
            </a:r>
            <a:r>
              <a:rPr sz="3600" spc="215" dirty="0"/>
              <a:t>h</a:t>
            </a:r>
            <a:r>
              <a:rPr sz="3600" spc="-204" dirty="0"/>
              <a:t>i</a:t>
            </a:r>
            <a:r>
              <a:rPr sz="3600" spc="-95" dirty="0"/>
              <a:t>lli</a:t>
            </a:r>
            <a:endParaRPr sz="3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7800" y="919759"/>
            <a:ext cx="3657600" cy="5362575"/>
            <a:chOff x="1447800" y="919759"/>
            <a:chExt cx="3657600" cy="5362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919759"/>
              <a:ext cx="3657600" cy="53621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58683" y="2590800"/>
              <a:ext cx="1447800" cy="1676400"/>
            </a:xfrm>
            <a:custGeom>
              <a:avLst/>
              <a:gdLst/>
              <a:ahLst/>
              <a:cxnLst/>
              <a:rect l="l" t="t" r="r" b="b"/>
              <a:pathLst>
                <a:path w="1447800" h="1676400">
                  <a:moveTo>
                    <a:pt x="723900" y="0"/>
                  </a:moveTo>
                  <a:lnTo>
                    <a:pt x="679801" y="1529"/>
                  </a:lnTo>
                  <a:lnTo>
                    <a:pt x="636400" y="6060"/>
                  </a:lnTo>
                  <a:lnTo>
                    <a:pt x="593775" y="13504"/>
                  </a:lnTo>
                  <a:lnTo>
                    <a:pt x="552000" y="23774"/>
                  </a:lnTo>
                  <a:lnTo>
                    <a:pt x="511151" y="36781"/>
                  </a:lnTo>
                  <a:lnTo>
                    <a:pt x="471303" y="52439"/>
                  </a:lnTo>
                  <a:lnTo>
                    <a:pt x="432534" y="70660"/>
                  </a:lnTo>
                  <a:lnTo>
                    <a:pt x="394917" y="91355"/>
                  </a:lnTo>
                  <a:lnTo>
                    <a:pt x="358529" y="114438"/>
                  </a:lnTo>
                  <a:lnTo>
                    <a:pt x="323446" y="139820"/>
                  </a:lnTo>
                  <a:lnTo>
                    <a:pt x="289743" y="167414"/>
                  </a:lnTo>
                  <a:lnTo>
                    <a:pt x="257496" y="197133"/>
                  </a:lnTo>
                  <a:lnTo>
                    <a:pt x="226781" y="228888"/>
                  </a:lnTo>
                  <a:lnTo>
                    <a:pt x="197673" y="262592"/>
                  </a:lnTo>
                  <a:lnTo>
                    <a:pt x="170248" y="298157"/>
                  </a:lnTo>
                  <a:lnTo>
                    <a:pt x="144583" y="335495"/>
                  </a:lnTo>
                  <a:lnTo>
                    <a:pt x="120752" y="374520"/>
                  </a:lnTo>
                  <a:lnTo>
                    <a:pt x="98831" y="415143"/>
                  </a:lnTo>
                  <a:lnTo>
                    <a:pt x="78896" y="457276"/>
                  </a:lnTo>
                  <a:lnTo>
                    <a:pt x="61023" y="500832"/>
                  </a:lnTo>
                  <a:lnTo>
                    <a:pt x="45287" y="545723"/>
                  </a:lnTo>
                  <a:lnTo>
                    <a:pt x="31765" y="591862"/>
                  </a:lnTo>
                  <a:lnTo>
                    <a:pt x="20531" y="639161"/>
                  </a:lnTo>
                  <a:lnTo>
                    <a:pt x="11662" y="687531"/>
                  </a:lnTo>
                  <a:lnTo>
                    <a:pt x="5233" y="736886"/>
                  </a:lnTo>
                  <a:lnTo>
                    <a:pt x="1321" y="787138"/>
                  </a:lnTo>
                  <a:lnTo>
                    <a:pt x="0" y="838200"/>
                  </a:lnTo>
                  <a:lnTo>
                    <a:pt x="1321" y="889261"/>
                  </a:lnTo>
                  <a:lnTo>
                    <a:pt x="5233" y="939513"/>
                  </a:lnTo>
                  <a:lnTo>
                    <a:pt x="11662" y="988868"/>
                  </a:lnTo>
                  <a:lnTo>
                    <a:pt x="20531" y="1037238"/>
                  </a:lnTo>
                  <a:lnTo>
                    <a:pt x="31765" y="1084537"/>
                  </a:lnTo>
                  <a:lnTo>
                    <a:pt x="45287" y="1130676"/>
                  </a:lnTo>
                  <a:lnTo>
                    <a:pt x="61023" y="1175567"/>
                  </a:lnTo>
                  <a:lnTo>
                    <a:pt x="78896" y="1219123"/>
                  </a:lnTo>
                  <a:lnTo>
                    <a:pt x="98831" y="1261256"/>
                  </a:lnTo>
                  <a:lnTo>
                    <a:pt x="120752" y="1301879"/>
                  </a:lnTo>
                  <a:lnTo>
                    <a:pt x="144583" y="1340904"/>
                  </a:lnTo>
                  <a:lnTo>
                    <a:pt x="170248" y="1378242"/>
                  </a:lnTo>
                  <a:lnTo>
                    <a:pt x="197673" y="1413807"/>
                  </a:lnTo>
                  <a:lnTo>
                    <a:pt x="226781" y="1447511"/>
                  </a:lnTo>
                  <a:lnTo>
                    <a:pt x="257496" y="1479266"/>
                  </a:lnTo>
                  <a:lnTo>
                    <a:pt x="289743" y="1508985"/>
                  </a:lnTo>
                  <a:lnTo>
                    <a:pt x="323446" y="1536579"/>
                  </a:lnTo>
                  <a:lnTo>
                    <a:pt x="358529" y="1561961"/>
                  </a:lnTo>
                  <a:lnTo>
                    <a:pt x="394917" y="1585044"/>
                  </a:lnTo>
                  <a:lnTo>
                    <a:pt x="432534" y="1605739"/>
                  </a:lnTo>
                  <a:lnTo>
                    <a:pt x="471303" y="1623960"/>
                  </a:lnTo>
                  <a:lnTo>
                    <a:pt x="511151" y="1639618"/>
                  </a:lnTo>
                  <a:lnTo>
                    <a:pt x="552000" y="1652625"/>
                  </a:lnTo>
                  <a:lnTo>
                    <a:pt x="593775" y="1662895"/>
                  </a:lnTo>
                  <a:lnTo>
                    <a:pt x="636400" y="1670339"/>
                  </a:lnTo>
                  <a:lnTo>
                    <a:pt x="679801" y="1674870"/>
                  </a:lnTo>
                  <a:lnTo>
                    <a:pt x="723900" y="1676400"/>
                  </a:lnTo>
                  <a:lnTo>
                    <a:pt x="767997" y="1674870"/>
                  </a:lnTo>
                  <a:lnTo>
                    <a:pt x="811396" y="1670339"/>
                  </a:lnTo>
                  <a:lnTo>
                    <a:pt x="854021" y="1662895"/>
                  </a:lnTo>
                  <a:lnTo>
                    <a:pt x="895795" y="1652625"/>
                  </a:lnTo>
                  <a:lnTo>
                    <a:pt x="936644" y="1639618"/>
                  </a:lnTo>
                  <a:lnTo>
                    <a:pt x="976490" y="1623960"/>
                  </a:lnTo>
                  <a:lnTo>
                    <a:pt x="1015260" y="1605739"/>
                  </a:lnTo>
                  <a:lnTo>
                    <a:pt x="1052877" y="1585044"/>
                  </a:lnTo>
                  <a:lnTo>
                    <a:pt x="1089264" y="1561961"/>
                  </a:lnTo>
                  <a:lnTo>
                    <a:pt x="1124348" y="1536579"/>
                  </a:lnTo>
                  <a:lnTo>
                    <a:pt x="1158051" y="1508985"/>
                  </a:lnTo>
                  <a:lnTo>
                    <a:pt x="1190298" y="1479266"/>
                  </a:lnTo>
                  <a:lnTo>
                    <a:pt x="1221013" y="1447511"/>
                  </a:lnTo>
                  <a:lnTo>
                    <a:pt x="1250121" y="1413807"/>
                  </a:lnTo>
                  <a:lnTo>
                    <a:pt x="1277546" y="1378242"/>
                  </a:lnTo>
                  <a:lnTo>
                    <a:pt x="1303212" y="1340904"/>
                  </a:lnTo>
                  <a:lnTo>
                    <a:pt x="1327044" y="1301879"/>
                  </a:lnTo>
                  <a:lnTo>
                    <a:pt x="1348965" y="1261256"/>
                  </a:lnTo>
                  <a:lnTo>
                    <a:pt x="1368901" y="1219123"/>
                  </a:lnTo>
                  <a:lnTo>
                    <a:pt x="1386774" y="1175567"/>
                  </a:lnTo>
                  <a:lnTo>
                    <a:pt x="1402510" y="1130676"/>
                  </a:lnTo>
                  <a:lnTo>
                    <a:pt x="1416033" y="1084537"/>
                  </a:lnTo>
                  <a:lnTo>
                    <a:pt x="1427267" y="1037238"/>
                  </a:lnTo>
                  <a:lnTo>
                    <a:pt x="1436136" y="988868"/>
                  </a:lnTo>
                  <a:lnTo>
                    <a:pt x="1442565" y="939513"/>
                  </a:lnTo>
                  <a:lnTo>
                    <a:pt x="1446478" y="889261"/>
                  </a:lnTo>
                  <a:lnTo>
                    <a:pt x="1447800" y="838200"/>
                  </a:lnTo>
                  <a:lnTo>
                    <a:pt x="1446478" y="787138"/>
                  </a:lnTo>
                  <a:lnTo>
                    <a:pt x="1442565" y="736886"/>
                  </a:lnTo>
                  <a:lnTo>
                    <a:pt x="1436136" y="687531"/>
                  </a:lnTo>
                  <a:lnTo>
                    <a:pt x="1427267" y="639161"/>
                  </a:lnTo>
                  <a:lnTo>
                    <a:pt x="1416033" y="591862"/>
                  </a:lnTo>
                  <a:lnTo>
                    <a:pt x="1402510" y="545723"/>
                  </a:lnTo>
                  <a:lnTo>
                    <a:pt x="1386774" y="500832"/>
                  </a:lnTo>
                  <a:lnTo>
                    <a:pt x="1368901" y="457276"/>
                  </a:lnTo>
                  <a:lnTo>
                    <a:pt x="1348965" y="415143"/>
                  </a:lnTo>
                  <a:lnTo>
                    <a:pt x="1327044" y="374520"/>
                  </a:lnTo>
                  <a:lnTo>
                    <a:pt x="1303212" y="335495"/>
                  </a:lnTo>
                  <a:lnTo>
                    <a:pt x="1277546" y="298157"/>
                  </a:lnTo>
                  <a:lnTo>
                    <a:pt x="1250121" y="262592"/>
                  </a:lnTo>
                  <a:lnTo>
                    <a:pt x="1221013" y="228888"/>
                  </a:lnTo>
                  <a:lnTo>
                    <a:pt x="1190298" y="197133"/>
                  </a:lnTo>
                  <a:lnTo>
                    <a:pt x="1158051" y="167414"/>
                  </a:lnTo>
                  <a:lnTo>
                    <a:pt x="1124348" y="139820"/>
                  </a:lnTo>
                  <a:lnTo>
                    <a:pt x="1089264" y="114438"/>
                  </a:lnTo>
                  <a:lnTo>
                    <a:pt x="1052877" y="91355"/>
                  </a:lnTo>
                  <a:lnTo>
                    <a:pt x="1015260" y="70660"/>
                  </a:lnTo>
                  <a:lnTo>
                    <a:pt x="976490" y="52439"/>
                  </a:lnTo>
                  <a:lnTo>
                    <a:pt x="936644" y="36781"/>
                  </a:lnTo>
                  <a:lnTo>
                    <a:pt x="895795" y="23774"/>
                  </a:lnTo>
                  <a:lnTo>
                    <a:pt x="854021" y="13504"/>
                  </a:lnTo>
                  <a:lnTo>
                    <a:pt x="811396" y="6060"/>
                  </a:lnTo>
                  <a:lnTo>
                    <a:pt x="767997" y="1529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3B3838">
                <a:alpha val="560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8683" y="2590800"/>
              <a:ext cx="1447800" cy="1676400"/>
            </a:xfrm>
            <a:custGeom>
              <a:avLst/>
              <a:gdLst/>
              <a:ahLst/>
              <a:cxnLst/>
              <a:rect l="l" t="t" r="r" b="b"/>
              <a:pathLst>
                <a:path w="1447800" h="1676400">
                  <a:moveTo>
                    <a:pt x="0" y="838200"/>
                  </a:moveTo>
                  <a:lnTo>
                    <a:pt x="1321" y="787139"/>
                  </a:lnTo>
                  <a:lnTo>
                    <a:pt x="5234" y="736887"/>
                  </a:lnTo>
                  <a:lnTo>
                    <a:pt x="11663" y="687532"/>
                  </a:lnTo>
                  <a:lnTo>
                    <a:pt x="20532" y="639162"/>
                  </a:lnTo>
                  <a:lnTo>
                    <a:pt x="31766" y="591863"/>
                  </a:lnTo>
                  <a:lnTo>
                    <a:pt x="45289" y="545725"/>
                  </a:lnTo>
                  <a:lnTo>
                    <a:pt x="61025" y="500833"/>
                  </a:lnTo>
                  <a:lnTo>
                    <a:pt x="78898" y="457277"/>
                  </a:lnTo>
                  <a:lnTo>
                    <a:pt x="98833" y="415144"/>
                  </a:lnTo>
                  <a:lnTo>
                    <a:pt x="120754" y="374521"/>
                  </a:lnTo>
                  <a:lnTo>
                    <a:pt x="144586" y="335497"/>
                  </a:lnTo>
                  <a:lnTo>
                    <a:pt x="170252" y="298158"/>
                  </a:lnTo>
                  <a:lnTo>
                    <a:pt x="197677" y="262593"/>
                  </a:lnTo>
                  <a:lnTo>
                    <a:pt x="226785" y="228889"/>
                  </a:lnTo>
                  <a:lnTo>
                    <a:pt x="257500" y="197134"/>
                  </a:lnTo>
                  <a:lnTo>
                    <a:pt x="289747" y="167415"/>
                  </a:lnTo>
                  <a:lnTo>
                    <a:pt x="323450" y="139821"/>
                  </a:lnTo>
                  <a:lnTo>
                    <a:pt x="358533" y="114438"/>
                  </a:lnTo>
                  <a:lnTo>
                    <a:pt x="394921" y="91356"/>
                  </a:lnTo>
                  <a:lnTo>
                    <a:pt x="432538" y="70660"/>
                  </a:lnTo>
                  <a:lnTo>
                    <a:pt x="471308" y="52439"/>
                  </a:lnTo>
                  <a:lnTo>
                    <a:pt x="511155" y="36781"/>
                  </a:lnTo>
                  <a:lnTo>
                    <a:pt x="552003" y="23774"/>
                  </a:lnTo>
                  <a:lnTo>
                    <a:pt x="593778" y="13504"/>
                  </a:lnTo>
                  <a:lnTo>
                    <a:pt x="636403" y="6060"/>
                  </a:lnTo>
                  <a:lnTo>
                    <a:pt x="679802" y="1529"/>
                  </a:lnTo>
                  <a:lnTo>
                    <a:pt x="723900" y="0"/>
                  </a:lnTo>
                  <a:lnTo>
                    <a:pt x="767998" y="1529"/>
                  </a:lnTo>
                  <a:lnTo>
                    <a:pt x="811397" y="6060"/>
                  </a:lnTo>
                  <a:lnTo>
                    <a:pt x="854022" y="13504"/>
                  </a:lnTo>
                  <a:lnTo>
                    <a:pt x="895797" y="23774"/>
                  </a:lnTo>
                  <a:lnTo>
                    <a:pt x="936645" y="36781"/>
                  </a:lnTo>
                  <a:lnTo>
                    <a:pt x="976492" y="52439"/>
                  </a:lnTo>
                  <a:lnTo>
                    <a:pt x="1015262" y="70660"/>
                  </a:lnTo>
                  <a:lnTo>
                    <a:pt x="1052879" y="91356"/>
                  </a:lnTo>
                  <a:lnTo>
                    <a:pt x="1089266" y="114438"/>
                  </a:lnTo>
                  <a:lnTo>
                    <a:pt x="1124350" y="139821"/>
                  </a:lnTo>
                  <a:lnTo>
                    <a:pt x="1158053" y="167415"/>
                  </a:lnTo>
                  <a:lnTo>
                    <a:pt x="1190300" y="197134"/>
                  </a:lnTo>
                  <a:lnTo>
                    <a:pt x="1221015" y="228889"/>
                  </a:lnTo>
                  <a:lnTo>
                    <a:pt x="1250123" y="262593"/>
                  </a:lnTo>
                  <a:lnTo>
                    <a:pt x="1277548" y="298158"/>
                  </a:lnTo>
                  <a:lnTo>
                    <a:pt x="1303214" y="335497"/>
                  </a:lnTo>
                  <a:lnTo>
                    <a:pt x="1327046" y="374521"/>
                  </a:lnTo>
                  <a:lnTo>
                    <a:pt x="1348967" y="415144"/>
                  </a:lnTo>
                  <a:lnTo>
                    <a:pt x="1368902" y="457277"/>
                  </a:lnTo>
                  <a:lnTo>
                    <a:pt x="1386775" y="500833"/>
                  </a:lnTo>
                  <a:lnTo>
                    <a:pt x="1402511" y="545725"/>
                  </a:lnTo>
                  <a:lnTo>
                    <a:pt x="1416034" y="591863"/>
                  </a:lnTo>
                  <a:lnTo>
                    <a:pt x="1427268" y="639162"/>
                  </a:lnTo>
                  <a:lnTo>
                    <a:pt x="1436137" y="687532"/>
                  </a:lnTo>
                  <a:lnTo>
                    <a:pt x="1442566" y="736887"/>
                  </a:lnTo>
                  <a:lnTo>
                    <a:pt x="1446479" y="787139"/>
                  </a:lnTo>
                  <a:lnTo>
                    <a:pt x="1447800" y="838200"/>
                  </a:lnTo>
                  <a:lnTo>
                    <a:pt x="1446479" y="889261"/>
                  </a:lnTo>
                  <a:lnTo>
                    <a:pt x="1442566" y="939513"/>
                  </a:lnTo>
                  <a:lnTo>
                    <a:pt x="1436137" y="988868"/>
                  </a:lnTo>
                  <a:lnTo>
                    <a:pt x="1427268" y="1037238"/>
                  </a:lnTo>
                  <a:lnTo>
                    <a:pt x="1416034" y="1084537"/>
                  </a:lnTo>
                  <a:lnTo>
                    <a:pt x="1402511" y="1130675"/>
                  </a:lnTo>
                  <a:lnTo>
                    <a:pt x="1386775" y="1175566"/>
                  </a:lnTo>
                  <a:lnTo>
                    <a:pt x="1368902" y="1219123"/>
                  </a:lnTo>
                  <a:lnTo>
                    <a:pt x="1348967" y="1261256"/>
                  </a:lnTo>
                  <a:lnTo>
                    <a:pt x="1327046" y="1301879"/>
                  </a:lnTo>
                  <a:lnTo>
                    <a:pt x="1303214" y="1340903"/>
                  </a:lnTo>
                  <a:lnTo>
                    <a:pt x="1277548" y="1378242"/>
                  </a:lnTo>
                  <a:lnTo>
                    <a:pt x="1250123" y="1413807"/>
                  </a:lnTo>
                  <a:lnTo>
                    <a:pt x="1221015" y="1447511"/>
                  </a:lnTo>
                  <a:lnTo>
                    <a:pt x="1190300" y="1479266"/>
                  </a:lnTo>
                  <a:lnTo>
                    <a:pt x="1158053" y="1508985"/>
                  </a:lnTo>
                  <a:lnTo>
                    <a:pt x="1124350" y="1536579"/>
                  </a:lnTo>
                  <a:lnTo>
                    <a:pt x="1089266" y="1561962"/>
                  </a:lnTo>
                  <a:lnTo>
                    <a:pt x="1052879" y="1585044"/>
                  </a:lnTo>
                  <a:lnTo>
                    <a:pt x="1015262" y="1605740"/>
                  </a:lnTo>
                  <a:lnTo>
                    <a:pt x="976492" y="1623961"/>
                  </a:lnTo>
                  <a:lnTo>
                    <a:pt x="936645" y="1639619"/>
                  </a:lnTo>
                  <a:lnTo>
                    <a:pt x="895797" y="1652626"/>
                  </a:lnTo>
                  <a:lnTo>
                    <a:pt x="854022" y="1662896"/>
                  </a:lnTo>
                  <a:lnTo>
                    <a:pt x="811397" y="1670340"/>
                  </a:lnTo>
                  <a:lnTo>
                    <a:pt x="767998" y="1674871"/>
                  </a:lnTo>
                  <a:lnTo>
                    <a:pt x="723900" y="1676400"/>
                  </a:lnTo>
                  <a:lnTo>
                    <a:pt x="679802" y="1674871"/>
                  </a:lnTo>
                  <a:lnTo>
                    <a:pt x="636403" y="1670340"/>
                  </a:lnTo>
                  <a:lnTo>
                    <a:pt x="593778" y="1662896"/>
                  </a:lnTo>
                  <a:lnTo>
                    <a:pt x="552003" y="1652626"/>
                  </a:lnTo>
                  <a:lnTo>
                    <a:pt x="511155" y="1639619"/>
                  </a:lnTo>
                  <a:lnTo>
                    <a:pt x="471308" y="1623961"/>
                  </a:lnTo>
                  <a:lnTo>
                    <a:pt x="432538" y="1605740"/>
                  </a:lnTo>
                  <a:lnTo>
                    <a:pt x="394921" y="1585044"/>
                  </a:lnTo>
                  <a:lnTo>
                    <a:pt x="358533" y="1561962"/>
                  </a:lnTo>
                  <a:lnTo>
                    <a:pt x="323450" y="1536579"/>
                  </a:lnTo>
                  <a:lnTo>
                    <a:pt x="289747" y="1508985"/>
                  </a:lnTo>
                  <a:lnTo>
                    <a:pt x="257500" y="1479266"/>
                  </a:lnTo>
                  <a:lnTo>
                    <a:pt x="226785" y="1447511"/>
                  </a:lnTo>
                  <a:lnTo>
                    <a:pt x="197677" y="1413807"/>
                  </a:lnTo>
                  <a:lnTo>
                    <a:pt x="170252" y="1378242"/>
                  </a:lnTo>
                  <a:lnTo>
                    <a:pt x="144586" y="1340903"/>
                  </a:lnTo>
                  <a:lnTo>
                    <a:pt x="120754" y="1301879"/>
                  </a:lnTo>
                  <a:lnTo>
                    <a:pt x="98833" y="1261256"/>
                  </a:lnTo>
                  <a:lnTo>
                    <a:pt x="78898" y="1219123"/>
                  </a:lnTo>
                  <a:lnTo>
                    <a:pt x="61025" y="1175566"/>
                  </a:lnTo>
                  <a:lnTo>
                    <a:pt x="45289" y="1130675"/>
                  </a:lnTo>
                  <a:lnTo>
                    <a:pt x="31766" y="1084537"/>
                  </a:lnTo>
                  <a:lnTo>
                    <a:pt x="20532" y="1037238"/>
                  </a:lnTo>
                  <a:lnTo>
                    <a:pt x="11663" y="988868"/>
                  </a:lnTo>
                  <a:lnTo>
                    <a:pt x="5234" y="939513"/>
                  </a:lnTo>
                  <a:lnTo>
                    <a:pt x="1321" y="889261"/>
                  </a:lnTo>
                  <a:lnTo>
                    <a:pt x="0" y="8382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71278" y="4275988"/>
              <a:ext cx="1224915" cy="1442720"/>
            </a:xfrm>
            <a:custGeom>
              <a:avLst/>
              <a:gdLst/>
              <a:ahLst/>
              <a:cxnLst/>
              <a:rect l="l" t="t" r="r" b="b"/>
              <a:pathLst>
                <a:path w="1224914" h="1442720">
                  <a:moveTo>
                    <a:pt x="612266" y="0"/>
                  </a:moveTo>
                  <a:lnTo>
                    <a:pt x="568540" y="1810"/>
                  </a:lnTo>
                  <a:lnTo>
                    <a:pt x="525644" y="7161"/>
                  </a:lnTo>
                  <a:lnTo>
                    <a:pt x="483681" y="15931"/>
                  </a:lnTo>
                  <a:lnTo>
                    <a:pt x="442756" y="27997"/>
                  </a:lnTo>
                  <a:lnTo>
                    <a:pt x="402971" y="43236"/>
                  </a:lnTo>
                  <a:lnTo>
                    <a:pt x="364430" y="61529"/>
                  </a:lnTo>
                  <a:lnTo>
                    <a:pt x="327237" y="82751"/>
                  </a:lnTo>
                  <a:lnTo>
                    <a:pt x="291496" y="106781"/>
                  </a:lnTo>
                  <a:lnTo>
                    <a:pt x="257309" y="133497"/>
                  </a:lnTo>
                  <a:lnTo>
                    <a:pt x="224782" y="162778"/>
                  </a:lnTo>
                  <a:lnTo>
                    <a:pt x="194016" y="194500"/>
                  </a:lnTo>
                  <a:lnTo>
                    <a:pt x="165117" y="228542"/>
                  </a:lnTo>
                  <a:lnTo>
                    <a:pt x="138187" y="264782"/>
                  </a:lnTo>
                  <a:lnTo>
                    <a:pt x="113330" y="303098"/>
                  </a:lnTo>
                  <a:lnTo>
                    <a:pt x="90649" y="343368"/>
                  </a:lnTo>
                  <a:lnTo>
                    <a:pt x="70249" y="385470"/>
                  </a:lnTo>
                  <a:lnTo>
                    <a:pt x="52233" y="429281"/>
                  </a:lnTo>
                  <a:lnTo>
                    <a:pt x="36705" y="474680"/>
                  </a:lnTo>
                  <a:lnTo>
                    <a:pt x="23767" y="521545"/>
                  </a:lnTo>
                  <a:lnTo>
                    <a:pt x="13524" y="569753"/>
                  </a:lnTo>
                  <a:lnTo>
                    <a:pt x="6080" y="619183"/>
                  </a:lnTo>
                  <a:lnTo>
                    <a:pt x="1537" y="669713"/>
                  </a:lnTo>
                  <a:lnTo>
                    <a:pt x="0" y="721220"/>
                  </a:lnTo>
                  <a:lnTo>
                    <a:pt x="1537" y="772727"/>
                  </a:lnTo>
                  <a:lnTo>
                    <a:pt x="6080" y="823256"/>
                  </a:lnTo>
                  <a:lnTo>
                    <a:pt x="13524" y="872686"/>
                  </a:lnTo>
                  <a:lnTo>
                    <a:pt x="23767" y="920895"/>
                  </a:lnTo>
                  <a:lnTo>
                    <a:pt x="36705" y="967760"/>
                  </a:lnTo>
                  <a:lnTo>
                    <a:pt x="52233" y="1013159"/>
                  </a:lnTo>
                  <a:lnTo>
                    <a:pt x="70249" y="1056970"/>
                  </a:lnTo>
                  <a:lnTo>
                    <a:pt x="90649" y="1099072"/>
                  </a:lnTo>
                  <a:lnTo>
                    <a:pt x="113330" y="1139342"/>
                  </a:lnTo>
                  <a:lnTo>
                    <a:pt x="138187" y="1177658"/>
                  </a:lnTo>
                  <a:lnTo>
                    <a:pt x="165117" y="1213898"/>
                  </a:lnTo>
                  <a:lnTo>
                    <a:pt x="194016" y="1247940"/>
                  </a:lnTo>
                  <a:lnTo>
                    <a:pt x="224782" y="1279663"/>
                  </a:lnTo>
                  <a:lnTo>
                    <a:pt x="257309" y="1308943"/>
                  </a:lnTo>
                  <a:lnTo>
                    <a:pt x="291496" y="1335660"/>
                  </a:lnTo>
                  <a:lnTo>
                    <a:pt x="327237" y="1359690"/>
                  </a:lnTo>
                  <a:lnTo>
                    <a:pt x="364430" y="1380912"/>
                  </a:lnTo>
                  <a:lnTo>
                    <a:pt x="402971" y="1399204"/>
                  </a:lnTo>
                  <a:lnTo>
                    <a:pt x="442756" y="1414444"/>
                  </a:lnTo>
                  <a:lnTo>
                    <a:pt x="483681" y="1426510"/>
                  </a:lnTo>
                  <a:lnTo>
                    <a:pt x="525644" y="1435279"/>
                  </a:lnTo>
                  <a:lnTo>
                    <a:pt x="568540" y="1440631"/>
                  </a:lnTo>
                  <a:lnTo>
                    <a:pt x="612266" y="1442441"/>
                  </a:lnTo>
                  <a:lnTo>
                    <a:pt x="655991" y="1440631"/>
                  </a:lnTo>
                  <a:lnTo>
                    <a:pt x="698886" y="1435279"/>
                  </a:lnTo>
                  <a:lnTo>
                    <a:pt x="740847" y="1426510"/>
                  </a:lnTo>
                  <a:lnTo>
                    <a:pt x="781772" y="1414444"/>
                  </a:lnTo>
                  <a:lnTo>
                    <a:pt x="821556" y="1399204"/>
                  </a:lnTo>
                  <a:lnTo>
                    <a:pt x="860096" y="1380912"/>
                  </a:lnTo>
                  <a:lnTo>
                    <a:pt x="897288" y="1359690"/>
                  </a:lnTo>
                  <a:lnTo>
                    <a:pt x="933028" y="1335660"/>
                  </a:lnTo>
                  <a:lnTo>
                    <a:pt x="967214" y="1308943"/>
                  </a:lnTo>
                  <a:lnTo>
                    <a:pt x="999741" y="1279663"/>
                  </a:lnTo>
                  <a:lnTo>
                    <a:pt x="1030506" y="1247940"/>
                  </a:lnTo>
                  <a:lnTo>
                    <a:pt x="1059405" y="1213898"/>
                  </a:lnTo>
                  <a:lnTo>
                    <a:pt x="1086335" y="1177658"/>
                  </a:lnTo>
                  <a:lnTo>
                    <a:pt x="1111191" y="1139342"/>
                  </a:lnTo>
                  <a:lnTo>
                    <a:pt x="1133871" y="1099072"/>
                  </a:lnTo>
                  <a:lnTo>
                    <a:pt x="1154271" y="1056970"/>
                  </a:lnTo>
                  <a:lnTo>
                    <a:pt x="1172287" y="1013159"/>
                  </a:lnTo>
                  <a:lnTo>
                    <a:pt x="1187816" y="967760"/>
                  </a:lnTo>
                  <a:lnTo>
                    <a:pt x="1200753" y="920895"/>
                  </a:lnTo>
                  <a:lnTo>
                    <a:pt x="1210996" y="872686"/>
                  </a:lnTo>
                  <a:lnTo>
                    <a:pt x="1218441" y="823256"/>
                  </a:lnTo>
                  <a:lnTo>
                    <a:pt x="1222984" y="772727"/>
                  </a:lnTo>
                  <a:lnTo>
                    <a:pt x="1224521" y="721220"/>
                  </a:lnTo>
                  <a:lnTo>
                    <a:pt x="1222984" y="669713"/>
                  </a:lnTo>
                  <a:lnTo>
                    <a:pt x="1218441" y="619183"/>
                  </a:lnTo>
                  <a:lnTo>
                    <a:pt x="1210996" y="569753"/>
                  </a:lnTo>
                  <a:lnTo>
                    <a:pt x="1200753" y="521545"/>
                  </a:lnTo>
                  <a:lnTo>
                    <a:pt x="1187816" y="474680"/>
                  </a:lnTo>
                  <a:lnTo>
                    <a:pt x="1172287" y="429281"/>
                  </a:lnTo>
                  <a:lnTo>
                    <a:pt x="1154271" y="385470"/>
                  </a:lnTo>
                  <a:lnTo>
                    <a:pt x="1133871" y="343368"/>
                  </a:lnTo>
                  <a:lnTo>
                    <a:pt x="1111191" y="303098"/>
                  </a:lnTo>
                  <a:lnTo>
                    <a:pt x="1086335" y="264782"/>
                  </a:lnTo>
                  <a:lnTo>
                    <a:pt x="1059405" y="228542"/>
                  </a:lnTo>
                  <a:lnTo>
                    <a:pt x="1030506" y="194500"/>
                  </a:lnTo>
                  <a:lnTo>
                    <a:pt x="999741" y="162778"/>
                  </a:lnTo>
                  <a:lnTo>
                    <a:pt x="967214" y="133497"/>
                  </a:lnTo>
                  <a:lnTo>
                    <a:pt x="933028" y="106781"/>
                  </a:lnTo>
                  <a:lnTo>
                    <a:pt x="897288" y="82751"/>
                  </a:lnTo>
                  <a:lnTo>
                    <a:pt x="860096" y="61529"/>
                  </a:lnTo>
                  <a:lnTo>
                    <a:pt x="821556" y="43236"/>
                  </a:lnTo>
                  <a:lnTo>
                    <a:pt x="781772" y="27997"/>
                  </a:lnTo>
                  <a:lnTo>
                    <a:pt x="740847" y="15931"/>
                  </a:lnTo>
                  <a:lnTo>
                    <a:pt x="698886" y="7161"/>
                  </a:lnTo>
                  <a:lnTo>
                    <a:pt x="655991" y="1810"/>
                  </a:lnTo>
                  <a:lnTo>
                    <a:pt x="612266" y="0"/>
                  </a:lnTo>
                  <a:close/>
                </a:path>
              </a:pathLst>
            </a:custGeom>
            <a:solidFill>
              <a:srgbClr val="3B3838">
                <a:alpha val="560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1278" y="4275988"/>
              <a:ext cx="1224915" cy="1442720"/>
            </a:xfrm>
            <a:custGeom>
              <a:avLst/>
              <a:gdLst/>
              <a:ahLst/>
              <a:cxnLst/>
              <a:rect l="l" t="t" r="r" b="b"/>
              <a:pathLst>
                <a:path w="1224914" h="1442720">
                  <a:moveTo>
                    <a:pt x="0" y="721223"/>
                  </a:moveTo>
                  <a:lnTo>
                    <a:pt x="1537" y="669716"/>
                  </a:lnTo>
                  <a:lnTo>
                    <a:pt x="6080" y="619187"/>
                  </a:lnTo>
                  <a:lnTo>
                    <a:pt x="13524" y="569757"/>
                  </a:lnTo>
                  <a:lnTo>
                    <a:pt x="23767" y="521549"/>
                  </a:lnTo>
                  <a:lnTo>
                    <a:pt x="36705" y="474684"/>
                  </a:lnTo>
                  <a:lnTo>
                    <a:pt x="52233" y="429285"/>
                  </a:lnTo>
                  <a:lnTo>
                    <a:pt x="70249" y="385473"/>
                  </a:lnTo>
                  <a:lnTo>
                    <a:pt x="90649" y="343371"/>
                  </a:lnTo>
                  <a:lnTo>
                    <a:pt x="113329" y="303101"/>
                  </a:lnTo>
                  <a:lnTo>
                    <a:pt x="138186" y="264785"/>
                  </a:lnTo>
                  <a:lnTo>
                    <a:pt x="165116" y="228545"/>
                  </a:lnTo>
                  <a:lnTo>
                    <a:pt x="194015" y="194502"/>
                  </a:lnTo>
                  <a:lnTo>
                    <a:pt x="224780" y="162780"/>
                  </a:lnTo>
                  <a:lnTo>
                    <a:pt x="257307" y="133499"/>
                  </a:lnTo>
                  <a:lnTo>
                    <a:pt x="291493" y="106782"/>
                  </a:lnTo>
                  <a:lnTo>
                    <a:pt x="327234" y="82752"/>
                  </a:lnTo>
                  <a:lnTo>
                    <a:pt x="364426" y="61529"/>
                  </a:lnTo>
                  <a:lnTo>
                    <a:pt x="402967" y="43237"/>
                  </a:lnTo>
                  <a:lnTo>
                    <a:pt x="442751" y="27997"/>
                  </a:lnTo>
                  <a:lnTo>
                    <a:pt x="483676" y="15931"/>
                  </a:lnTo>
                  <a:lnTo>
                    <a:pt x="525638" y="7162"/>
                  </a:lnTo>
                  <a:lnTo>
                    <a:pt x="568533" y="1810"/>
                  </a:lnTo>
                  <a:lnTo>
                    <a:pt x="612258" y="0"/>
                  </a:lnTo>
                  <a:lnTo>
                    <a:pt x="655983" y="1810"/>
                  </a:lnTo>
                  <a:lnTo>
                    <a:pt x="698878" y="7162"/>
                  </a:lnTo>
                  <a:lnTo>
                    <a:pt x="740840" y="15931"/>
                  </a:lnTo>
                  <a:lnTo>
                    <a:pt x="781765" y="27997"/>
                  </a:lnTo>
                  <a:lnTo>
                    <a:pt x="821549" y="43237"/>
                  </a:lnTo>
                  <a:lnTo>
                    <a:pt x="860089" y="61529"/>
                  </a:lnTo>
                  <a:lnTo>
                    <a:pt x="897282" y="82752"/>
                  </a:lnTo>
                  <a:lnTo>
                    <a:pt x="933022" y="106782"/>
                  </a:lnTo>
                  <a:lnTo>
                    <a:pt x="967208" y="133499"/>
                  </a:lnTo>
                  <a:lnTo>
                    <a:pt x="999736" y="162780"/>
                  </a:lnTo>
                  <a:lnTo>
                    <a:pt x="1030501" y="194502"/>
                  </a:lnTo>
                  <a:lnTo>
                    <a:pt x="1059400" y="228545"/>
                  </a:lnTo>
                  <a:lnTo>
                    <a:pt x="1086330" y="264785"/>
                  </a:lnTo>
                  <a:lnTo>
                    <a:pt x="1111186" y="303101"/>
                  </a:lnTo>
                  <a:lnTo>
                    <a:pt x="1133867" y="343371"/>
                  </a:lnTo>
                  <a:lnTo>
                    <a:pt x="1154266" y="385473"/>
                  </a:lnTo>
                  <a:lnTo>
                    <a:pt x="1172283" y="429285"/>
                  </a:lnTo>
                  <a:lnTo>
                    <a:pt x="1187811" y="474684"/>
                  </a:lnTo>
                  <a:lnTo>
                    <a:pt x="1200749" y="521549"/>
                  </a:lnTo>
                  <a:lnTo>
                    <a:pt x="1210992" y="569757"/>
                  </a:lnTo>
                  <a:lnTo>
                    <a:pt x="1218436" y="619187"/>
                  </a:lnTo>
                  <a:lnTo>
                    <a:pt x="1222979" y="669716"/>
                  </a:lnTo>
                  <a:lnTo>
                    <a:pt x="1224516" y="721223"/>
                  </a:lnTo>
                  <a:lnTo>
                    <a:pt x="1222979" y="772730"/>
                  </a:lnTo>
                  <a:lnTo>
                    <a:pt x="1218436" y="823259"/>
                  </a:lnTo>
                  <a:lnTo>
                    <a:pt x="1210992" y="872689"/>
                  </a:lnTo>
                  <a:lnTo>
                    <a:pt x="1200749" y="920897"/>
                  </a:lnTo>
                  <a:lnTo>
                    <a:pt x="1187811" y="967762"/>
                  </a:lnTo>
                  <a:lnTo>
                    <a:pt x="1172283" y="1013161"/>
                  </a:lnTo>
                  <a:lnTo>
                    <a:pt x="1154266" y="1056973"/>
                  </a:lnTo>
                  <a:lnTo>
                    <a:pt x="1133867" y="1099074"/>
                  </a:lnTo>
                  <a:lnTo>
                    <a:pt x="1111186" y="1139344"/>
                  </a:lnTo>
                  <a:lnTo>
                    <a:pt x="1086330" y="1177661"/>
                  </a:lnTo>
                  <a:lnTo>
                    <a:pt x="1059400" y="1213901"/>
                  </a:lnTo>
                  <a:lnTo>
                    <a:pt x="1030501" y="1247944"/>
                  </a:lnTo>
                  <a:lnTo>
                    <a:pt x="999736" y="1279666"/>
                  </a:lnTo>
                  <a:lnTo>
                    <a:pt x="967208" y="1308947"/>
                  </a:lnTo>
                  <a:lnTo>
                    <a:pt x="933022" y="1335663"/>
                  </a:lnTo>
                  <a:lnTo>
                    <a:pt x="897282" y="1359694"/>
                  </a:lnTo>
                  <a:lnTo>
                    <a:pt x="860089" y="1380916"/>
                  </a:lnTo>
                  <a:lnTo>
                    <a:pt x="821549" y="1399209"/>
                  </a:lnTo>
                  <a:lnTo>
                    <a:pt x="781765" y="1414449"/>
                  </a:lnTo>
                  <a:lnTo>
                    <a:pt x="740840" y="1426515"/>
                  </a:lnTo>
                  <a:lnTo>
                    <a:pt x="698878" y="1435284"/>
                  </a:lnTo>
                  <a:lnTo>
                    <a:pt x="655983" y="1440635"/>
                  </a:lnTo>
                  <a:lnTo>
                    <a:pt x="612258" y="1442446"/>
                  </a:lnTo>
                  <a:lnTo>
                    <a:pt x="568533" y="1440635"/>
                  </a:lnTo>
                  <a:lnTo>
                    <a:pt x="525638" y="1435284"/>
                  </a:lnTo>
                  <a:lnTo>
                    <a:pt x="483676" y="1426515"/>
                  </a:lnTo>
                  <a:lnTo>
                    <a:pt x="442751" y="1414449"/>
                  </a:lnTo>
                  <a:lnTo>
                    <a:pt x="402967" y="1399209"/>
                  </a:lnTo>
                  <a:lnTo>
                    <a:pt x="364426" y="1380916"/>
                  </a:lnTo>
                  <a:lnTo>
                    <a:pt x="327234" y="1359694"/>
                  </a:lnTo>
                  <a:lnTo>
                    <a:pt x="291493" y="1335663"/>
                  </a:lnTo>
                  <a:lnTo>
                    <a:pt x="257307" y="1308947"/>
                  </a:lnTo>
                  <a:lnTo>
                    <a:pt x="224780" y="1279666"/>
                  </a:lnTo>
                  <a:lnTo>
                    <a:pt x="194015" y="1247944"/>
                  </a:lnTo>
                  <a:lnTo>
                    <a:pt x="165116" y="1213901"/>
                  </a:lnTo>
                  <a:lnTo>
                    <a:pt x="138186" y="1177661"/>
                  </a:lnTo>
                  <a:lnTo>
                    <a:pt x="113329" y="1139344"/>
                  </a:lnTo>
                  <a:lnTo>
                    <a:pt x="90649" y="1099074"/>
                  </a:lnTo>
                  <a:lnTo>
                    <a:pt x="70249" y="1056973"/>
                  </a:lnTo>
                  <a:lnTo>
                    <a:pt x="52233" y="1013161"/>
                  </a:lnTo>
                  <a:lnTo>
                    <a:pt x="36705" y="967762"/>
                  </a:lnTo>
                  <a:lnTo>
                    <a:pt x="23767" y="920897"/>
                  </a:lnTo>
                  <a:lnTo>
                    <a:pt x="13524" y="872689"/>
                  </a:lnTo>
                  <a:lnTo>
                    <a:pt x="6080" y="823259"/>
                  </a:lnTo>
                  <a:lnTo>
                    <a:pt x="1537" y="772730"/>
                  </a:lnTo>
                  <a:lnTo>
                    <a:pt x="0" y="721223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10301605" cy="587375"/>
            <a:chOff x="0" y="6270625"/>
            <a:chExt cx="1030160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10301605" cy="431165"/>
            </a:xfrm>
            <a:custGeom>
              <a:avLst/>
              <a:gdLst/>
              <a:ahLst/>
              <a:cxnLst/>
              <a:rect l="l" t="t" r="r" b="b"/>
              <a:pathLst>
                <a:path w="10301605" h="431165">
                  <a:moveTo>
                    <a:pt x="10301160" y="0"/>
                  </a:moveTo>
                  <a:lnTo>
                    <a:pt x="0" y="0"/>
                  </a:lnTo>
                  <a:lnTo>
                    <a:pt x="0" y="431073"/>
                  </a:lnTo>
                  <a:lnTo>
                    <a:pt x="10301160" y="431073"/>
                  </a:lnTo>
                  <a:lnTo>
                    <a:pt x="1030116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86763" y="3179050"/>
            <a:ext cx="2649220" cy="2611755"/>
            <a:chOff x="1486763" y="3179050"/>
            <a:chExt cx="2649220" cy="2611755"/>
          </a:xfrm>
        </p:grpSpPr>
        <p:sp>
          <p:nvSpPr>
            <p:cNvPr id="7" name="object 7"/>
            <p:cNvSpPr/>
            <p:nvPr/>
          </p:nvSpPr>
          <p:spPr>
            <a:xfrm>
              <a:off x="1486763" y="4183672"/>
              <a:ext cx="339725" cy="1607185"/>
            </a:xfrm>
            <a:custGeom>
              <a:avLst/>
              <a:gdLst/>
              <a:ahLst/>
              <a:cxnLst/>
              <a:rect l="l" t="t" r="r" b="b"/>
              <a:pathLst>
                <a:path w="339725" h="1607185">
                  <a:moveTo>
                    <a:pt x="339636" y="0"/>
                  </a:moveTo>
                  <a:lnTo>
                    <a:pt x="56603" y="0"/>
                  </a:lnTo>
                  <a:lnTo>
                    <a:pt x="34569" y="3987"/>
                  </a:lnTo>
                  <a:lnTo>
                    <a:pt x="16586" y="14846"/>
                  </a:lnTo>
                  <a:lnTo>
                    <a:pt x="4445" y="30975"/>
                  </a:lnTo>
                  <a:lnTo>
                    <a:pt x="0" y="50711"/>
                  </a:lnTo>
                  <a:lnTo>
                    <a:pt x="0" y="1556330"/>
                  </a:lnTo>
                  <a:lnTo>
                    <a:pt x="4445" y="1576070"/>
                  </a:lnTo>
                  <a:lnTo>
                    <a:pt x="16586" y="1592187"/>
                  </a:lnTo>
                  <a:lnTo>
                    <a:pt x="34569" y="1603054"/>
                  </a:lnTo>
                  <a:lnTo>
                    <a:pt x="56603" y="1607040"/>
                  </a:lnTo>
                  <a:lnTo>
                    <a:pt x="339636" y="1607040"/>
                  </a:lnTo>
                  <a:lnTo>
                    <a:pt x="339636" y="0"/>
                  </a:lnTo>
                  <a:close/>
                </a:path>
              </a:pathLst>
            </a:custGeom>
            <a:solidFill>
              <a:srgbClr val="323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0557" y="3233025"/>
              <a:ext cx="2214880" cy="858519"/>
            </a:xfrm>
            <a:custGeom>
              <a:avLst/>
              <a:gdLst/>
              <a:ahLst/>
              <a:cxnLst/>
              <a:rect l="l" t="t" r="r" b="b"/>
              <a:pathLst>
                <a:path w="2214879" h="858520">
                  <a:moveTo>
                    <a:pt x="0" y="858120"/>
                  </a:moveTo>
                  <a:lnTo>
                    <a:pt x="2214880" y="858120"/>
                  </a:lnTo>
                  <a:lnTo>
                    <a:pt x="2214880" y="0"/>
                  </a:lnTo>
                  <a:lnTo>
                    <a:pt x="0" y="0"/>
                  </a:lnTo>
                  <a:lnTo>
                    <a:pt x="0" y="858120"/>
                  </a:lnTo>
                  <a:close/>
                </a:path>
              </a:pathLst>
            </a:custGeom>
            <a:solidFill>
              <a:srgbClr val="00919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20557" y="3179050"/>
              <a:ext cx="2214880" cy="53975"/>
            </a:xfrm>
            <a:custGeom>
              <a:avLst/>
              <a:gdLst/>
              <a:ahLst/>
              <a:cxnLst/>
              <a:rect l="l" t="t" r="r" b="b"/>
              <a:pathLst>
                <a:path w="2214879" h="53975">
                  <a:moveTo>
                    <a:pt x="0" y="0"/>
                  </a:moveTo>
                  <a:lnTo>
                    <a:pt x="2214881" y="0"/>
                  </a:lnTo>
                  <a:lnTo>
                    <a:pt x="2214881" y="53975"/>
                  </a:lnTo>
                  <a:lnTo>
                    <a:pt x="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0557" y="4167346"/>
              <a:ext cx="2214880" cy="1205230"/>
            </a:xfrm>
            <a:custGeom>
              <a:avLst/>
              <a:gdLst/>
              <a:ahLst/>
              <a:cxnLst/>
              <a:rect l="l" t="t" r="r" b="b"/>
              <a:pathLst>
                <a:path w="2214879" h="1205229">
                  <a:moveTo>
                    <a:pt x="0" y="1204752"/>
                  </a:moveTo>
                  <a:lnTo>
                    <a:pt x="2214880" y="1204752"/>
                  </a:lnTo>
                  <a:lnTo>
                    <a:pt x="2214880" y="0"/>
                  </a:lnTo>
                  <a:lnTo>
                    <a:pt x="0" y="0"/>
                  </a:lnTo>
                  <a:lnTo>
                    <a:pt x="0" y="1204752"/>
                  </a:lnTo>
                  <a:close/>
                </a:path>
              </a:pathLst>
            </a:custGeom>
            <a:solidFill>
              <a:srgbClr val="009193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0557" y="4091152"/>
              <a:ext cx="2214880" cy="1357630"/>
            </a:xfrm>
            <a:custGeom>
              <a:avLst/>
              <a:gdLst/>
              <a:ahLst/>
              <a:cxnLst/>
              <a:rect l="l" t="t" r="r" b="b"/>
              <a:pathLst>
                <a:path w="2214879" h="1357629">
                  <a:moveTo>
                    <a:pt x="2214880" y="1280947"/>
                  </a:moveTo>
                  <a:lnTo>
                    <a:pt x="0" y="1280947"/>
                  </a:lnTo>
                  <a:lnTo>
                    <a:pt x="0" y="1319047"/>
                  </a:lnTo>
                  <a:lnTo>
                    <a:pt x="0" y="1357147"/>
                  </a:lnTo>
                  <a:lnTo>
                    <a:pt x="2214880" y="1357147"/>
                  </a:lnTo>
                  <a:lnTo>
                    <a:pt x="2214880" y="1319047"/>
                  </a:lnTo>
                  <a:lnTo>
                    <a:pt x="2214880" y="1280947"/>
                  </a:lnTo>
                  <a:close/>
                </a:path>
                <a:path w="2214879" h="1357629">
                  <a:moveTo>
                    <a:pt x="221488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214880" y="76200"/>
                  </a:lnTo>
                  <a:lnTo>
                    <a:pt x="221488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-12700" y="84835"/>
            <a:ext cx="1056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120" algn="l"/>
                <a:tab pos="10547985" algn="l"/>
              </a:tabLst>
            </a:pPr>
            <a:r>
              <a:rPr sz="2400" u="sng" spc="-12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2400" u="sng" spc="24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Method</a:t>
            </a:r>
            <a:r>
              <a:rPr sz="2400" u="sng" spc="15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51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–</a:t>
            </a:r>
            <a:r>
              <a:rPr sz="2400" u="sng" spc="15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12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Project</a:t>
            </a:r>
            <a:r>
              <a:rPr sz="2400" u="sng" spc="1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1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Overview	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4236377" y="2946512"/>
            <a:ext cx="2195195" cy="827405"/>
          </a:xfrm>
          <a:custGeom>
            <a:avLst/>
            <a:gdLst/>
            <a:ahLst/>
            <a:cxnLst/>
            <a:rect l="l" t="t" r="r" b="b"/>
            <a:pathLst>
              <a:path w="2195195" h="827404">
                <a:moveTo>
                  <a:pt x="2194674" y="0"/>
                </a:moveTo>
                <a:lnTo>
                  <a:pt x="0" y="0"/>
                </a:lnTo>
                <a:lnTo>
                  <a:pt x="0" y="827101"/>
                </a:lnTo>
                <a:lnTo>
                  <a:pt x="2194674" y="827101"/>
                </a:lnTo>
                <a:lnTo>
                  <a:pt x="2194674" y="0"/>
                </a:lnTo>
                <a:close/>
              </a:path>
            </a:pathLst>
          </a:custGeom>
          <a:solidFill>
            <a:srgbClr val="00919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20557" y="1244213"/>
            <a:ext cx="2214880" cy="612140"/>
          </a:xfrm>
          <a:prstGeom prst="rect">
            <a:avLst/>
          </a:prstGeom>
          <a:solidFill>
            <a:srgbClr val="00919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47498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Verdana"/>
                <a:cs typeface="Verdana"/>
              </a:rPr>
              <a:t>QUICK</a:t>
            </a: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Verdana"/>
                <a:cs typeface="Verdana"/>
              </a:rPr>
              <a:t>SCAN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Verdana"/>
                <a:cs typeface="Verdana"/>
              </a:rPr>
              <a:t>STEP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0557" y="1855851"/>
            <a:ext cx="2214880" cy="1323340"/>
          </a:xfrm>
          <a:prstGeom prst="rect">
            <a:avLst/>
          </a:prstGeom>
          <a:solidFill>
            <a:srgbClr val="009193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708660">
              <a:lnSpc>
                <a:spcPts val="1110"/>
              </a:lnSpc>
            </a:pP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D</a:t>
            </a:r>
            <a:r>
              <a:rPr sz="1100" b="1" spc="-2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20" dirty="0">
                <a:solidFill>
                  <a:srgbClr val="009193"/>
                </a:solidFill>
                <a:latin typeface="Trebuchet MS"/>
                <a:cs typeface="Trebuchet MS"/>
              </a:rPr>
              <a:t>s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k</a:t>
            </a:r>
            <a:r>
              <a:rPr sz="1100" b="1" spc="-15" dirty="0">
                <a:solidFill>
                  <a:srgbClr val="009193"/>
                </a:solidFill>
                <a:latin typeface="Trebuchet MS"/>
                <a:cs typeface="Trebuchet MS"/>
              </a:rPr>
              <a:t>t</a:t>
            </a:r>
            <a:r>
              <a:rPr sz="1100" b="1" spc="-20" dirty="0">
                <a:solidFill>
                  <a:srgbClr val="009193"/>
                </a:solidFill>
                <a:latin typeface="Trebuchet MS"/>
                <a:cs typeface="Trebuchet MS"/>
              </a:rPr>
              <a:t>o</a:t>
            </a:r>
            <a:r>
              <a:rPr sz="1100" b="1" spc="-45" dirty="0">
                <a:solidFill>
                  <a:srgbClr val="009193"/>
                </a:solidFill>
                <a:latin typeface="Trebuchet MS"/>
                <a:cs typeface="Trebuchet MS"/>
              </a:rPr>
              <a:t>p</a:t>
            </a:r>
            <a:r>
              <a:rPr sz="1100" b="1" spc="-155" dirty="0">
                <a:solidFill>
                  <a:srgbClr val="009193"/>
                </a:solidFill>
                <a:latin typeface="Trebuchet MS"/>
                <a:cs typeface="Trebuchet MS"/>
              </a:rPr>
              <a:t> </a:t>
            </a:r>
            <a:r>
              <a:rPr sz="1100" b="1" spc="-65" dirty="0">
                <a:solidFill>
                  <a:srgbClr val="009193"/>
                </a:solidFill>
                <a:latin typeface="Trebuchet MS"/>
                <a:cs typeface="Trebuchet MS"/>
              </a:rPr>
              <a:t>R</a:t>
            </a:r>
            <a:r>
              <a:rPr sz="1100" b="1" spc="-5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15" dirty="0">
                <a:solidFill>
                  <a:srgbClr val="009193"/>
                </a:solidFill>
                <a:latin typeface="Trebuchet MS"/>
                <a:cs typeface="Trebuchet MS"/>
              </a:rPr>
              <a:t>s</a:t>
            </a:r>
            <a:r>
              <a:rPr sz="1100" b="1" spc="-9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45" dirty="0">
                <a:solidFill>
                  <a:srgbClr val="009193"/>
                </a:solidFill>
                <a:latin typeface="Trebuchet MS"/>
                <a:cs typeface="Trebuchet MS"/>
              </a:rPr>
              <a:t>r</a:t>
            </a:r>
            <a:r>
              <a:rPr sz="1100" b="1" spc="-80" dirty="0">
                <a:solidFill>
                  <a:srgbClr val="009193"/>
                </a:solidFill>
                <a:latin typeface="Trebuchet MS"/>
                <a:cs typeface="Trebuchet MS"/>
              </a:rPr>
              <a:t>c</a:t>
            </a:r>
            <a:r>
              <a:rPr sz="1100" b="1" spc="-60" dirty="0">
                <a:solidFill>
                  <a:srgbClr val="009193"/>
                </a:solidFill>
                <a:latin typeface="Trebuchet MS"/>
                <a:cs typeface="Trebuchet MS"/>
              </a:rPr>
              <a:t>h</a:t>
            </a:r>
            <a:endParaRPr sz="1100">
              <a:latin typeface="Trebuchet MS"/>
              <a:cs typeface="Trebuchet MS"/>
            </a:endParaRPr>
          </a:p>
          <a:p>
            <a:pPr marL="44450">
              <a:lnSpc>
                <a:spcPts val="1260"/>
              </a:lnSpc>
              <a:spcBef>
                <a:spcPts val="480"/>
              </a:spcBef>
            </a:pPr>
            <a:r>
              <a:rPr sz="1100" spc="10" dirty="0">
                <a:latin typeface="Segoe UI Symbol"/>
                <a:cs typeface="Segoe UI Symbol"/>
              </a:rPr>
              <a:t>▸</a:t>
            </a:r>
            <a:r>
              <a:rPr sz="1100" spc="10" dirty="0">
                <a:latin typeface="Calibri Light"/>
                <a:cs typeface="Calibri Light"/>
              </a:rPr>
              <a:t>Existing</a:t>
            </a:r>
            <a:r>
              <a:rPr sz="1100" dirty="0">
                <a:latin typeface="Calibri Light"/>
                <a:cs typeface="Calibri Light"/>
              </a:rPr>
              <a:t> Value </a:t>
            </a:r>
            <a:r>
              <a:rPr sz="1100" spc="10" dirty="0">
                <a:latin typeface="Calibri Light"/>
                <a:cs typeface="Calibri Light"/>
              </a:rPr>
              <a:t>Chain</a:t>
            </a:r>
            <a:r>
              <a:rPr sz="1100" spc="2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Studies</a:t>
            </a:r>
            <a:endParaRPr sz="1100">
              <a:latin typeface="Calibri Light"/>
              <a:cs typeface="Calibri Light"/>
            </a:endParaRPr>
          </a:p>
          <a:p>
            <a:pPr marL="44450">
              <a:lnSpc>
                <a:spcPts val="1250"/>
              </a:lnSpc>
            </a:pPr>
            <a:r>
              <a:rPr sz="1100" dirty="0">
                <a:latin typeface="Segoe UI Symbol"/>
                <a:cs typeface="Segoe UI Symbol"/>
              </a:rPr>
              <a:t>▸</a:t>
            </a:r>
            <a:r>
              <a:rPr sz="1100" spc="-160" dirty="0">
                <a:latin typeface="Segoe UI Symbol"/>
                <a:cs typeface="Segoe UI Symbol"/>
              </a:rPr>
              <a:t> </a:t>
            </a:r>
            <a:r>
              <a:rPr sz="1100" spc="10" dirty="0">
                <a:latin typeface="Calibri Light"/>
                <a:cs typeface="Calibri Light"/>
              </a:rPr>
              <a:t>F</a:t>
            </a:r>
            <a:r>
              <a:rPr sz="1100" spc="5" dirty="0">
                <a:latin typeface="Calibri Light"/>
                <a:cs typeface="Calibri Light"/>
              </a:rPr>
              <a:t>oo</a:t>
            </a:r>
            <a:r>
              <a:rPr sz="1100" dirty="0">
                <a:latin typeface="Calibri Light"/>
                <a:cs typeface="Calibri Light"/>
              </a:rPr>
              <a:t>d</a:t>
            </a:r>
            <a:r>
              <a:rPr sz="1100" spc="25" dirty="0">
                <a:latin typeface="Calibri Light"/>
                <a:cs typeface="Calibri Light"/>
              </a:rPr>
              <a:t> </a:t>
            </a:r>
            <a:r>
              <a:rPr sz="1100" spc="10" dirty="0">
                <a:latin typeface="Calibri Light"/>
                <a:cs typeface="Calibri Light"/>
              </a:rPr>
              <a:t>c</a:t>
            </a:r>
            <a:r>
              <a:rPr sz="1100" spc="5" dirty="0">
                <a:latin typeface="Calibri Light"/>
                <a:cs typeface="Calibri Light"/>
              </a:rPr>
              <a:t>on</a:t>
            </a:r>
            <a:r>
              <a:rPr sz="1100" dirty="0">
                <a:latin typeface="Calibri Light"/>
                <a:cs typeface="Calibri Light"/>
              </a:rPr>
              <a:t>s</a:t>
            </a:r>
            <a:r>
              <a:rPr sz="1100" spc="5" dirty="0">
                <a:latin typeface="Calibri Light"/>
                <a:cs typeface="Calibri Light"/>
              </a:rPr>
              <a:t>u</a:t>
            </a:r>
            <a:r>
              <a:rPr sz="1100" spc="-15" dirty="0">
                <a:latin typeface="Calibri Light"/>
                <a:cs typeface="Calibri Light"/>
              </a:rPr>
              <a:t>m</a:t>
            </a:r>
            <a:r>
              <a:rPr sz="1100" spc="5" dirty="0">
                <a:latin typeface="Calibri Light"/>
                <a:cs typeface="Calibri Light"/>
              </a:rPr>
              <a:t>p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spc="25" dirty="0">
                <a:latin typeface="Calibri Light"/>
                <a:cs typeface="Calibri Light"/>
              </a:rPr>
              <a:t>i</a:t>
            </a:r>
            <a:r>
              <a:rPr sz="1100" spc="5" dirty="0">
                <a:latin typeface="Calibri Light"/>
                <a:cs typeface="Calibri Light"/>
              </a:rPr>
              <a:t>o</a:t>
            </a:r>
            <a:r>
              <a:rPr sz="1100" dirty="0">
                <a:latin typeface="Calibri Light"/>
                <a:cs typeface="Calibri Light"/>
              </a:rPr>
              <a:t>n</a:t>
            </a:r>
            <a:r>
              <a:rPr sz="1100" spc="2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S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spc="5" dirty="0">
                <a:latin typeface="Calibri Light"/>
                <a:cs typeface="Calibri Light"/>
              </a:rPr>
              <a:t>ud</a:t>
            </a:r>
            <a:r>
              <a:rPr sz="1100" spc="25" dirty="0">
                <a:latin typeface="Calibri Light"/>
                <a:cs typeface="Calibri Light"/>
              </a:rPr>
              <a:t>i</a:t>
            </a:r>
            <a:r>
              <a:rPr sz="1100" spc="10" dirty="0">
                <a:latin typeface="Calibri Light"/>
                <a:cs typeface="Calibri Light"/>
              </a:rPr>
              <a:t>es</a:t>
            </a:r>
            <a:endParaRPr sz="1100">
              <a:latin typeface="Calibri Light"/>
              <a:cs typeface="Calibri Light"/>
            </a:endParaRPr>
          </a:p>
          <a:p>
            <a:pPr marL="44450">
              <a:lnSpc>
                <a:spcPts val="1250"/>
              </a:lnSpc>
            </a:pPr>
            <a:r>
              <a:rPr sz="1100" dirty="0">
                <a:latin typeface="Segoe UI Symbol"/>
                <a:cs typeface="Segoe UI Symbol"/>
              </a:rPr>
              <a:t>▸</a:t>
            </a:r>
            <a:r>
              <a:rPr sz="1100" spc="-130" dirty="0">
                <a:latin typeface="Segoe UI Symbol"/>
                <a:cs typeface="Segoe UI Symbol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G</a:t>
            </a:r>
            <a:r>
              <a:rPr sz="1100" spc="15" dirty="0">
                <a:latin typeface="Calibri Light"/>
                <a:cs typeface="Calibri Light"/>
              </a:rPr>
              <a:t>e</a:t>
            </a:r>
            <a:r>
              <a:rPr sz="1100" spc="10" dirty="0">
                <a:latin typeface="Calibri Light"/>
                <a:cs typeface="Calibri Light"/>
              </a:rPr>
              <a:t>nd</a:t>
            </a:r>
            <a:r>
              <a:rPr sz="1100" spc="15" dirty="0">
                <a:latin typeface="Calibri Light"/>
                <a:cs typeface="Calibri Light"/>
              </a:rPr>
              <a:t>e</a:t>
            </a:r>
            <a:r>
              <a:rPr sz="1100" dirty="0">
                <a:latin typeface="Calibri Light"/>
                <a:cs typeface="Calibri Light"/>
              </a:rPr>
              <a:t>r</a:t>
            </a:r>
            <a:r>
              <a:rPr sz="1100" spc="-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&amp;</a:t>
            </a:r>
            <a:r>
              <a:rPr sz="1100" spc="-10" dirty="0">
                <a:latin typeface="Calibri Light"/>
                <a:cs typeface="Calibri Light"/>
              </a:rPr>
              <a:t> Y</a:t>
            </a:r>
            <a:r>
              <a:rPr sz="1100" spc="-5" dirty="0">
                <a:latin typeface="Calibri Light"/>
                <a:cs typeface="Calibri Light"/>
              </a:rPr>
              <a:t>ou</a:t>
            </a:r>
            <a:r>
              <a:rPr sz="1100" spc="5" dirty="0">
                <a:latin typeface="Calibri Light"/>
                <a:cs typeface="Calibri Light"/>
              </a:rPr>
              <a:t>t</a:t>
            </a:r>
            <a:r>
              <a:rPr sz="1100" dirty="0">
                <a:latin typeface="Calibri Light"/>
                <a:cs typeface="Calibri Light"/>
              </a:rPr>
              <a:t>h</a:t>
            </a:r>
            <a:r>
              <a:rPr sz="1100" spc="-2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R</a:t>
            </a:r>
            <a:r>
              <a:rPr sz="1100" spc="10" dirty="0">
                <a:latin typeface="Calibri Light"/>
                <a:cs typeface="Calibri Light"/>
              </a:rPr>
              <a:t>e</a:t>
            </a:r>
            <a:r>
              <a:rPr sz="1100" spc="5" dirty="0">
                <a:latin typeface="Calibri Light"/>
                <a:cs typeface="Calibri Light"/>
              </a:rPr>
              <a:t>po</a:t>
            </a:r>
            <a:r>
              <a:rPr sz="1100" spc="10" dirty="0">
                <a:latin typeface="Calibri Light"/>
                <a:cs typeface="Calibri Light"/>
              </a:rPr>
              <a:t>r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dirty="0">
                <a:latin typeface="Calibri Light"/>
                <a:cs typeface="Calibri Light"/>
              </a:rPr>
              <a:t>s</a:t>
            </a:r>
            <a:endParaRPr sz="1100">
              <a:latin typeface="Calibri Light"/>
              <a:cs typeface="Calibri Light"/>
            </a:endParaRPr>
          </a:p>
          <a:p>
            <a:pPr marL="44450">
              <a:lnSpc>
                <a:spcPts val="1200"/>
              </a:lnSpc>
            </a:pPr>
            <a:r>
              <a:rPr sz="1100" spc="15" dirty="0">
                <a:latin typeface="Segoe UI Symbol"/>
                <a:cs typeface="Segoe UI Symbol"/>
              </a:rPr>
              <a:t>▸</a:t>
            </a:r>
            <a:r>
              <a:rPr sz="1100" spc="15" dirty="0">
                <a:latin typeface="Calibri Light"/>
                <a:cs typeface="Calibri Light"/>
              </a:rPr>
              <a:t>Fact</a:t>
            </a:r>
            <a:r>
              <a:rPr sz="1100" spc="5" dirty="0">
                <a:latin typeface="Calibri Light"/>
                <a:cs typeface="Calibri Light"/>
              </a:rPr>
              <a:t> sheets and</a:t>
            </a:r>
            <a:r>
              <a:rPr sz="1100" spc="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statistics</a:t>
            </a:r>
            <a:endParaRPr sz="1100">
              <a:latin typeface="Calibri Light"/>
              <a:cs typeface="Calibri Light"/>
            </a:endParaRPr>
          </a:p>
          <a:p>
            <a:pPr marL="44450">
              <a:lnSpc>
                <a:spcPts val="1260"/>
              </a:lnSpc>
            </a:pPr>
            <a:r>
              <a:rPr sz="1100" dirty="0">
                <a:latin typeface="Segoe UI Symbol"/>
                <a:cs typeface="Segoe UI Symbol"/>
              </a:rPr>
              <a:t>▸</a:t>
            </a:r>
            <a:r>
              <a:rPr sz="1100" spc="-125" dirty="0">
                <a:latin typeface="Segoe UI Symbol"/>
                <a:cs typeface="Segoe UI Symbol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Tra</a:t>
            </a:r>
            <a:r>
              <a:rPr sz="1100" spc="-10" dirty="0">
                <a:latin typeface="Calibri Light"/>
                <a:cs typeface="Calibri Light"/>
              </a:rPr>
              <a:t>d</a:t>
            </a:r>
            <a:r>
              <a:rPr sz="1100" dirty="0">
                <a:latin typeface="Calibri Light"/>
                <a:cs typeface="Calibri Light"/>
              </a:rPr>
              <a:t>e </a:t>
            </a:r>
            <a:r>
              <a:rPr sz="1100" spc="-5" dirty="0">
                <a:latin typeface="Calibri Light"/>
                <a:cs typeface="Calibri Light"/>
              </a:rPr>
              <a:t>D</a:t>
            </a:r>
            <a:r>
              <a:rPr sz="1100" spc="10" dirty="0">
                <a:latin typeface="Calibri Light"/>
                <a:cs typeface="Calibri Light"/>
              </a:rPr>
              <a:t>a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dirty="0">
                <a:latin typeface="Calibri Light"/>
                <a:cs typeface="Calibri Light"/>
              </a:rPr>
              <a:t>a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52307" y="3172968"/>
            <a:ext cx="1776095" cy="635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87375">
              <a:lnSpc>
                <a:spcPct val="100000"/>
              </a:lnSpc>
              <a:spcBef>
                <a:spcPts val="580"/>
              </a:spcBef>
            </a:pPr>
            <a:r>
              <a:rPr sz="1100" b="1" spc="-4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40" dirty="0">
                <a:solidFill>
                  <a:srgbClr val="009193"/>
                </a:solidFill>
                <a:latin typeface="Trebuchet MS"/>
                <a:cs typeface="Trebuchet MS"/>
              </a:rPr>
              <a:t>xp</a:t>
            </a:r>
            <a:r>
              <a:rPr sz="1100" b="1" spc="-9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45" dirty="0">
                <a:solidFill>
                  <a:srgbClr val="009193"/>
                </a:solidFill>
                <a:latin typeface="Trebuchet MS"/>
                <a:cs typeface="Trebuchet MS"/>
              </a:rPr>
              <a:t>r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t</a:t>
            </a:r>
            <a:r>
              <a:rPr sz="1100" b="1" spc="-80" dirty="0">
                <a:solidFill>
                  <a:srgbClr val="009193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n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t</a:t>
            </a:r>
            <a:r>
              <a:rPr sz="1100" b="1" spc="-10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50" dirty="0">
                <a:solidFill>
                  <a:srgbClr val="009193"/>
                </a:solidFill>
                <a:latin typeface="Trebuchet MS"/>
                <a:cs typeface="Trebuchet MS"/>
              </a:rPr>
              <a:t>r</a:t>
            </a:r>
            <a:r>
              <a:rPr sz="1100" b="1" spc="-60" dirty="0">
                <a:solidFill>
                  <a:srgbClr val="009193"/>
                </a:solidFill>
                <a:latin typeface="Trebuchet MS"/>
                <a:cs typeface="Trebuchet MS"/>
              </a:rPr>
              <a:t>v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10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120" dirty="0">
                <a:solidFill>
                  <a:srgbClr val="009193"/>
                </a:solidFill>
                <a:latin typeface="Trebuchet MS"/>
                <a:cs typeface="Trebuchet MS"/>
              </a:rPr>
              <a:t>w</a:t>
            </a:r>
            <a:r>
              <a:rPr sz="1100" b="1" spc="5" dirty="0">
                <a:solidFill>
                  <a:srgbClr val="009193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260"/>
              </a:lnSpc>
              <a:spcBef>
                <a:spcPts val="480"/>
              </a:spcBef>
            </a:pPr>
            <a:r>
              <a:rPr sz="1100" dirty="0">
                <a:latin typeface="Segoe UI Symbol"/>
                <a:cs typeface="Segoe UI Symbol"/>
              </a:rPr>
              <a:t>▸</a:t>
            </a:r>
            <a:r>
              <a:rPr sz="1100" spc="45" dirty="0">
                <a:latin typeface="Segoe UI Symbol"/>
                <a:cs typeface="Segoe UI Symbol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Malawian</a:t>
            </a:r>
            <a:r>
              <a:rPr sz="1100" spc="10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Sector</a:t>
            </a:r>
            <a:r>
              <a:rPr sz="1100" spc="4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Experts</a:t>
            </a:r>
            <a:endParaRPr sz="1100">
              <a:latin typeface="Calibri Light"/>
              <a:cs typeface="Calibri Light"/>
            </a:endParaRPr>
          </a:p>
          <a:p>
            <a:pPr marL="12700">
              <a:lnSpc>
                <a:spcPts val="1260"/>
              </a:lnSpc>
            </a:pPr>
            <a:r>
              <a:rPr sz="1100" dirty="0">
                <a:latin typeface="Segoe UI Symbol"/>
                <a:cs typeface="Segoe UI Symbol"/>
              </a:rPr>
              <a:t>▸</a:t>
            </a:r>
            <a:r>
              <a:rPr sz="1100" spc="-155" dirty="0">
                <a:latin typeface="Segoe UI Symbol"/>
                <a:cs typeface="Segoe UI Symbol"/>
              </a:rPr>
              <a:t> </a:t>
            </a:r>
            <a:r>
              <a:rPr sz="1100" spc="20" dirty="0">
                <a:latin typeface="Calibri Light"/>
                <a:cs typeface="Calibri Light"/>
              </a:rPr>
              <a:t>I</a:t>
            </a:r>
            <a:r>
              <a:rPr sz="1100" spc="5" dirty="0">
                <a:latin typeface="Calibri Light"/>
                <a:cs typeface="Calibri Light"/>
              </a:rPr>
              <a:t>n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spc="10" dirty="0">
                <a:latin typeface="Calibri Light"/>
                <a:cs typeface="Calibri Light"/>
              </a:rPr>
              <a:t>er</a:t>
            </a:r>
            <a:r>
              <a:rPr sz="1100" spc="5" dirty="0">
                <a:latin typeface="Calibri Light"/>
                <a:cs typeface="Calibri Light"/>
              </a:rPr>
              <a:t>n</a:t>
            </a:r>
            <a:r>
              <a:rPr sz="1100" spc="10" dirty="0">
                <a:latin typeface="Calibri Light"/>
                <a:cs typeface="Calibri Light"/>
              </a:rPr>
              <a:t>a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spc="20" dirty="0">
                <a:latin typeface="Calibri Light"/>
                <a:cs typeface="Calibri Light"/>
              </a:rPr>
              <a:t>i</a:t>
            </a:r>
            <a:r>
              <a:rPr sz="1100" spc="5" dirty="0">
                <a:latin typeface="Calibri Light"/>
                <a:cs typeface="Calibri Light"/>
              </a:rPr>
              <a:t>on</a:t>
            </a:r>
            <a:r>
              <a:rPr sz="1100" spc="10" dirty="0">
                <a:latin typeface="Calibri Light"/>
                <a:cs typeface="Calibri Light"/>
              </a:rPr>
              <a:t>a</a:t>
            </a:r>
            <a:r>
              <a:rPr sz="1100" dirty="0">
                <a:latin typeface="Calibri Light"/>
                <a:cs typeface="Calibri Light"/>
              </a:rPr>
              <a:t>l</a:t>
            </a:r>
            <a:r>
              <a:rPr sz="1100" spc="40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S</a:t>
            </a:r>
            <a:r>
              <a:rPr sz="1100" spc="10" dirty="0">
                <a:latin typeface="Calibri Light"/>
                <a:cs typeface="Calibri Light"/>
              </a:rPr>
              <a:t>ec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spc="5" dirty="0">
                <a:latin typeface="Calibri Light"/>
                <a:cs typeface="Calibri Light"/>
              </a:rPr>
              <a:t>o</a:t>
            </a:r>
            <a:r>
              <a:rPr sz="1100" dirty="0">
                <a:latin typeface="Calibri Light"/>
                <a:cs typeface="Calibri Light"/>
              </a:rPr>
              <a:t>r</a:t>
            </a:r>
            <a:r>
              <a:rPr sz="1100" spc="3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E</a:t>
            </a:r>
            <a:r>
              <a:rPr sz="1100" spc="5" dirty="0">
                <a:latin typeface="Calibri Light"/>
                <a:cs typeface="Calibri Light"/>
              </a:rPr>
              <a:t>xp</a:t>
            </a:r>
            <a:r>
              <a:rPr sz="1100" spc="10" dirty="0">
                <a:latin typeface="Calibri Light"/>
                <a:cs typeface="Calibri Light"/>
              </a:rPr>
              <a:t>er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dirty="0">
                <a:latin typeface="Calibri Light"/>
                <a:cs typeface="Calibri Light"/>
              </a:rPr>
              <a:t>s</a:t>
            </a:r>
            <a:endParaRPr sz="1100">
              <a:latin typeface="Calibri Light"/>
              <a:cs typeface="Calibri Light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554114" y="1224982"/>
          <a:ext cx="2194560" cy="3827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8615">
                        <a:lnSpc>
                          <a:spcPct val="100000"/>
                        </a:lnSpc>
                      </a:pP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BUSINESS</a:t>
                      </a:r>
                      <a:r>
                        <a:rPr sz="1100" spc="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CASE</a:t>
                      </a:r>
                      <a:r>
                        <a:rPr sz="1100" spc="229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STEP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solidFill>
                      <a:srgbClr val="00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303">
                <a:tc>
                  <a:txBody>
                    <a:bodyPr/>
                    <a:lstStyle/>
                    <a:p>
                      <a:pPr marL="279400">
                        <a:lnSpc>
                          <a:spcPts val="1105"/>
                        </a:lnSpc>
                      </a:pP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Bu</a:t>
                      </a:r>
                      <a:r>
                        <a:rPr sz="1100" b="1" spc="1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b="1" spc="2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00" b="1" spc="1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1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b="1" spc="-4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100" b="1" spc="1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-10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100" b="1" spc="2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2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100" b="1" spc="-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156845" marR="158750" indent="-1466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15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100" spc="1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Fieldwork</a:t>
                      </a:r>
                      <a:r>
                        <a:rPr sz="1100" spc="2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100" spc="1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gather</a:t>
                      </a:r>
                      <a:r>
                        <a:rPr sz="1100" spc="1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final</a:t>
                      </a:r>
                      <a:r>
                        <a:rPr sz="1100" spc="2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data</a:t>
                      </a:r>
                      <a:r>
                        <a:rPr sz="1100" spc="1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for </a:t>
                      </a:r>
                      <a:r>
                        <a:rPr sz="1100" spc="-23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business</a:t>
                      </a:r>
                      <a:r>
                        <a:rPr sz="1100" spc="-1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cases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  <a:p>
                      <a:pPr marL="156845" marR="419734" indent="-146685">
                        <a:lnSpc>
                          <a:spcPts val="1300"/>
                        </a:lnSpc>
                        <a:spcBef>
                          <a:spcPts val="35"/>
                        </a:spcBef>
                      </a:pPr>
                      <a:r>
                        <a:rPr sz="1100" spc="5" dirty="0">
                          <a:solidFill>
                            <a:srgbClr val="262626"/>
                          </a:solidFill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Innovation Review</a:t>
                      </a:r>
                      <a:r>
                        <a:rPr sz="1100" spc="1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–</a:t>
                      </a:r>
                      <a:r>
                        <a:rPr sz="1100" spc="3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circular </a:t>
                      </a:r>
                      <a:r>
                        <a:rPr sz="1100" spc="-229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economy</a:t>
                      </a:r>
                      <a:r>
                        <a:rPr sz="1100" spc="2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,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tech</a:t>
                      </a:r>
                      <a:r>
                        <a:rPr sz="1100" spc="2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transfersetc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89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Bu</a:t>
                      </a:r>
                      <a:r>
                        <a:rPr sz="1100" b="1" spc="1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b="1" spc="2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00" b="1" spc="1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1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b="1" spc="-4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100" b="1" spc="1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-10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b="1" spc="1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od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2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lli</a:t>
                      </a:r>
                      <a:r>
                        <a:rPr sz="1100" b="1" spc="1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60325">
                        <a:lnSpc>
                          <a:spcPts val="1260"/>
                        </a:lnSpc>
                        <a:spcBef>
                          <a:spcPts val="670"/>
                        </a:spcBef>
                      </a:pPr>
                      <a:r>
                        <a:rPr sz="1100" spc="20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100" spc="2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Input</a:t>
                      </a:r>
                      <a:r>
                        <a:rPr sz="1100" spc="3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data</a:t>
                      </a:r>
                      <a:r>
                        <a:rPr sz="1100" spc="1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100" spc="1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business</a:t>
                      </a:r>
                      <a:r>
                        <a:rPr sz="1100" spc="1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models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  <a:p>
                      <a:pPr marL="60325">
                        <a:lnSpc>
                          <a:spcPts val="1260"/>
                        </a:lnSpc>
                      </a:pPr>
                      <a:r>
                        <a:rPr sz="1100" spc="10" dirty="0">
                          <a:solidFill>
                            <a:srgbClr val="262626"/>
                          </a:solidFill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100" spc="1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Verify</a:t>
                      </a:r>
                      <a:r>
                        <a:rPr sz="110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Data</a:t>
                      </a:r>
                      <a:r>
                        <a:rPr sz="1100" spc="3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(clean-up</a:t>
                      </a:r>
                      <a:r>
                        <a:rPr sz="1100" spc="2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dirty="0">
                          <a:solidFill>
                            <a:srgbClr val="262626"/>
                          </a:solidFill>
                          <a:latin typeface="Calibri Light"/>
                          <a:cs typeface="Calibri Light"/>
                        </a:rPr>
                        <a:t>fieldwork)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4000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81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Bu</a:t>
                      </a:r>
                      <a:r>
                        <a:rPr sz="1100" b="1" spc="1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b="1" spc="2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00" b="1" spc="1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1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b="1" spc="-4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1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100" b="1" spc="1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-5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100" b="1" spc="2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ef</a:t>
                      </a:r>
                      <a:r>
                        <a:rPr sz="1100" b="1" spc="-13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2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op</a:t>
                      </a:r>
                      <a:r>
                        <a:rPr sz="1100" b="1" spc="-10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b="1" spc="5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100" b="1" dirty="0">
                          <a:solidFill>
                            <a:srgbClr val="009193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175895" marR="370840" indent="-146685">
                        <a:lnSpc>
                          <a:spcPts val="1300"/>
                        </a:lnSpc>
                        <a:spcBef>
                          <a:spcPts val="350"/>
                        </a:spcBef>
                      </a:pPr>
                      <a:r>
                        <a:rPr sz="1100" spc="10" dirty="0">
                          <a:latin typeface="Segoe UI Symbol"/>
                          <a:cs typeface="Segoe UI Symbol"/>
                        </a:rPr>
                        <a:t>▸</a:t>
                      </a:r>
                      <a:r>
                        <a:rPr sz="1100" spc="10" dirty="0">
                          <a:latin typeface="Calibri Light"/>
                          <a:cs typeface="Calibri Light"/>
                        </a:rPr>
                        <a:t>Develop</a:t>
                      </a:r>
                      <a:r>
                        <a:rPr sz="110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dirty="0">
                          <a:latin typeface="Calibri Light"/>
                          <a:cs typeface="Calibri Light"/>
                        </a:rPr>
                        <a:t>&amp;</a:t>
                      </a:r>
                      <a:r>
                        <a:rPr sz="110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latin typeface="Calibri Light"/>
                          <a:cs typeface="Calibri Light"/>
                        </a:rPr>
                        <a:t>Visualize</a:t>
                      </a:r>
                      <a:r>
                        <a:rPr sz="11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latin typeface="Calibri Light"/>
                          <a:cs typeface="Calibri Light"/>
                        </a:rPr>
                        <a:t>Business </a:t>
                      </a:r>
                      <a:r>
                        <a:rPr sz="1100" spc="-2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spc="5" dirty="0">
                          <a:latin typeface="Calibri Light"/>
                          <a:cs typeface="Calibri Light"/>
                        </a:rPr>
                        <a:t>Case </a:t>
                      </a:r>
                      <a:r>
                        <a:rPr sz="1100" dirty="0">
                          <a:latin typeface="Calibri Light"/>
                          <a:cs typeface="Calibri Light"/>
                        </a:rPr>
                        <a:t>Briefs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8826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4267149" y="1234607"/>
            <a:ext cx="2195195" cy="509905"/>
          </a:xfrm>
          <a:prstGeom prst="rect">
            <a:avLst/>
          </a:prstGeom>
          <a:solidFill>
            <a:srgbClr val="009193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441959">
              <a:lnSpc>
                <a:spcPct val="100000"/>
              </a:lnSpc>
            </a:pPr>
            <a:r>
              <a:rPr sz="1100" spc="-35" dirty="0">
                <a:solidFill>
                  <a:srgbClr val="FFFFFF"/>
                </a:solidFill>
                <a:latin typeface="Verdana"/>
                <a:cs typeface="Verdana"/>
              </a:rPr>
              <a:t>VALUE</a:t>
            </a: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CHAIN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Verdana"/>
                <a:cs typeface="Verdana"/>
              </a:rPr>
              <a:t>STEP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7149" y="1744329"/>
            <a:ext cx="2195195" cy="1115695"/>
          </a:xfrm>
          <a:prstGeom prst="rect">
            <a:avLst/>
          </a:prstGeom>
          <a:solidFill>
            <a:srgbClr val="009193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50215">
              <a:lnSpc>
                <a:spcPts val="1005"/>
              </a:lnSpc>
            </a:pP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Co</a:t>
            </a:r>
            <a:r>
              <a:rPr sz="1100" b="1" spc="-75" dirty="0">
                <a:solidFill>
                  <a:srgbClr val="009193"/>
                </a:solidFill>
                <a:latin typeface="Trebuchet MS"/>
                <a:cs typeface="Trebuchet MS"/>
              </a:rPr>
              <a:t>mm</a:t>
            </a:r>
            <a:r>
              <a:rPr sz="1100" b="1" spc="-9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55" dirty="0">
                <a:solidFill>
                  <a:srgbClr val="009193"/>
                </a:solidFill>
                <a:latin typeface="Trebuchet MS"/>
                <a:cs typeface="Trebuchet MS"/>
              </a:rPr>
              <a:t>rc</a:t>
            </a: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45" dirty="0">
                <a:solidFill>
                  <a:srgbClr val="009193"/>
                </a:solidFill>
                <a:latin typeface="Trebuchet MS"/>
                <a:cs typeface="Trebuchet MS"/>
              </a:rPr>
              <a:t>l</a:t>
            </a:r>
            <a:r>
              <a:rPr sz="1100" b="1" spc="-60" dirty="0">
                <a:solidFill>
                  <a:srgbClr val="009193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n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t</a:t>
            </a:r>
            <a:r>
              <a:rPr sz="1100" b="1" spc="-10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50" dirty="0">
                <a:solidFill>
                  <a:srgbClr val="009193"/>
                </a:solidFill>
                <a:latin typeface="Trebuchet MS"/>
                <a:cs typeface="Trebuchet MS"/>
              </a:rPr>
              <a:t>r</a:t>
            </a:r>
            <a:r>
              <a:rPr sz="1100" b="1" spc="-60" dirty="0">
                <a:solidFill>
                  <a:srgbClr val="009193"/>
                </a:solidFill>
                <a:latin typeface="Trebuchet MS"/>
                <a:cs typeface="Trebuchet MS"/>
              </a:rPr>
              <a:t>v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10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120" dirty="0">
                <a:solidFill>
                  <a:srgbClr val="009193"/>
                </a:solidFill>
                <a:latin typeface="Trebuchet MS"/>
                <a:cs typeface="Trebuchet MS"/>
              </a:rPr>
              <a:t>w</a:t>
            </a:r>
            <a:r>
              <a:rPr sz="1100" b="1" spc="5" dirty="0">
                <a:solidFill>
                  <a:srgbClr val="009193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  <a:p>
            <a:pPr marL="95250">
              <a:lnSpc>
                <a:spcPts val="1310"/>
              </a:lnSpc>
              <a:spcBef>
                <a:spcPts val="190"/>
              </a:spcBef>
            </a:pPr>
            <a:r>
              <a:rPr sz="1100" dirty="0">
                <a:latin typeface="Segoe UI Symbol"/>
                <a:cs typeface="Segoe UI Symbol"/>
              </a:rPr>
              <a:t>▸</a:t>
            </a:r>
            <a:r>
              <a:rPr sz="1100" spc="45" dirty="0">
                <a:latin typeface="Segoe UI Symbol"/>
                <a:cs typeface="Segoe UI Symbol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Private Sector</a:t>
            </a:r>
            <a:r>
              <a:rPr sz="1100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Fieldwork</a:t>
            </a:r>
            <a:endParaRPr sz="1100">
              <a:latin typeface="Calibri Light"/>
              <a:cs typeface="Calibri Light"/>
            </a:endParaRPr>
          </a:p>
          <a:p>
            <a:pPr marL="95250">
              <a:lnSpc>
                <a:spcPts val="1250"/>
              </a:lnSpc>
            </a:pPr>
            <a:r>
              <a:rPr sz="1100" spc="10" dirty="0">
                <a:latin typeface="Segoe UI Symbol"/>
                <a:cs typeface="Segoe UI Symbol"/>
              </a:rPr>
              <a:t>▸</a:t>
            </a:r>
            <a:r>
              <a:rPr sz="1100" spc="10" dirty="0">
                <a:latin typeface="Calibri Light"/>
                <a:cs typeface="Calibri Light"/>
              </a:rPr>
              <a:t>Knowledge</a:t>
            </a:r>
            <a:r>
              <a:rPr sz="1100" spc="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industry</a:t>
            </a:r>
            <a:r>
              <a:rPr sz="1100" spc="10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Experts</a:t>
            </a:r>
            <a:endParaRPr sz="1100">
              <a:latin typeface="Calibri Light"/>
              <a:cs typeface="Calibri Light"/>
            </a:endParaRPr>
          </a:p>
          <a:p>
            <a:pPr marL="241300" marR="307975" indent="-146685">
              <a:lnSpc>
                <a:spcPts val="1300"/>
              </a:lnSpc>
            </a:pPr>
            <a:r>
              <a:rPr sz="1100" spc="10" dirty="0">
                <a:latin typeface="Segoe UI Symbol"/>
                <a:cs typeface="Segoe UI Symbol"/>
              </a:rPr>
              <a:t>▸</a:t>
            </a:r>
            <a:r>
              <a:rPr sz="1100" spc="10" dirty="0">
                <a:latin typeface="Calibri Light"/>
                <a:cs typeface="Calibri Light"/>
              </a:rPr>
              <a:t>Development </a:t>
            </a:r>
            <a:r>
              <a:rPr sz="1100" dirty="0">
                <a:latin typeface="Calibri Light"/>
                <a:cs typeface="Calibri Light"/>
              </a:rPr>
              <a:t>&amp;</a:t>
            </a:r>
            <a:r>
              <a:rPr sz="1100" spc="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Government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Experts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64023" y="2944368"/>
            <a:ext cx="1099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25" dirty="0">
                <a:solidFill>
                  <a:srgbClr val="009193"/>
                </a:solidFill>
                <a:latin typeface="Trebuchet MS"/>
                <a:cs typeface="Trebuchet MS"/>
              </a:rPr>
              <a:t>M</a:t>
            </a:r>
            <a:r>
              <a:rPr sz="1100" b="1" spc="35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l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114" dirty="0">
                <a:solidFill>
                  <a:srgbClr val="009193"/>
                </a:solidFill>
                <a:latin typeface="Trebuchet MS"/>
                <a:cs typeface="Trebuchet MS"/>
              </a:rPr>
              <a:t>w</a:t>
            </a:r>
            <a:r>
              <a:rPr sz="1100" b="1" spc="-50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40" dirty="0">
                <a:solidFill>
                  <a:srgbClr val="009193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n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t</a:t>
            </a:r>
            <a:r>
              <a:rPr sz="1100" b="1" spc="-10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50" dirty="0">
                <a:solidFill>
                  <a:srgbClr val="009193"/>
                </a:solidFill>
                <a:latin typeface="Trebuchet MS"/>
                <a:cs typeface="Trebuchet MS"/>
              </a:rPr>
              <a:t>r</a:t>
            </a:r>
            <a:r>
              <a:rPr sz="1100" b="1" spc="-60" dirty="0">
                <a:solidFill>
                  <a:srgbClr val="009193"/>
                </a:solidFill>
                <a:latin typeface="Trebuchet MS"/>
                <a:cs typeface="Trebuchet MS"/>
              </a:rPr>
              <a:t>v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10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120" dirty="0">
                <a:solidFill>
                  <a:srgbClr val="009193"/>
                </a:solidFill>
                <a:latin typeface="Trebuchet MS"/>
                <a:cs typeface="Trebuchet MS"/>
              </a:rPr>
              <a:t>w</a:t>
            </a:r>
            <a:r>
              <a:rPr sz="1100" b="1" spc="5" dirty="0">
                <a:solidFill>
                  <a:srgbClr val="009193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82694" y="3099815"/>
            <a:ext cx="1974850" cy="5467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54050">
              <a:lnSpc>
                <a:spcPct val="100000"/>
              </a:lnSpc>
              <a:spcBef>
                <a:spcPts val="170"/>
              </a:spcBef>
            </a:pP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(f</a:t>
            </a:r>
            <a:r>
              <a:rPr sz="1100" b="1" spc="-40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80" dirty="0">
                <a:solidFill>
                  <a:srgbClr val="009193"/>
                </a:solidFill>
                <a:latin typeface="Trebuchet MS"/>
                <a:cs typeface="Trebuchet MS"/>
              </a:rPr>
              <a:t>c</a:t>
            </a:r>
            <a:r>
              <a:rPr sz="1100" b="1" spc="-9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75" dirty="0">
                <a:solidFill>
                  <a:srgbClr val="009193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t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o</a:t>
            </a:r>
            <a:r>
              <a:rPr sz="1100" b="1" spc="-105" dirty="0">
                <a:solidFill>
                  <a:srgbClr val="009193"/>
                </a:solidFill>
                <a:latin typeface="Trebuchet MS"/>
                <a:cs typeface="Trebuchet MS"/>
              </a:rPr>
              <a:t> 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f</a:t>
            </a:r>
            <a:r>
              <a:rPr sz="1100" b="1" spc="-40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85" dirty="0">
                <a:solidFill>
                  <a:srgbClr val="009193"/>
                </a:solidFill>
                <a:latin typeface="Trebuchet MS"/>
                <a:cs typeface="Trebuchet MS"/>
              </a:rPr>
              <a:t>c</a:t>
            </a:r>
            <a:r>
              <a:rPr sz="1100" b="1" spc="-100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10" dirty="0">
                <a:solidFill>
                  <a:srgbClr val="009193"/>
                </a:solidFill>
                <a:latin typeface="Trebuchet MS"/>
                <a:cs typeface="Trebuchet MS"/>
              </a:rPr>
              <a:t>)</a:t>
            </a:r>
            <a:endParaRPr sz="1100">
              <a:latin typeface="Trebuchet MS"/>
              <a:cs typeface="Trebuchet MS"/>
            </a:endParaRPr>
          </a:p>
          <a:p>
            <a:pPr marL="146050" marR="5080" indent="-146685">
              <a:lnSpc>
                <a:spcPct val="100000"/>
              </a:lnSpc>
              <a:spcBef>
                <a:spcPts val="75"/>
              </a:spcBef>
            </a:pPr>
            <a:r>
              <a:rPr sz="1100" dirty="0">
                <a:latin typeface="Segoe UI Symbol"/>
                <a:cs typeface="Segoe UI Symbol"/>
              </a:rPr>
              <a:t>▸</a:t>
            </a:r>
            <a:r>
              <a:rPr sz="1100" spc="45" dirty="0">
                <a:latin typeface="Segoe UI Symbol"/>
                <a:cs typeface="Segoe UI Symbol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Local</a:t>
            </a:r>
            <a:r>
              <a:rPr sz="1100" spc="25" dirty="0">
                <a:latin typeface="Calibri Light"/>
                <a:cs typeface="Calibri Light"/>
              </a:rPr>
              <a:t> </a:t>
            </a:r>
            <a:r>
              <a:rPr sz="1100" spc="-10" dirty="0">
                <a:latin typeface="Calibri Light"/>
                <a:cs typeface="Calibri Light"/>
              </a:rPr>
              <a:t>Farmer,</a:t>
            </a:r>
            <a:r>
              <a:rPr sz="1100" dirty="0">
                <a:latin typeface="Calibri Light"/>
                <a:cs typeface="Calibri Light"/>
              </a:rPr>
              <a:t> Processors,</a:t>
            </a:r>
            <a:r>
              <a:rPr sz="1100" spc="1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Retail </a:t>
            </a:r>
            <a:r>
              <a:rPr sz="1100" spc="-229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Market</a:t>
            </a:r>
            <a:r>
              <a:rPr sz="1100" spc="1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Interviews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53290" y="4273721"/>
            <a:ext cx="2178050" cy="741045"/>
          </a:xfrm>
          <a:prstGeom prst="rect">
            <a:avLst/>
          </a:prstGeom>
          <a:solidFill>
            <a:srgbClr val="009193">
              <a:alpha val="19999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240"/>
              </a:spcBef>
            </a:pP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V</a:t>
            </a:r>
            <a:r>
              <a:rPr sz="1100" b="1" spc="-10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40" dirty="0">
                <a:solidFill>
                  <a:srgbClr val="009193"/>
                </a:solidFill>
                <a:latin typeface="Trebuchet MS"/>
                <a:cs typeface="Trebuchet MS"/>
              </a:rPr>
              <a:t>l</a:t>
            </a:r>
            <a:r>
              <a:rPr sz="1100" b="1" spc="-80" dirty="0">
                <a:solidFill>
                  <a:srgbClr val="009193"/>
                </a:solidFill>
                <a:latin typeface="Trebuchet MS"/>
                <a:cs typeface="Trebuchet MS"/>
              </a:rPr>
              <a:t>u</a:t>
            </a:r>
            <a:r>
              <a:rPr sz="1100" b="1" spc="-95" dirty="0">
                <a:solidFill>
                  <a:srgbClr val="009193"/>
                </a:solidFill>
                <a:latin typeface="Trebuchet MS"/>
                <a:cs typeface="Trebuchet MS"/>
              </a:rPr>
              <a:t>e </a:t>
            </a:r>
            <a:r>
              <a:rPr sz="1100" b="1" spc="-40" dirty="0">
                <a:solidFill>
                  <a:srgbClr val="009193"/>
                </a:solidFill>
                <a:latin typeface="Trebuchet MS"/>
                <a:cs typeface="Trebuchet MS"/>
              </a:rPr>
              <a:t>C</a:t>
            </a:r>
            <a:r>
              <a:rPr sz="1100" b="1" spc="-50" dirty="0">
                <a:solidFill>
                  <a:srgbClr val="009193"/>
                </a:solidFill>
                <a:latin typeface="Trebuchet MS"/>
                <a:cs typeface="Trebuchet MS"/>
              </a:rPr>
              <a:t>h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55" dirty="0">
                <a:solidFill>
                  <a:srgbClr val="009193"/>
                </a:solidFill>
                <a:latin typeface="Trebuchet MS"/>
                <a:cs typeface="Trebuchet MS"/>
              </a:rPr>
              <a:t>n</a:t>
            </a:r>
            <a:r>
              <a:rPr sz="1100" b="1" spc="-50" dirty="0">
                <a:solidFill>
                  <a:srgbClr val="009193"/>
                </a:solidFill>
                <a:latin typeface="Trebuchet MS"/>
                <a:cs typeface="Trebuchet MS"/>
              </a:rPr>
              <a:t> </a:t>
            </a: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B</a:t>
            </a:r>
            <a:r>
              <a:rPr sz="1100" b="1" spc="-10" dirty="0">
                <a:solidFill>
                  <a:srgbClr val="009193"/>
                </a:solidFill>
                <a:latin typeface="Trebuchet MS"/>
                <a:cs typeface="Trebuchet MS"/>
              </a:rPr>
              <a:t>r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9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f</a:t>
            </a:r>
            <a:r>
              <a:rPr sz="1100" b="1" spc="-114" dirty="0">
                <a:solidFill>
                  <a:srgbClr val="009193"/>
                </a:solidFill>
                <a:latin typeface="Trebuchet MS"/>
                <a:cs typeface="Trebuchet MS"/>
              </a:rPr>
              <a:t> 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D</a:t>
            </a: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55" dirty="0">
                <a:solidFill>
                  <a:srgbClr val="009193"/>
                </a:solidFill>
                <a:latin typeface="Trebuchet MS"/>
                <a:cs typeface="Trebuchet MS"/>
              </a:rPr>
              <a:t>v</a:t>
            </a:r>
            <a:r>
              <a:rPr sz="1100" b="1" spc="-9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lo</a:t>
            </a:r>
            <a:r>
              <a:rPr sz="1100" b="1" spc="-40" dirty="0">
                <a:solidFill>
                  <a:srgbClr val="009193"/>
                </a:solidFill>
                <a:latin typeface="Trebuchet MS"/>
                <a:cs typeface="Trebuchet MS"/>
              </a:rPr>
              <a:t>p</a:t>
            </a:r>
            <a:r>
              <a:rPr sz="1100" b="1" spc="-80" dirty="0">
                <a:solidFill>
                  <a:srgbClr val="009193"/>
                </a:solidFill>
                <a:latin typeface="Trebuchet MS"/>
                <a:cs typeface="Trebuchet MS"/>
              </a:rPr>
              <a:t>m</a:t>
            </a:r>
            <a:r>
              <a:rPr sz="1100" b="1" spc="-9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50" dirty="0">
                <a:solidFill>
                  <a:srgbClr val="009193"/>
                </a:solidFill>
                <a:latin typeface="Trebuchet MS"/>
                <a:cs typeface="Trebuchet MS"/>
              </a:rPr>
              <a:t>n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t</a:t>
            </a:r>
            <a:endParaRPr sz="1100">
              <a:latin typeface="Trebuchet MS"/>
              <a:cs typeface="Trebuchet MS"/>
            </a:endParaRPr>
          </a:p>
          <a:p>
            <a:pPr marL="69215">
              <a:lnSpc>
                <a:spcPct val="100000"/>
              </a:lnSpc>
              <a:spcBef>
                <a:spcPts val="670"/>
              </a:spcBef>
            </a:pPr>
            <a:r>
              <a:rPr sz="1100" dirty="0">
                <a:latin typeface="Segoe UI Symbol"/>
                <a:cs typeface="Segoe UI Symbol"/>
              </a:rPr>
              <a:t>▸</a:t>
            </a:r>
            <a:r>
              <a:rPr sz="1100" spc="-165" dirty="0">
                <a:latin typeface="Segoe UI Symbol"/>
                <a:cs typeface="Segoe UI Symbol"/>
              </a:rPr>
              <a:t> </a:t>
            </a:r>
            <a:r>
              <a:rPr sz="1100" spc="-5" dirty="0">
                <a:latin typeface="Calibri Light"/>
                <a:cs typeface="Calibri Light"/>
              </a:rPr>
              <a:t>D</a:t>
            </a:r>
            <a:r>
              <a:rPr sz="1100" spc="10" dirty="0">
                <a:latin typeface="Calibri Light"/>
                <a:cs typeface="Calibri Light"/>
              </a:rPr>
              <a:t>e</a:t>
            </a:r>
            <a:r>
              <a:rPr sz="1100" spc="5" dirty="0">
                <a:latin typeface="Calibri Light"/>
                <a:cs typeface="Calibri Light"/>
              </a:rPr>
              <a:t>v</a:t>
            </a:r>
            <a:r>
              <a:rPr sz="1100" spc="10" dirty="0">
                <a:latin typeface="Calibri Light"/>
                <a:cs typeface="Calibri Light"/>
              </a:rPr>
              <a:t>e</a:t>
            </a:r>
            <a:r>
              <a:rPr sz="1100" spc="20" dirty="0">
                <a:latin typeface="Calibri Light"/>
                <a:cs typeface="Calibri Light"/>
              </a:rPr>
              <a:t>l</a:t>
            </a:r>
            <a:r>
              <a:rPr sz="1100" spc="5" dirty="0">
                <a:latin typeface="Calibri Light"/>
                <a:cs typeface="Calibri Light"/>
              </a:rPr>
              <a:t>o</a:t>
            </a:r>
            <a:r>
              <a:rPr sz="1100" dirty="0">
                <a:latin typeface="Calibri Light"/>
                <a:cs typeface="Calibri Light"/>
              </a:rPr>
              <a:t>p</a:t>
            </a:r>
            <a:r>
              <a:rPr sz="1100" spc="2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v</a:t>
            </a:r>
            <a:r>
              <a:rPr sz="1100" spc="10" dirty="0">
                <a:latin typeface="Calibri Light"/>
                <a:cs typeface="Calibri Light"/>
              </a:rPr>
              <a:t>a</a:t>
            </a:r>
            <a:r>
              <a:rPr sz="1100" spc="20" dirty="0">
                <a:latin typeface="Calibri Light"/>
                <a:cs typeface="Calibri Light"/>
              </a:rPr>
              <a:t>l</a:t>
            </a:r>
            <a:r>
              <a:rPr sz="1100" spc="5" dirty="0">
                <a:latin typeface="Calibri Light"/>
                <a:cs typeface="Calibri Light"/>
              </a:rPr>
              <a:t>u</a:t>
            </a:r>
            <a:r>
              <a:rPr sz="1100" dirty="0">
                <a:latin typeface="Calibri Light"/>
                <a:cs typeface="Calibri Light"/>
              </a:rPr>
              <a:t>e</a:t>
            </a:r>
            <a:r>
              <a:rPr sz="1100" spc="30" dirty="0">
                <a:latin typeface="Calibri Light"/>
                <a:cs typeface="Calibri Light"/>
              </a:rPr>
              <a:t> </a:t>
            </a:r>
            <a:r>
              <a:rPr sz="1100" spc="10" dirty="0">
                <a:latin typeface="Calibri Light"/>
                <a:cs typeface="Calibri Light"/>
              </a:rPr>
              <a:t>c</a:t>
            </a:r>
            <a:r>
              <a:rPr sz="1100" spc="5" dirty="0">
                <a:latin typeface="Calibri Light"/>
                <a:cs typeface="Calibri Light"/>
              </a:rPr>
              <a:t>h</a:t>
            </a:r>
            <a:r>
              <a:rPr sz="1100" spc="10" dirty="0">
                <a:latin typeface="Calibri Light"/>
                <a:cs typeface="Calibri Light"/>
              </a:rPr>
              <a:t>a</a:t>
            </a:r>
            <a:r>
              <a:rPr sz="1100" spc="20" dirty="0">
                <a:latin typeface="Calibri Light"/>
                <a:cs typeface="Calibri Light"/>
              </a:rPr>
              <a:t>i</a:t>
            </a:r>
            <a:r>
              <a:rPr sz="1100" dirty="0">
                <a:latin typeface="Calibri Light"/>
                <a:cs typeface="Calibri Light"/>
              </a:rPr>
              <a:t>n</a:t>
            </a:r>
            <a:r>
              <a:rPr sz="1100" spc="2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p</a:t>
            </a:r>
            <a:r>
              <a:rPr sz="1100" spc="10" dirty="0">
                <a:latin typeface="Calibri Light"/>
                <a:cs typeface="Calibri Light"/>
              </a:rPr>
              <a:t>re</a:t>
            </a:r>
            <a:r>
              <a:rPr sz="1100" dirty="0">
                <a:latin typeface="Calibri Light"/>
                <a:cs typeface="Calibri Light"/>
              </a:rPr>
              <a:t>s</a:t>
            </a:r>
            <a:r>
              <a:rPr sz="1100" spc="10" dirty="0">
                <a:latin typeface="Calibri Light"/>
                <a:cs typeface="Calibri Light"/>
              </a:rPr>
              <a:t>e</a:t>
            </a:r>
            <a:r>
              <a:rPr sz="1100" spc="5" dirty="0">
                <a:latin typeface="Calibri Light"/>
                <a:cs typeface="Calibri Light"/>
              </a:rPr>
              <a:t>n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spc="10" dirty="0">
                <a:latin typeface="Calibri Light"/>
                <a:cs typeface="Calibri Light"/>
              </a:rPr>
              <a:t>a</a:t>
            </a:r>
            <a:r>
              <a:rPr sz="1100" spc="15" dirty="0">
                <a:latin typeface="Calibri Light"/>
                <a:cs typeface="Calibri Light"/>
              </a:rPr>
              <a:t>t</a:t>
            </a:r>
            <a:r>
              <a:rPr sz="1100" spc="20" dirty="0">
                <a:latin typeface="Calibri Light"/>
                <a:cs typeface="Calibri Light"/>
              </a:rPr>
              <a:t>i</a:t>
            </a:r>
            <a:r>
              <a:rPr sz="1100" spc="5" dirty="0">
                <a:latin typeface="Calibri Light"/>
                <a:cs typeface="Calibri Light"/>
              </a:rPr>
              <a:t>o</a:t>
            </a:r>
            <a:r>
              <a:rPr sz="1100" dirty="0">
                <a:latin typeface="Calibri Light"/>
                <a:cs typeface="Calibri Light"/>
              </a:rPr>
              <a:t>n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20557" y="5410200"/>
            <a:ext cx="2195195" cy="221615"/>
          </a:xfrm>
          <a:custGeom>
            <a:avLst/>
            <a:gdLst/>
            <a:ahLst/>
            <a:cxnLst/>
            <a:rect l="l" t="t" r="r" b="b"/>
            <a:pathLst>
              <a:path w="2195195" h="221614">
                <a:moveTo>
                  <a:pt x="2195195" y="0"/>
                </a:moveTo>
                <a:lnTo>
                  <a:pt x="0" y="0"/>
                </a:lnTo>
                <a:lnTo>
                  <a:pt x="0" y="221211"/>
                </a:lnTo>
                <a:lnTo>
                  <a:pt x="2195195" y="221211"/>
                </a:lnTo>
                <a:lnTo>
                  <a:pt x="2195195" y="0"/>
                </a:lnTo>
                <a:close/>
              </a:path>
            </a:pathLst>
          </a:custGeom>
          <a:solidFill>
            <a:srgbClr val="002060">
              <a:alpha val="870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66327" y="5419344"/>
            <a:ext cx="1229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b="1" spc="-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b="1" spc="-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sz="1100" b="1" spc="9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00" b="1" spc="-95" dirty="0">
                <a:solidFill>
                  <a:srgbClr val="FFFFFF"/>
                </a:solidFill>
                <a:latin typeface="Trebuchet MS"/>
                <a:cs typeface="Trebuchet MS"/>
              </a:rPr>
              <a:t>ee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b="1" spc="-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b="1" spc="2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36377" y="3831310"/>
            <a:ext cx="2195195" cy="356235"/>
          </a:xfrm>
          <a:custGeom>
            <a:avLst/>
            <a:gdLst/>
            <a:ahLst/>
            <a:cxnLst/>
            <a:rect l="l" t="t" r="r" b="b"/>
            <a:pathLst>
              <a:path w="2195195" h="356235">
                <a:moveTo>
                  <a:pt x="2195195" y="0"/>
                </a:moveTo>
                <a:lnTo>
                  <a:pt x="0" y="0"/>
                </a:lnTo>
                <a:lnTo>
                  <a:pt x="0" y="356235"/>
                </a:lnTo>
                <a:lnTo>
                  <a:pt x="2195195" y="356235"/>
                </a:lnTo>
                <a:lnTo>
                  <a:pt x="2195195" y="0"/>
                </a:lnTo>
                <a:close/>
              </a:path>
            </a:pathLst>
          </a:custGeom>
          <a:solidFill>
            <a:srgbClr val="002060">
              <a:alpha val="9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277017" y="3858767"/>
            <a:ext cx="20656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b="1" spc="-40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9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00" b="1" spc="-95" dirty="0">
                <a:solidFill>
                  <a:srgbClr val="FFFFFF"/>
                </a:solidFill>
                <a:latin typeface="Trebuchet MS"/>
                <a:cs typeface="Trebuchet MS"/>
              </a:rPr>
              <a:t>ee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b="1" spc="-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b="1" spc="2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00" b="1" spc="155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1100" b="1" spc="3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00" b="1" spc="-6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100" b="1" spc="-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4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b="1" spc="-5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b="1" spc="-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b="1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b="1" spc="-4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100" b="1" spc="-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b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b="1" spc="-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b="1" spc="-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67357" y="4183672"/>
            <a:ext cx="2357755" cy="1531620"/>
          </a:xfrm>
          <a:custGeom>
            <a:avLst/>
            <a:gdLst/>
            <a:ahLst/>
            <a:cxnLst/>
            <a:rect l="l" t="t" r="r" b="b"/>
            <a:pathLst>
              <a:path w="2357754" h="1531620">
                <a:moveTo>
                  <a:pt x="0" y="0"/>
                </a:moveTo>
                <a:lnTo>
                  <a:pt x="2357358" y="0"/>
                </a:lnTo>
                <a:lnTo>
                  <a:pt x="2357358" y="1531327"/>
                </a:lnTo>
                <a:lnTo>
                  <a:pt x="0" y="1531327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323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21036" y="4303366"/>
            <a:ext cx="290830" cy="1320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here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55685" y="4459223"/>
            <a:ext cx="1875789" cy="8515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0495" marR="240665" indent="-138430">
              <a:lnSpc>
                <a:spcPts val="1200"/>
              </a:lnSpc>
              <a:spcBef>
                <a:spcPts val="240"/>
              </a:spcBef>
              <a:buFont typeface="Segoe UI Symbol"/>
              <a:buChar char="‣"/>
              <a:tabLst>
                <a:tab pos="151130" algn="l"/>
              </a:tabLst>
            </a:pPr>
            <a:r>
              <a:rPr sz="1100" spc="5" dirty="0">
                <a:latin typeface="Calibri Light"/>
                <a:cs typeface="Calibri Light"/>
              </a:rPr>
              <a:t>Quick</a:t>
            </a:r>
            <a:r>
              <a:rPr sz="1100" spc="10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Scan</a:t>
            </a:r>
            <a:r>
              <a:rPr sz="1100" spc="1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Highlights and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Recommendations</a:t>
            </a:r>
            <a:endParaRPr sz="1100">
              <a:latin typeface="Calibri Light"/>
              <a:cs typeface="Calibri Light"/>
            </a:endParaRPr>
          </a:p>
          <a:p>
            <a:pPr marL="151130" indent="-138430">
              <a:lnSpc>
                <a:spcPct val="100000"/>
              </a:lnSpc>
              <a:spcBef>
                <a:spcPts val="50"/>
              </a:spcBef>
              <a:buFont typeface="Segoe UI Symbol"/>
              <a:buChar char="‣"/>
              <a:tabLst>
                <a:tab pos="151130" algn="l"/>
              </a:tabLst>
            </a:pPr>
            <a:r>
              <a:rPr sz="1100" spc="5" dirty="0">
                <a:latin typeface="Calibri Light"/>
                <a:cs typeface="Calibri Light"/>
              </a:rPr>
              <a:t>Complete</a:t>
            </a:r>
            <a:r>
              <a:rPr sz="1100" spc="10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Scoring</a:t>
            </a:r>
            <a:r>
              <a:rPr sz="1100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Sheet</a:t>
            </a:r>
            <a:endParaRPr sz="1100">
              <a:latin typeface="Calibri Light"/>
              <a:cs typeface="Calibri Light"/>
            </a:endParaRPr>
          </a:p>
          <a:p>
            <a:pPr marL="150495" marR="5080" indent="-138430">
              <a:lnSpc>
                <a:spcPts val="1200"/>
              </a:lnSpc>
              <a:spcBef>
                <a:spcPts val="215"/>
              </a:spcBef>
              <a:buFont typeface="Segoe UI Symbol"/>
              <a:buChar char="‣"/>
              <a:tabLst>
                <a:tab pos="151130" algn="l"/>
              </a:tabLst>
            </a:pPr>
            <a:r>
              <a:rPr sz="1100" dirty="0">
                <a:latin typeface="Calibri Light"/>
                <a:cs typeface="Calibri Light"/>
              </a:rPr>
              <a:t>Agree</a:t>
            </a:r>
            <a:r>
              <a:rPr sz="1100" spc="20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5</a:t>
            </a:r>
            <a:r>
              <a:rPr sz="1100" spc="20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Value</a:t>
            </a:r>
            <a:r>
              <a:rPr sz="1100" spc="20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Chains</a:t>
            </a:r>
            <a:r>
              <a:rPr sz="1100" spc="15" dirty="0">
                <a:latin typeface="Calibri Light"/>
                <a:cs typeface="Calibri Light"/>
              </a:rPr>
              <a:t> </a:t>
            </a:r>
            <a:r>
              <a:rPr sz="1100" spc="5" dirty="0">
                <a:latin typeface="Calibri Light"/>
                <a:cs typeface="Calibri Light"/>
              </a:rPr>
              <a:t>for</a:t>
            </a:r>
            <a:r>
              <a:rPr sz="1100" spc="2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Next </a:t>
            </a:r>
            <a:r>
              <a:rPr sz="1100" spc="-235" dirty="0">
                <a:latin typeface="Calibri Light"/>
                <a:cs typeface="Calibri Light"/>
              </a:rPr>
              <a:t> </a:t>
            </a:r>
            <a:r>
              <a:rPr sz="1100" dirty="0">
                <a:latin typeface="Calibri Light"/>
                <a:cs typeface="Calibri Light"/>
              </a:rPr>
              <a:t>Phase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03526" y="4178808"/>
            <a:ext cx="15125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Q</a:t>
            </a: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u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80" dirty="0">
                <a:solidFill>
                  <a:srgbClr val="009193"/>
                </a:solidFill>
                <a:latin typeface="Trebuchet MS"/>
                <a:cs typeface="Trebuchet MS"/>
              </a:rPr>
              <a:t>c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k</a:t>
            </a:r>
            <a:r>
              <a:rPr sz="1100" b="1" spc="-65" dirty="0">
                <a:solidFill>
                  <a:srgbClr val="009193"/>
                </a:solidFill>
                <a:latin typeface="Trebuchet MS"/>
                <a:cs typeface="Trebuchet MS"/>
              </a:rPr>
              <a:t> </a:t>
            </a:r>
            <a:r>
              <a:rPr sz="1100" b="1" spc="65" dirty="0">
                <a:solidFill>
                  <a:srgbClr val="009193"/>
                </a:solidFill>
                <a:latin typeface="Trebuchet MS"/>
                <a:cs typeface="Trebuchet MS"/>
              </a:rPr>
              <a:t>S</a:t>
            </a:r>
            <a:r>
              <a:rPr sz="1100" b="1" spc="-80" dirty="0">
                <a:solidFill>
                  <a:srgbClr val="009193"/>
                </a:solidFill>
                <a:latin typeface="Trebuchet MS"/>
                <a:cs typeface="Trebuchet MS"/>
              </a:rPr>
              <a:t>c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55" dirty="0">
                <a:solidFill>
                  <a:srgbClr val="009193"/>
                </a:solidFill>
                <a:latin typeface="Trebuchet MS"/>
                <a:cs typeface="Trebuchet MS"/>
              </a:rPr>
              <a:t>n </a:t>
            </a:r>
            <a:r>
              <a:rPr sz="1100" b="1" spc="-20" dirty="0">
                <a:solidFill>
                  <a:srgbClr val="009193"/>
                </a:solidFill>
                <a:latin typeface="Trebuchet MS"/>
                <a:cs typeface="Trebuchet MS"/>
              </a:rPr>
              <a:t>P</a:t>
            </a:r>
            <a:r>
              <a:rPr sz="1100" b="1" spc="-45" dirty="0">
                <a:solidFill>
                  <a:srgbClr val="009193"/>
                </a:solidFill>
                <a:latin typeface="Trebuchet MS"/>
                <a:cs typeface="Trebuchet MS"/>
              </a:rPr>
              <a:t>r</a:t>
            </a:r>
            <a:r>
              <a:rPr sz="1100" b="1" spc="-9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15" dirty="0">
                <a:solidFill>
                  <a:srgbClr val="009193"/>
                </a:solidFill>
                <a:latin typeface="Trebuchet MS"/>
                <a:cs typeface="Trebuchet MS"/>
              </a:rPr>
              <a:t>s</a:t>
            </a:r>
            <a:r>
              <a:rPr sz="1100" b="1" spc="-95" dirty="0">
                <a:solidFill>
                  <a:srgbClr val="009193"/>
                </a:solidFill>
                <a:latin typeface="Trebuchet MS"/>
                <a:cs typeface="Trebuchet MS"/>
              </a:rPr>
              <a:t>e</a:t>
            </a:r>
            <a:r>
              <a:rPr sz="1100" b="1" spc="-50" dirty="0">
                <a:solidFill>
                  <a:srgbClr val="009193"/>
                </a:solidFill>
                <a:latin typeface="Trebuchet MS"/>
                <a:cs typeface="Trebuchet MS"/>
              </a:rPr>
              <a:t>n</a:t>
            </a:r>
            <a:r>
              <a:rPr sz="1100" b="1" spc="-20" dirty="0">
                <a:solidFill>
                  <a:srgbClr val="009193"/>
                </a:solidFill>
                <a:latin typeface="Trebuchet MS"/>
                <a:cs typeface="Trebuchet MS"/>
              </a:rPr>
              <a:t>t</a:t>
            </a:r>
            <a:r>
              <a:rPr sz="1100" b="1" spc="-35" dirty="0">
                <a:solidFill>
                  <a:srgbClr val="009193"/>
                </a:solidFill>
                <a:latin typeface="Trebuchet MS"/>
                <a:cs typeface="Trebuchet MS"/>
              </a:rPr>
              <a:t>a</a:t>
            </a:r>
            <a:r>
              <a:rPr sz="1100" b="1" spc="-20" dirty="0">
                <a:solidFill>
                  <a:srgbClr val="009193"/>
                </a:solidFill>
                <a:latin typeface="Trebuchet MS"/>
                <a:cs typeface="Trebuchet MS"/>
              </a:rPr>
              <a:t>t</a:t>
            </a:r>
            <a:r>
              <a:rPr sz="1100" b="1" spc="-30" dirty="0">
                <a:solidFill>
                  <a:srgbClr val="009193"/>
                </a:solidFill>
                <a:latin typeface="Trebuchet MS"/>
                <a:cs typeface="Trebuchet MS"/>
              </a:rPr>
              <a:t>i</a:t>
            </a:r>
            <a:r>
              <a:rPr sz="1100" b="1" spc="-25" dirty="0">
                <a:solidFill>
                  <a:srgbClr val="009193"/>
                </a:solidFill>
                <a:latin typeface="Trebuchet MS"/>
                <a:cs typeface="Trebuchet MS"/>
              </a:rPr>
              <a:t>o</a:t>
            </a:r>
            <a:r>
              <a:rPr sz="1100" b="1" spc="-55" dirty="0">
                <a:solidFill>
                  <a:srgbClr val="009193"/>
                </a:solidFill>
                <a:latin typeface="Trebuchet MS"/>
                <a:cs typeface="Trebuchet MS"/>
              </a:rPr>
              <a:t>n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7300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The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popularity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ethnic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cuisines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driving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demand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chilli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globally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4851" y="1447800"/>
            <a:ext cx="4054475" cy="4343400"/>
            <a:chOff x="194851" y="1447800"/>
            <a:chExt cx="4054475" cy="4343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3097" y="3276600"/>
              <a:ext cx="2326004" cy="2514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851" y="1447800"/>
              <a:ext cx="3784600" cy="2132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851" y="3276600"/>
              <a:ext cx="1872708" cy="14732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894" y="1509963"/>
            <a:ext cx="5882474" cy="28135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72200" y="593648"/>
            <a:ext cx="5410200" cy="64706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53340" rIns="0" bIns="0" rtlCol="0">
            <a:spAutoFit/>
          </a:bodyPr>
          <a:lstStyle/>
          <a:p>
            <a:pPr marL="1668780" marR="361315" indent="-1300480">
              <a:lnSpc>
                <a:spcPct val="105000"/>
              </a:lnSpc>
              <a:spcBef>
                <a:spcPts val="420"/>
              </a:spcBef>
            </a:pPr>
            <a:r>
              <a:rPr sz="1600" spc="135" dirty="0">
                <a:solidFill>
                  <a:srgbClr val="FFFFFF"/>
                </a:solidFill>
                <a:latin typeface="Trebuchet MS"/>
                <a:cs typeface="Trebuchet MS"/>
              </a:rPr>
              <a:t>EU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Imports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grown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consistently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year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year </a:t>
            </a:r>
            <a:r>
              <a:rPr sz="1600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throughout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Trebuchet MS"/>
                <a:cs typeface="Trebuchet MS"/>
              </a:rPr>
              <a:t>2000s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365" y="593648"/>
            <a:ext cx="5029200" cy="647065"/>
          </a:xfrm>
          <a:custGeom>
            <a:avLst/>
            <a:gdLst/>
            <a:ahLst/>
            <a:cxnLst/>
            <a:rect l="l" t="t" r="r" b="b"/>
            <a:pathLst>
              <a:path w="5029200" h="647065">
                <a:moveTo>
                  <a:pt x="5029201" y="0"/>
                </a:moveTo>
                <a:lnTo>
                  <a:pt x="0" y="0"/>
                </a:lnTo>
                <a:lnTo>
                  <a:pt x="0" y="646899"/>
                </a:lnTo>
                <a:lnTo>
                  <a:pt x="5029201" y="646899"/>
                </a:lnTo>
                <a:lnTo>
                  <a:pt x="5029201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2527" y="646684"/>
            <a:ext cx="4206240" cy="5257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188720" marR="5080" indent="-1176655">
              <a:lnSpc>
                <a:spcPct val="105000"/>
              </a:lnSpc>
              <a:spcBef>
                <a:spcPts val="5"/>
              </a:spcBef>
            </a:pP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Ethnic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cuisine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driving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growth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global </a:t>
            </a:r>
            <a:r>
              <a:rPr sz="1600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demand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chillies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00" y="73444"/>
            <a:ext cx="311150" cy="311150"/>
          </a:xfrm>
          <a:prstGeom prst="rect">
            <a:avLst/>
          </a:prstGeom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2F153698-2D62-2EF2-BE82-51AB0B2051CE}"/>
              </a:ext>
            </a:extLst>
          </p:cNvPr>
          <p:cNvSpPr txBox="1"/>
          <p:nvPr/>
        </p:nvSpPr>
        <p:spPr>
          <a:xfrm>
            <a:off x="6230848" y="4989445"/>
            <a:ext cx="5638800" cy="717184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53340" rIns="0" bIns="0" rtlCol="0">
            <a:spAutoFit/>
          </a:bodyPr>
          <a:lstStyle/>
          <a:p>
            <a:pPr marL="368300" marR="361315">
              <a:lnSpc>
                <a:spcPct val="105000"/>
              </a:lnSpc>
              <a:spcBef>
                <a:spcPts val="420"/>
              </a:spcBef>
            </a:pPr>
            <a:r>
              <a:rPr lang="en-US" sz="1400" spc="135" dirty="0">
                <a:solidFill>
                  <a:srgbClr val="FFFFFF"/>
                </a:solidFill>
                <a:latin typeface="Trebuchet MS"/>
                <a:cs typeface="Trebuchet MS"/>
              </a:rPr>
              <a:t>Smallholder farmers are active in the chain, but production has been developing in more developed commercial estates for exports and processing</a:t>
            </a:r>
            <a:endParaRPr lang="en-US"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127696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ts val="2075"/>
              </a:lnSpc>
              <a:spcBef>
                <a:spcPts val="100"/>
              </a:spcBef>
            </a:pPr>
            <a:r>
              <a:rPr sz="1800" spc="60" dirty="0">
                <a:solidFill>
                  <a:srgbClr val="595959"/>
                </a:solidFill>
              </a:rPr>
              <a:t>Despite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surging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demand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locally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globally,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Malawian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chilli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production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exports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decline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endParaRPr sz="1800"/>
          </a:p>
          <a:p>
            <a:pPr marL="12700">
              <a:lnSpc>
                <a:spcPts val="2075"/>
              </a:lnSpc>
              <a:tabLst>
                <a:tab pos="484505" algn="l"/>
                <a:tab pos="105479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3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recent</a:t>
            </a:r>
            <a:r>
              <a:rPr sz="1800" u="sng" spc="-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years,</a:t>
            </a:r>
            <a:r>
              <a:rPr sz="1800" u="sng" spc="-10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off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an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4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already</a:t>
            </a:r>
            <a:r>
              <a:rPr sz="1800" u="sng" spc="35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small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base	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3884" y="1999488"/>
            <a:ext cx="4358005" cy="2040889"/>
            <a:chOff x="753884" y="1999488"/>
            <a:chExt cx="4358005" cy="2040889"/>
          </a:xfrm>
        </p:grpSpPr>
        <p:sp>
          <p:nvSpPr>
            <p:cNvPr id="5" name="object 5"/>
            <p:cNvSpPr/>
            <p:nvPr/>
          </p:nvSpPr>
          <p:spPr>
            <a:xfrm>
              <a:off x="753884" y="2971800"/>
              <a:ext cx="1953260" cy="530860"/>
            </a:xfrm>
            <a:custGeom>
              <a:avLst/>
              <a:gdLst/>
              <a:ahLst/>
              <a:cxnLst/>
              <a:rect l="l" t="t" r="r" b="b"/>
              <a:pathLst>
                <a:path w="1953260" h="530860">
                  <a:moveTo>
                    <a:pt x="0" y="530352"/>
                  </a:moveTo>
                  <a:lnTo>
                    <a:pt x="498843" y="530352"/>
                  </a:lnTo>
                </a:path>
                <a:path w="1953260" h="530860">
                  <a:moveTo>
                    <a:pt x="952995" y="530352"/>
                  </a:moveTo>
                  <a:lnTo>
                    <a:pt x="1952739" y="530352"/>
                  </a:lnTo>
                </a:path>
                <a:path w="1953260" h="530860">
                  <a:moveTo>
                    <a:pt x="0" y="0"/>
                  </a:moveTo>
                  <a:lnTo>
                    <a:pt x="498843" y="0"/>
                  </a:lnTo>
                </a:path>
                <a:path w="1953260" h="530860">
                  <a:moveTo>
                    <a:pt x="952995" y="0"/>
                  </a:moveTo>
                  <a:lnTo>
                    <a:pt x="1952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2727" y="2962655"/>
              <a:ext cx="454659" cy="1073150"/>
            </a:xfrm>
            <a:custGeom>
              <a:avLst/>
              <a:gdLst/>
              <a:ahLst/>
              <a:cxnLst/>
              <a:rect l="l" t="t" r="r" b="b"/>
              <a:pathLst>
                <a:path w="454660" h="1073150">
                  <a:moveTo>
                    <a:pt x="454152" y="0"/>
                  </a:moveTo>
                  <a:lnTo>
                    <a:pt x="0" y="0"/>
                  </a:lnTo>
                  <a:lnTo>
                    <a:pt x="0" y="1072896"/>
                  </a:lnTo>
                  <a:lnTo>
                    <a:pt x="454152" y="1072896"/>
                  </a:lnTo>
                  <a:lnTo>
                    <a:pt x="454152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0775" y="3502152"/>
              <a:ext cx="996950" cy="0"/>
            </a:xfrm>
            <a:custGeom>
              <a:avLst/>
              <a:gdLst/>
              <a:ahLst/>
              <a:cxnLst/>
              <a:rect l="l" t="t" r="r" b="b"/>
              <a:pathLst>
                <a:path w="996950">
                  <a:moveTo>
                    <a:pt x="0" y="0"/>
                  </a:moveTo>
                  <a:lnTo>
                    <a:pt x="996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06624" y="3328415"/>
              <a:ext cx="1905000" cy="707390"/>
            </a:xfrm>
            <a:custGeom>
              <a:avLst/>
              <a:gdLst/>
              <a:ahLst/>
              <a:cxnLst/>
              <a:rect l="l" t="t" r="r" b="b"/>
              <a:pathLst>
                <a:path w="1905000" h="707389">
                  <a:moveTo>
                    <a:pt x="454152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454152" y="707136"/>
                  </a:lnTo>
                  <a:lnTo>
                    <a:pt x="454152" y="0"/>
                  </a:lnTo>
                  <a:close/>
                </a:path>
                <a:path w="1905000" h="707389">
                  <a:moveTo>
                    <a:pt x="1905000" y="60960"/>
                  </a:moveTo>
                  <a:lnTo>
                    <a:pt x="1450848" y="60960"/>
                  </a:lnTo>
                  <a:lnTo>
                    <a:pt x="1450848" y="707136"/>
                  </a:lnTo>
                  <a:lnTo>
                    <a:pt x="1905000" y="707136"/>
                  </a:lnTo>
                  <a:lnTo>
                    <a:pt x="1905000" y="6096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884" y="2438400"/>
              <a:ext cx="4358005" cy="0"/>
            </a:xfrm>
            <a:custGeom>
              <a:avLst/>
              <a:gdLst/>
              <a:ahLst/>
              <a:cxnLst/>
              <a:rect l="l" t="t" r="r" b="b"/>
              <a:pathLst>
                <a:path w="4358005">
                  <a:moveTo>
                    <a:pt x="0" y="0"/>
                  </a:moveTo>
                  <a:lnTo>
                    <a:pt x="498843" y="0"/>
                  </a:lnTo>
                </a:path>
                <a:path w="4358005">
                  <a:moveTo>
                    <a:pt x="952995" y="0"/>
                  </a:moveTo>
                  <a:lnTo>
                    <a:pt x="43578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52727" y="2139696"/>
              <a:ext cx="454659" cy="822960"/>
            </a:xfrm>
            <a:custGeom>
              <a:avLst/>
              <a:gdLst/>
              <a:ahLst/>
              <a:cxnLst/>
              <a:rect l="l" t="t" r="r" b="b"/>
              <a:pathLst>
                <a:path w="454660" h="822960">
                  <a:moveTo>
                    <a:pt x="454152" y="0"/>
                  </a:moveTo>
                  <a:lnTo>
                    <a:pt x="0" y="0"/>
                  </a:lnTo>
                  <a:lnTo>
                    <a:pt x="0" y="822959"/>
                  </a:lnTo>
                  <a:lnTo>
                    <a:pt x="454152" y="822959"/>
                  </a:lnTo>
                  <a:lnTo>
                    <a:pt x="454152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0775" y="2971800"/>
              <a:ext cx="1951355" cy="0"/>
            </a:xfrm>
            <a:custGeom>
              <a:avLst/>
              <a:gdLst/>
              <a:ahLst/>
              <a:cxnLst/>
              <a:rect l="l" t="t" r="r" b="b"/>
              <a:pathLst>
                <a:path w="1951354">
                  <a:moveTo>
                    <a:pt x="0" y="0"/>
                  </a:moveTo>
                  <a:lnTo>
                    <a:pt x="1950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06624" y="2761487"/>
              <a:ext cx="1905000" cy="628015"/>
            </a:xfrm>
            <a:custGeom>
              <a:avLst/>
              <a:gdLst/>
              <a:ahLst/>
              <a:cxnLst/>
              <a:rect l="l" t="t" r="r" b="b"/>
              <a:pathLst>
                <a:path w="1905000" h="628014">
                  <a:moveTo>
                    <a:pt x="454152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454152" y="566928"/>
                  </a:lnTo>
                  <a:lnTo>
                    <a:pt x="454152" y="0"/>
                  </a:lnTo>
                  <a:close/>
                </a:path>
                <a:path w="1905000" h="628014">
                  <a:moveTo>
                    <a:pt x="1905000" y="426720"/>
                  </a:moveTo>
                  <a:lnTo>
                    <a:pt x="1450848" y="426720"/>
                  </a:lnTo>
                  <a:lnTo>
                    <a:pt x="1450848" y="627888"/>
                  </a:lnTo>
                  <a:lnTo>
                    <a:pt x="1905000" y="627888"/>
                  </a:lnTo>
                  <a:lnTo>
                    <a:pt x="1905000" y="42672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2728" y="1999487"/>
              <a:ext cx="3359150" cy="1188720"/>
            </a:xfrm>
            <a:custGeom>
              <a:avLst/>
              <a:gdLst/>
              <a:ahLst/>
              <a:cxnLst/>
              <a:rect l="l" t="t" r="r" b="b"/>
              <a:pathLst>
                <a:path w="3359150" h="1188720">
                  <a:moveTo>
                    <a:pt x="454152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54152" y="140208"/>
                  </a:lnTo>
                  <a:lnTo>
                    <a:pt x="454152" y="0"/>
                  </a:lnTo>
                  <a:close/>
                </a:path>
                <a:path w="3359150" h="1188720">
                  <a:moveTo>
                    <a:pt x="3358896" y="1185672"/>
                  </a:moveTo>
                  <a:lnTo>
                    <a:pt x="2904744" y="1185672"/>
                  </a:lnTo>
                  <a:lnTo>
                    <a:pt x="2904744" y="1188720"/>
                  </a:lnTo>
                  <a:lnTo>
                    <a:pt x="3358896" y="1188720"/>
                  </a:lnTo>
                  <a:lnTo>
                    <a:pt x="3358896" y="1185672"/>
                  </a:lnTo>
                  <a:close/>
                </a:path>
              </a:pathLst>
            </a:custGeom>
            <a:solidFill>
              <a:srgbClr val="F36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884" y="4035552"/>
              <a:ext cx="4358005" cy="0"/>
            </a:xfrm>
            <a:custGeom>
              <a:avLst/>
              <a:gdLst/>
              <a:ahLst/>
              <a:cxnLst/>
              <a:rect l="l" t="t" r="r" b="b"/>
              <a:pathLst>
                <a:path w="4358005">
                  <a:moveTo>
                    <a:pt x="0" y="0"/>
                  </a:moveTo>
                  <a:lnTo>
                    <a:pt x="435786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53884" y="1908047"/>
            <a:ext cx="4358005" cy="0"/>
          </a:xfrm>
          <a:custGeom>
            <a:avLst/>
            <a:gdLst/>
            <a:ahLst/>
            <a:cxnLst/>
            <a:rect l="l" t="t" r="r" b="b"/>
            <a:pathLst>
              <a:path w="4358005">
                <a:moveTo>
                  <a:pt x="0" y="0"/>
                </a:moveTo>
                <a:lnTo>
                  <a:pt x="43578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3884" y="1375511"/>
            <a:ext cx="4358005" cy="0"/>
          </a:xfrm>
          <a:custGeom>
            <a:avLst/>
            <a:gdLst/>
            <a:ahLst/>
            <a:cxnLst/>
            <a:rect l="l" t="t" r="r" b="b"/>
            <a:pathLst>
              <a:path w="4358005">
                <a:moveTo>
                  <a:pt x="0" y="0"/>
                </a:moveTo>
                <a:lnTo>
                  <a:pt x="435786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3177" y="390397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9125" y="3373628"/>
            <a:ext cx="254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100" y="2840228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100" y="2309876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100" y="1776476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2000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2100" y="1246123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2500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13446" y="4105147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59342" y="4105147"/>
            <a:ext cx="784225" cy="50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South</a:t>
            </a:r>
            <a:r>
              <a:rPr sz="1200" spc="-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Africa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18685" y="4105147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5231" y="996188"/>
            <a:ext cx="2423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595959"/>
                </a:solidFill>
                <a:latin typeface="Trebuchet MS"/>
                <a:cs typeface="Trebuchet MS"/>
              </a:rPr>
              <a:t>Malawian</a:t>
            </a:r>
            <a:r>
              <a:rPr sz="12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595959"/>
                </a:solidFill>
                <a:latin typeface="Trebuchet MS"/>
                <a:cs typeface="Trebuchet MS"/>
              </a:rPr>
              <a:t>Exports</a:t>
            </a:r>
            <a:r>
              <a:rPr sz="12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sz="12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Trebuchet MS"/>
                <a:cs typeface="Trebuchet MS"/>
              </a:rPr>
              <a:t>Chillies,</a:t>
            </a:r>
            <a:r>
              <a:rPr sz="12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595959"/>
                </a:solidFill>
                <a:latin typeface="Trebuchet MS"/>
                <a:cs typeface="Trebuchet MS"/>
              </a:rPr>
              <a:t>Euro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99476" y="448824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464" y="0"/>
                </a:moveTo>
                <a:lnTo>
                  <a:pt x="0" y="0"/>
                </a:lnTo>
                <a:lnTo>
                  <a:pt x="0" y="83464"/>
                </a:lnTo>
                <a:lnTo>
                  <a:pt x="83464" y="83464"/>
                </a:lnTo>
                <a:lnTo>
                  <a:pt x="83464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07222" y="4400804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1200" spc="-35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1200" spc="-20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200" spc="6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200" spc="-35" dirty="0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51608" y="448824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464" y="0"/>
                </a:moveTo>
                <a:lnTo>
                  <a:pt x="0" y="0"/>
                </a:lnTo>
                <a:lnTo>
                  <a:pt x="0" y="83464"/>
                </a:lnTo>
                <a:lnTo>
                  <a:pt x="83464" y="83464"/>
                </a:lnTo>
                <a:lnTo>
                  <a:pt x="83464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15334" y="448824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464" y="0"/>
                </a:moveTo>
                <a:lnTo>
                  <a:pt x="0" y="0"/>
                </a:lnTo>
                <a:lnTo>
                  <a:pt x="0" y="83464"/>
                </a:lnTo>
                <a:lnTo>
                  <a:pt x="83464" y="83464"/>
                </a:lnTo>
                <a:lnTo>
                  <a:pt x="83464" y="0"/>
                </a:lnTo>
                <a:close/>
              </a:path>
            </a:pathLst>
          </a:custGeom>
          <a:solidFill>
            <a:srgbClr val="F36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23081" y="4400804"/>
            <a:ext cx="383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200" spc="-3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37593" y="3973347"/>
            <a:ext cx="5276850" cy="0"/>
          </a:xfrm>
          <a:custGeom>
            <a:avLst/>
            <a:gdLst/>
            <a:ahLst/>
            <a:cxnLst/>
            <a:rect l="l" t="t" r="r" b="b"/>
            <a:pathLst>
              <a:path w="5276850">
                <a:moveTo>
                  <a:pt x="0" y="0"/>
                </a:moveTo>
                <a:lnTo>
                  <a:pt x="5276514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5239" y="1781390"/>
            <a:ext cx="4221480" cy="702310"/>
          </a:xfrm>
          <a:custGeom>
            <a:avLst/>
            <a:gdLst/>
            <a:ahLst/>
            <a:cxnLst/>
            <a:rect l="l" t="t" r="r" b="b"/>
            <a:pathLst>
              <a:path w="4221480" h="702310">
                <a:moveTo>
                  <a:pt x="0" y="0"/>
                </a:moveTo>
                <a:lnTo>
                  <a:pt x="1054176" y="404024"/>
                </a:lnTo>
                <a:lnTo>
                  <a:pt x="2111833" y="126656"/>
                </a:lnTo>
                <a:lnTo>
                  <a:pt x="3166441" y="501560"/>
                </a:lnTo>
                <a:lnTo>
                  <a:pt x="4221211" y="701757"/>
                </a:lnTo>
              </a:path>
            </a:pathLst>
          </a:custGeom>
          <a:ln w="28575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781703" y="2374392"/>
            <a:ext cx="333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1100" spc="80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r>
              <a:rPr sz="1100" spc="15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78907" y="1380744"/>
            <a:ext cx="351155" cy="267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100"/>
              </a:spcBef>
            </a:pPr>
            <a:r>
              <a:rPr sz="1100" spc="35" dirty="0">
                <a:solidFill>
                  <a:srgbClr val="595959"/>
                </a:solidFill>
                <a:latin typeface="Trebuchet MS"/>
                <a:cs typeface="Trebuchet MS"/>
              </a:rPr>
              <a:t>1800</a:t>
            </a:r>
            <a:endParaRPr sz="1100">
              <a:latin typeface="Trebuchet MS"/>
              <a:cs typeface="Trebuchet MS"/>
            </a:endParaRPr>
          </a:p>
          <a:p>
            <a:pPr marR="14604" algn="r">
              <a:lnSpc>
                <a:spcPct val="100000"/>
              </a:lnSpc>
              <a:spcBef>
                <a:spcPts val="840"/>
              </a:spcBef>
            </a:pPr>
            <a:r>
              <a:rPr sz="1100" spc="35" dirty="0">
                <a:solidFill>
                  <a:srgbClr val="595959"/>
                </a:solidFill>
                <a:latin typeface="Trebuchet MS"/>
                <a:cs typeface="Trebuchet MS"/>
              </a:rPr>
              <a:t>1600</a:t>
            </a:r>
            <a:endParaRPr sz="1100">
              <a:latin typeface="Trebuchet MS"/>
              <a:cs typeface="Trebuchet MS"/>
            </a:endParaRPr>
          </a:p>
          <a:p>
            <a:pPr marR="8255" algn="r">
              <a:lnSpc>
                <a:spcPct val="100000"/>
              </a:lnSpc>
              <a:spcBef>
                <a:spcPts val="860"/>
              </a:spcBef>
            </a:pPr>
            <a:r>
              <a:rPr sz="1100" spc="35" dirty="0">
                <a:solidFill>
                  <a:srgbClr val="595959"/>
                </a:solidFill>
                <a:latin typeface="Trebuchet MS"/>
                <a:cs typeface="Trebuchet MS"/>
              </a:rPr>
              <a:t>1400</a:t>
            </a:r>
            <a:endParaRPr sz="11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845"/>
              </a:spcBef>
            </a:pPr>
            <a:r>
              <a:rPr sz="1100" spc="35" dirty="0">
                <a:solidFill>
                  <a:srgbClr val="595959"/>
                </a:solidFill>
                <a:latin typeface="Trebuchet MS"/>
                <a:cs typeface="Trebuchet MS"/>
              </a:rPr>
              <a:t>1200</a:t>
            </a:r>
            <a:endParaRPr sz="1100">
              <a:latin typeface="Trebuchet MS"/>
              <a:cs typeface="Trebuchet MS"/>
            </a:endParaRPr>
          </a:p>
          <a:p>
            <a:pPr marR="15875" algn="r">
              <a:lnSpc>
                <a:spcPct val="100000"/>
              </a:lnSpc>
              <a:spcBef>
                <a:spcPts val="835"/>
              </a:spcBef>
            </a:pPr>
            <a:r>
              <a:rPr sz="1100" spc="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11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1100" spc="1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1100" spc="9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  <a:p>
            <a:pPr marR="13970" algn="r">
              <a:lnSpc>
                <a:spcPct val="100000"/>
              </a:lnSpc>
              <a:spcBef>
                <a:spcPts val="865"/>
              </a:spcBef>
            </a:pPr>
            <a:r>
              <a:rPr sz="1100" spc="75" dirty="0">
                <a:solidFill>
                  <a:srgbClr val="595959"/>
                </a:solidFill>
                <a:latin typeface="Trebuchet MS"/>
                <a:cs typeface="Trebuchet MS"/>
              </a:rPr>
              <a:t>800</a:t>
            </a:r>
            <a:endParaRPr sz="1100">
              <a:latin typeface="Trebuchet MS"/>
              <a:cs typeface="Trebuchet MS"/>
            </a:endParaRPr>
          </a:p>
          <a:p>
            <a:pPr marR="15240" algn="r">
              <a:lnSpc>
                <a:spcPct val="100000"/>
              </a:lnSpc>
              <a:spcBef>
                <a:spcPts val="840"/>
              </a:spcBef>
            </a:pPr>
            <a:r>
              <a:rPr sz="1100" spc="75" dirty="0">
                <a:solidFill>
                  <a:srgbClr val="595959"/>
                </a:solidFill>
                <a:latin typeface="Trebuchet MS"/>
                <a:cs typeface="Trebuchet MS"/>
              </a:rPr>
              <a:t>600</a:t>
            </a:r>
            <a:endParaRPr sz="1100">
              <a:latin typeface="Trebuchet MS"/>
              <a:cs typeface="Trebuchet MS"/>
            </a:endParaRPr>
          </a:p>
          <a:p>
            <a:pPr marR="8890" algn="r">
              <a:lnSpc>
                <a:spcPct val="100000"/>
              </a:lnSpc>
              <a:spcBef>
                <a:spcPts val="840"/>
              </a:spcBef>
            </a:pPr>
            <a:r>
              <a:rPr sz="1100" spc="75" dirty="0">
                <a:solidFill>
                  <a:srgbClr val="595959"/>
                </a:solidFill>
                <a:latin typeface="Trebuchet MS"/>
                <a:cs typeface="Trebuchet MS"/>
              </a:rPr>
              <a:t>400</a:t>
            </a:r>
            <a:endParaRPr sz="11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840"/>
              </a:spcBef>
            </a:pPr>
            <a:r>
              <a:rPr sz="1100" spc="75" dirty="0">
                <a:solidFill>
                  <a:srgbClr val="595959"/>
                </a:solidFill>
                <a:latin typeface="Trebuchet MS"/>
                <a:cs typeface="Trebuchet MS"/>
              </a:rPr>
              <a:t>200</a:t>
            </a:r>
            <a:endParaRPr sz="1100">
              <a:latin typeface="Trebuchet MS"/>
              <a:cs typeface="Trebuchet MS"/>
            </a:endParaRPr>
          </a:p>
          <a:p>
            <a:pPr marR="10160" algn="r">
              <a:lnSpc>
                <a:spcPct val="100000"/>
              </a:lnSpc>
              <a:spcBef>
                <a:spcPts val="865"/>
              </a:spcBef>
            </a:pPr>
            <a:r>
              <a:rPr sz="1100" spc="9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98923" y="3307079"/>
            <a:ext cx="5257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445" algn="l"/>
              </a:tabLst>
            </a:pPr>
            <a:r>
              <a:rPr sz="1100" u="sng" spc="-55" dirty="0">
                <a:solidFill>
                  <a:srgbClr val="595959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 	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02552" y="4035552"/>
            <a:ext cx="3308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5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1100" spc="7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1100" spc="-8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1100" spc="25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53820" y="4035552"/>
            <a:ext cx="3390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5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1100" spc="7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1100" spc="-8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1100" spc="85" dirty="0">
                <a:solidFill>
                  <a:srgbClr val="595959"/>
                </a:solidFill>
                <a:latin typeface="Trebuchet MS"/>
                <a:cs typeface="Trebuchet MS"/>
              </a:rPr>
              <a:t>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64967" y="4035552"/>
            <a:ext cx="337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5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1100" spc="7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1100" spc="-8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1100" spc="80" dirty="0">
                <a:solidFill>
                  <a:srgbClr val="595959"/>
                </a:solidFill>
                <a:latin typeface="Trebuchet MS"/>
                <a:cs typeface="Trebuchet MS"/>
              </a:rPr>
              <a:t>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520908" y="4035552"/>
            <a:ext cx="3365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5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1100" spc="7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1100" spc="-8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1100" spc="70" dirty="0">
                <a:solidFill>
                  <a:srgbClr val="595959"/>
                </a:solidFill>
                <a:latin typeface="Trebuchet MS"/>
                <a:cs typeface="Trebuchet MS"/>
              </a:rPr>
              <a:t>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04481" y="1108455"/>
            <a:ext cx="29546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45" dirty="0">
                <a:solidFill>
                  <a:srgbClr val="595959"/>
                </a:solidFill>
                <a:latin typeface="Trebuchet MS"/>
                <a:cs typeface="Trebuchet MS"/>
              </a:rPr>
              <a:t>Production</a:t>
            </a:r>
            <a:r>
              <a:rPr sz="13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sz="13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595959"/>
                </a:solidFill>
                <a:latin typeface="Trebuchet MS"/>
                <a:cs typeface="Trebuchet MS"/>
              </a:rPr>
              <a:t>Chillies</a:t>
            </a:r>
            <a:r>
              <a:rPr sz="13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595959"/>
                </a:solidFill>
                <a:latin typeface="Trebuchet MS"/>
                <a:cs typeface="Trebuchet MS"/>
              </a:rPr>
              <a:t>in</a:t>
            </a:r>
            <a:r>
              <a:rPr sz="13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595959"/>
                </a:solidFill>
                <a:latin typeface="Trebuchet MS"/>
                <a:cs typeface="Trebuchet MS"/>
              </a:rPr>
              <a:t>Malawi</a:t>
            </a:r>
            <a:r>
              <a:rPr sz="13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595959"/>
                </a:solidFill>
                <a:latin typeface="Trebuchet MS"/>
                <a:cs typeface="Trebuchet MS"/>
              </a:rPr>
              <a:t>(tons)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711147" y="44266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8575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968005" y="4035552"/>
            <a:ext cx="11442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00"/>
              </a:spcBef>
            </a:pPr>
            <a:r>
              <a:rPr sz="1100" spc="15" dirty="0">
                <a:solidFill>
                  <a:srgbClr val="595959"/>
                </a:solidFill>
                <a:latin typeface="Trebuchet MS"/>
                <a:cs typeface="Trebuchet MS"/>
              </a:rPr>
              <a:t>2017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spc="35" dirty="0">
                <a:solidFill>
                  <a:srgbClr val="595959"/>
                </a:solidFill>
                <a:latin typeface="Trebuchet MS"/>
                <a:cs typeface="Trebuchet MS"/>
              </a:rPr>
              <a:t>P</a:t>
            </a:r>
            <a:r>
              <a:rPr sz="1100" spc="1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1100" spc="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1100" spc="80" dirty="0">
                <a:solidFill>
                  <a:srgbClr val="595959"/>
                </a:solidFill>
                <a:latin typeface="Trebuchet MS"/>
                <a:cs typeface="Trebuchet MS"/>
              </a:rPr>
              <a:t>d</a:t>
            </a:r>
            <a:r>
              <a:rPr sz="1100" spc="95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1100" spc="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1100" spc="-4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1100" spc="-12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1100" spc="10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1100" spc="45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1100" spc="-8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100" spc="-110" dirty="0">
                <a:solidFill>
                  <a:srgbClr val="595959"/>
                </a:solidFill>
                <a:latin typeface="Trebuchet MS"/>
                <a:cs typeface="Trebuchet MS"/>
              </a:rPr>
              <a:t>(</a:t>
            </a:r>
            <a:r>
              <a:rPr sz="1100" spc="-4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1100" spc="10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1100" spc="-5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1100" spc="15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1100" spc="-95" dirty="0">
                <a:solidFill>
                  <a:srgbClr val="595959"/>
                </a:solidFill>
                <a:latin typeface="Trebuchet MS"/>
                <a:cs typeface="Trebuchet MS"/>
              </a:rPr>
              <a:t>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172700" y="2207818"/>
            <a:ext cx="1447800" cy="1447800"/>
          </a:xfrm>
          <a:custGeom>
            <a:avLst/>
            <a:gdLst/>
            <a:ahLst/>
            <a:cxnLst/>
            <a:rect l="l" t="t" r="r" b="b"/>
            <a:pathLst>
              <a:path w="1447800" h="1447800">
                <a:moveTo>
                  <a:pt x="0" y="723900"/>
                </a:moveTo>
                <a:lnTo>
                  <a:pt x="1539" y="676303"/>
                </a:lnTo>
                <a:lnTo>
                  <a:pt x="6095" y="629529"/>
                </a:lnTo>
                <a:lnTo>
                  <a:pt x="13571" y="583672"/>
                </a:lnTo>
                <a:lnTo>
                  <a:pt x="23873" y="538827"/>
                </a:lnTo>
                <a:lnTo>
                  <a:pt x="36904" y="495091"/>
                </a:lnTo>
                <a:lnTo>
                  <a:pt x="52570" y="452559"/>
                </a:lnTo>
                <a:lnTo>
                  <a:pt x="70775" y="411326"/>
                </a:lnTo>
                <a:lnTo>
                  <a:pt x="91424" y="371487"/>
                </a:lnTo>
                <a:lnTo>
                  <a:pt x="114421" y="333138"/>
                </a:lnTo>
                <a:lnTo>
                  <a:pt x="139670" y="296374"/>
                </a:lnTo>
                <a:lnTo>
                  <a:pt x="167077" y="261290"/>
                </a:lnTo>
                <a:lnTo>
                  <a:pt x="196547" y="227983"/>
                </a:lnTo>
                <a:lnTo>
                  <a:pt x="227983" y="196547"/>
                </a:lnTo>
                <a:lnTo>
                  <a:pt x="261290" y="167077"/>
                </a:lnTo>
                <a:lnTo>
                  <a:pt x="296374" y="139670"/>
                </a:lnTo>
                <a:lnTo>
                  <a:pt x="333138" y="114421"/>
                </a:lnTo>
                <a:lnTo>
                  <a:pt x="371487" y="91424"/>
                </a:lnTo>
                <a:lnTo>
                  <a:pt x="411326" y="70775"/>
                </a:lnTo>
                <a:lnTo>
                  <a:pt x="452559" y="52570"/>
                </a:lnTo>
                <a:lnTo>
                  <a:pt x="495091" y="36904"/>
                </a:lnTo>
                <a:lnTo>
                  <a:pt x="538827" y="23873"/>
                </a:lnTo>
                <a:lnTo>
                  <a:pt x="583672" y="13571"/>
                </a:lnTo>
                <a:lnTo>
                  <a:pt x="629529" y="6095"/>
                </a:lnTo>
                <a:lnTo>
                  <a:pt x="676303" y="1539"/>
                </a:lnTo>
                <a:lnTo>
                  <a:pt x="723900" y="0"/>
                </a:lnTo>
                <a:lnTo>
                  <a:pt x="771497" y="1539"/>
                </a:lnTo>
                <a:lnTo>
                  <a:pt x="818271" y="6095"/>
                </a:lnTo>
                <a:lnTo>
                  <a:pt x="864128" y="13571"/>
                </a:lnTo>
                <a:lnTo>
                  <a:pt x="908972" y="23873"/>
                </a:lnTo>
                <a:lnTo>
                  <a:pt x="952708" y="36904"/>
                </a:lnTo>
                <a:lnTo>
                  <a:pt x="995241" y="52570"/>
                </a:lnTo>
                <a:lnTo>
                  <a:pt x="1036474" y="70775"/>
                </a:lnTo>
                <a:lnTo>
                  <a:pt x="1076313" y="91424"/>
                </a:lnTo>
                <a:lnTo>
                  <a:pt x="1114662" y="114421"/>
                </a:lnTo>
                <a:lnTo>
                  <a:pt x="1151426" y="139670"/>
                </a:lnTo>
                <a:lnTo>
                  <a:pt x="1186509" y="167077"/>
                </a:lnTo>
                <a:lnTo>
                  <a:pt x="1219817" y="196547"/>
                </a:lnTo>
                <a:lnTo>
                  <a:pt x="1251253" y="227983"/>
                </a:lnTo>
                <a:lnTo>
                  <a:pt x="1280722" y="261290"/>
                </a:lnTo>
                <a:lnTo>
                  <a:pt x="1308130" y="296374"/>
                </a:lnTo>
                <a:lnTo>
                  <a:pt x="1333379" y="333138"/>
                </a:lnTo>
                <a:lnTo>
                  <a:pt x="1356376" y="371487"/>
                </a:lnTo>
                <a:lnTo>
                  <a:pt x="1377025" y="411326"/>
                </a:lnTo>
                <a:lnTo>
                  <a:pt x="1395230" y="452559"/>
                </a:lnTo>
                <a:lnTo>
                  <a:pt x="1410895" y="495091"/>
                </a:lnTo>
                <a:lnTo>
                  <a:pt x="1423927" y="538827"/>
                </a:lnTo>
                <a:lnTo>
                  <a:pt x="1434228" y="583672"/>
                </a:lnTo>
                <a:lnTo>
                  <a:pt x="1441705" y="629529"/>
                </a:lnTo>
                <a:lnTo>
                  <a:pt x="1446261" y="676303"/>
                </a:lnTo>
                <a:lnTo>
                  <a:pt x="1447800" y="723900"/>
                </a:lnTo>
                <a:lnTo>
                  <a:pt x="1446261" y="771497"/>
                </a:lnTo>
                <a:lnTo>
                  <a:pt x="1441705" y="818271"/>
                </a:lnTo>
                <a:lnTo>
                  <a:pt x="1434228" y="864128"/>
                </a:lnTo>
                <a:lnTo>
                  <a:pt x="1423927" y="908972"/>
                </a:lnTo>
                <a:lnTo>
                  <a:pt x="1410895" y="952708"/>
                </a:lnTo>
                <a:lnTo>
                  <a:pt x="1395230" y="995241"/>
                </a:lnTo>
                <a:lnTo>
                  <a:pt x="1377025" y="1036474"/>
                </a:lnTo>
                <a:lnTo>
                  <a:pt x="1356376" y="1076313"/>
                </a:lnTo>
                <a:lnTo>
                  <a:pt x="1333379" y="1114662"/>
                </a:lnTo>
                <a:lnTo>
                  <a:pt x="1308130" y="1151426"/>
                </a:lnTo>
                <a:lnTo>
                  <a:pt x="1280722" y="1186509"/>
                </a:lnTo>
                <a:lnTo>
                  <a:pt x="1251253" y="1219817"/>
                </a:lnTo>
                <a:lnTo>
                  <a:pt x="1219817" y="1251253"/>
                </a:lnTo>
                <a:lnTo>
                  <a:pt x="1186509" y="1280722"/>
                </a:lnTo>
                <a:lnTo>
                  <a:pt x="1151426" y="1308130"/>
                </a:lnTo>
                <a:lnTo>
                  <a:pt x="1114662" y="1333379"/>
                </a:lnTo>
                <a:lnTo>
                  <a:pt x="1076313" y="1356376"/>
                </a:lnTo>
                <a:lnTo>
                  <a:pt x="1036474" y="1377025"/>
                </a:lnTo>
                <a:lnTo>
                  <a:pt x="995241" y="1395230"/>
                </a:lnTo>
                <a:lnTo>
                  <a:pt x="952708" y="1410895"/>
                </a:lnTo>
                <a:lnTo>
                  <a:pt x="908972" y="1423927"/>
                </a:lnTo>
                <a:lnTo>
                  <a:pt x="864128" y="1434228"/>
                </a:lnTo>
                <a:lnTo>
                  <a:pt x="818271" y="1441705"/>
                </a:lnTo>
                <a:lnTo>
                  <a:pt x="771497" y="1446261"/>
                </a:lnTo>
                <a:lnTo>
                  <a:pt x="723900" y="1447800"/>
                </a:lnTo>
                <a:lnTo>
                  <a:pt x="676303" y="1446261"/>
                </a:lnTo>
                <a:lnTo>
                  <a:pt x="629529" y="1441705"/>
                </a:lnTo>
                <a:lnTo>
                  <a:pt x="583672" y="1434228"/>
                </a:lnTo>
                <a:lnTo>
                  <a:pt x="538827" y="1423927"/>
                </a:lnTo>
                <a:lnTo>
                  <a:pt x="495091" y="1410895"/>
                </a:lnTo>
                <a:lnTo>
                  <a:pt x="452559" y="1395230"/>
                </a:lnTo>
                <a:lnTo>
                  <a:pt x="411326" y="1377025"/>
                </a:lnTo>
                <a:lnTo>
                  <a:pt x="371487" y="1356376"/>
                </a:lnTo>
                <a:lnTo>
                  <a:pt x="333138" y="1333379"/>
                </a:lnTo>
                <a:lnTo>
                  <a:pt x="296374" y="1308130"/>
                </a:lnTo>
                <a:lnTo>
                  <a:pt x="261290" y="1280722"/>
                </a:lnTo>
                <a:lnTo>
                  <a:pt x="227983" y="1251253"/>
                </a:lnTo>
                <a:lnTo>
                  <a:pt x="196547" y="1219817"/>
                </a:lnTo>
                <a:lnTo>
                  <a:pt x="167077" y="1186509"/>
                </a:lnTo>
                <a:lnTo>
                  <a:pt x="139670" y="1151426"/>
                </a:lnTo>
                <a:lnTo>
                  <a:pt x="114421" y="1114662"/>
                </a:lnTo>
                <a:lnTo>
                  <a:pt x="91424" y="1076313"/>
                </a:lnTo>
                <a:lnTo>
                  <a:pt x="70775" y="1036474"/>
                </a:lnTo>
                <a:lnTo>
                  <a:pt x="52570" y="995241"/>
                </a:lnTo>
                <a:lnTo>
                  <a:pt x="36904" y="952708"/>
                </a:lnTo>
                <a:lnTo>
                  <a:pt x="23873" y="908972"/>
                </a:lnTo>
                <a:lnTo>
                  <a:pt x="13571" y="864128"/>
                </a:lnTo>
                <a:lnTo>
                  <a:pt x="6095" y="818271"/>
                </a:lnTo>
                <a:lnTo>
                  <a:pt x="1539" y="771497"/>
                </a:lnTo>
                <a:lnTo>
                  <a:pt x="0" y="723900"/>
                </a:lnTo>
                <a:close/>
              </a:path>
            </a:pathLst>
          </a:custGeom>
          <a:ln w="28575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" y="73444"/>
            <a:ext cx="311150" cy="311150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5404014" y="4420441"/>
            <a:ext cx="3365500" cy="1854200"/>
            <a:chOff x="5403850" y="4332502"/>
            <a:chExt cx="3365500" cy="1854200"/>
          </a:xfrm>
        </p:grpSpPr>
        <p:sp>
          <p:nvSpPr>
            <p:cNvPr id="47" name="object 47"/>
            <p:cNvSpPr/>
            <p:nvPr/>
          </p:nvSpPr>
          <p:spPr>
            <a:xfrm>
              <a:off x="5410200" y="4338853"/>
              <a:ext cx="3352800" cy="1841500"/>
            </a:xfrm>
            <a:custGeom>
              <a:avLst/>
              <a:gdLst/>
              <a:ahLst/>
              <a:cxnLst/>
              <a:rect l="l" t="t" r="r" b="b"/>
              <a:pathLst>
                <a:path w="3352800" h="1841500">
                  <a:moveTo>
                    <a:pt x="1338135" y="0"/>
                  </a:moveTo>
                  <a:lnTo>
                    <a:pt x="558800" y="241020"/>
                  </a:lnTo>
                  <a:lnTo>
                    <a:pt x="0" y="241020"/>
                  </a:lnTo>
                  <a:lnTo>
                    <a:pt x="0" y="1841221"/>
                  </a:lnTo>
                  <a:lnTo>
                    <a:pt x="3352800" y="1841221"/>
                  </a:lnTo>
                  <a:lnTo>
                    <a:pt x="3352800" y="241020"/>
                  </a:lnTo>
                  <a:lnTo>
                    <a:pt x="1397000" y="241020"/>
                  </a:lnTo>
                  <a:lnTo>
                    <a:pt x="1338135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10200" y="4338852"/>
              <a:ext cx="3352800" cy="1841500"/>
            </a:xfrm>
            <a:custGeom>
              <a:avLst/>
              <a:gdLst/>
              <a:ahLst/>
              <a:cxnLst/>
              <a:rect l="l" t="t" r="r" b="b"/>
              <a:pathLst>
                <a:path w="3352800" h="1841500">
                  <a:moveTo>
                    <a:pt x="0" y="241021"/>
                  </a:moveTo>
                  <a:lnTo>
                    <a:pt x="558800" y="241021"/>
                  </a:lnTo>
                  <a:lnTo>
                    <a:pt x="1338135" y="0"/>
                  </a:lnTo>
                  <a:lnTo>
                    <a:pt x="1397000" y="241021"/>
                  </a:lnTo>
                  <a:lnTo>
                    <a:pt x="3352801" y="241021"/>
                  </a:lnTo>
                  <a:lnTo>
                    <a:pt x="3352801" y="507720"/>
                  </a:lnTo>
                  <a:lnTo>
                    <a:pt x="3352801" y="907772"/>
                  </a:lnTo>
                  <a:lnTo>
                    <a:pt x="3352801" y="1841222"/>
                  </a:lnTo>
                  <a:lnTo>
                    <a:pt x="1397000" y="1841222"/>
                  </a:lnTo>
                  <a:lnTo>
                    <a:pt x="558800" y="1841222"/>
                  </a:lnTo>
                  <a:lnTo>
                    <a:pt x="0" y="1841222"/>
                  </a:lnTo>
                  <a:lnTo>
                    <a:pt x="0" y="907772"/>
                  </a:lnTo>
                  <a:lnTo>
                    <a:pt x="0" y="507720"/>
                  </a:lnTo>
                  <a:lnTo>
                    <a:pt x="0" y="241021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491962" y="4943347"/>
            <a:ext cx="318960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'no-one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find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chilies.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Local </a:t>
            </a:r>
            <a:r>
              <a:rPr sz="18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rebuchet MS"/>
                <a:cs typeface="Trebuchet MS"/>
              </a:rPr>
              <a:t>processors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always </a:t>
            </a:r>
            <a:r>
              <a:rPr sz="18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looking,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nothing”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10544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595959"/>
                </a:solidFill>
              </a:rPr>
              <a:t>Malawian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0" dirty="0">
                <a:solidFill>
                  <a:srgbClr val="595959"/>
                </a:solidFill>
              </a:rPr>
              <a:t>chillies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have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few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issues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that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preventing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competitive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product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on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world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market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435" y="820356"/>
            <a:ext cx="4038600" cy="646430"/>
          </a:xfrm>
          <a:custGeom>
            <a:avLst/>
            <a:gdLst/>
            <a:ahLst/>
            <a:cxnLst/>
            <a:rect l="l" t="t" r="r" b="b"/>
            <a:pathLst>
              <a:path w="4038600" h="646430">
                <a:moveTo>
                  <a:pt x="4038597" y="0"/>
                </a:moveTo>
                <a:lnTo>
                  <a:pt x="0" y="0"/>
                </a:lnTo>
                <a:lnTo>
                  <a:pt x="0" y="646328"/>
                </a:lnTo>
                <a:lnTo>
                  <a:pt x="4038597" y="646328"/>
                </a:lnTo>
                <a:lnTo>
                  <a:pt x="4038597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101" y="840740"/>
            <a:ext cx="4023360" cy="20955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024380" marR="5080" indent="-1254125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Hesitancy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offer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Organic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certified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endParaRPr sz="1800">
              <a:latin typeface="Calibri"/>
              <a:cs typeface="Calibri"/>
            </a:endParaRPr>
          </a:p>
          <a:p>
            <a:pPr marL="355600" marR="594995" indent="-342900">
              <a:lnSpc>
                <a:spcPts val="2110"/>
              </a:lnSpc>
              <a:spcBef>
                <a:spcPts val="13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This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is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seen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as a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proxy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Calibri Light"/>
                <a:cs typeface="Calibri Light"/>
              </a:rPr>
              <a:t>for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low 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pesticide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residues 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and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traceablity</a:t>
            </a:r>
            <a:endParaRPr sz="1800">
              <a:latin typeface="Calibri Light"/>
              <a:cs typeface="Calibri Light"/>
            </a:endParaRPr>
          </a:p>
          <a:p>
            <a:pPr marL="355600" indent="-342900">
              <a:lnSpc>
                <a:spcPts val="212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Required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by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most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EU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importers</a:t>
            </a:r>
            <a:endParaRPr sz="1800">
              <a:latin typeface="Calibri Light"/>
              <a:cs typeface="Calibri Light"/>
            </a:endParaRPr>
          </a:p>
          <a:p>
            <a:pPr marL="355600" marR="728345" indent="-342900">
              <a:lnSpc>
                <a:spcPts val="2090"/>
              </a:lnSpc>
              <a:spcBef>
                <a:spcPts val="1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But this 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is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difficult 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and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costly </a:t>
            </a:r>
            <a:r>
              <a:rPr sz="1800" spc="-20" dirty="0">
                <a:solidFill>
                  <a:srgbClr val="595959"/>
                </a:solidFill>
                <a:latin typeface="Calibri Light"/>
                <a:cs typeface="Calibri Light"/>
              </a:rPr>
              <a:t>for </a:t>
            </a:r>
            <a:r>
              <a:rPr sz="1800" spc="-39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farmers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8200" y="870000"/>
            <a:ext cx="5252720" cy="646430"/>
          </a:xfrm>
          <a:custGeom>
            <a:avLst/>
            <a:gdLst/>
            <a:ahLst/>
            <a:cxnLst/>
            <a:rect l="l" t="t" r="r" b="b"/>
            <a:pathLst>
              <a:path w="5252720" h="646430">
                <a:moveTo>
                  <a:pt x="5252199" y="0"/>
                </a:moveTo>
                <a:lnTo>
                  <a:pt x="0" y="0"/>
                </a:lnTo>
                <a:lnTo>
                  <a:pt x="0" y="646328"/>
                </a:lnTo>
                <a:lnTo>
                  <a:pt x="5252199" y="646328"/>
                </a:lnTo>
                <a:lnTo>
                  <a:pt x="5252199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6540" y="889508"/>
            <a:ext cx="5189855" cy="1723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14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Poorly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organised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chain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Calibri"/>
              <a:cs typeface="Calibri"/>
            </a:endParaRPr>
          </a:p>
          <a:p>
            <a:pPr marL="298450" marR="5080" indent="-285750">
              <a:lnSpc>
                <a:spcPts val="211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Malawian</a:t>
            </a:r>
            <a:r>
              <a:rPr sz="1800" spc="1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aggregators</a:t>
            </a:r>
            <a:r>
              <a:rPr sz="1800" spc="1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have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often</a:t>
            </a:r>
            <a:r>
              <a:rPr sz="1800" spc="1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not</a:t>
            </a:r>
            <a:r>
              <a:rPr sz="1800" spc="1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met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the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quality </a:t>
            </a:r>
            <a:r>
              <a:rPr sz="1800" spc="-39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and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order</a:t>
            </a:r>
            <a:r>
              <a:rPr sz="1800" spc="1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volumes</a:t>
            </a:r>
            <a:r>
              <a:rPr sz="1800" spc="1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reliably</a:t>
            </a:r>
            <a:endParaRPr sz="1800">
              <a:latin typeface="Calibri Light"/>
              <a:cs typeface="Calibri Light"/>
            </a:endParaRPr>
          </a:p>
          <a:p>
            <a:pPr marL="298450" indent="-285750">
              <a:lnSpc>
                <a:spcPts val="212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Indian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producers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are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very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organized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and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get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support</a:t>
            </a:r>
            <a:endParaRPr sz="1800">
              <a:latin typeface="Calibri Light"/>
              <a:cs typeface="Calibri Light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from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spice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processors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who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are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nearby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in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Kochi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6344" y="3810863"/>
            <a:ext cx="4419600" cy="369570"/>
          </a:xfrm>
          <a:custGeom>
            <a:avLst/>
            <a:gdLst/>
            <a:ahLst/>
            <a:cxnLst/>
            <a:rect l="l" t="t" r="r" b="b"/>
            <a:pathLst>
              <a:path w="4419600" h="369570">
                <a:moveTo>
                  <a:pt x="4419600" y="0"/>
                </a:moveTo>
                <a:lnTo>
                  <a:pt x="0" y="0"/>
                </a:lnTo>
                <a:lnTo>
                  <a:pt x="0" y="369328"/>
                </a:lnTo>
                <a:lnTo>
                  <a:pt x="4419600" y="369328"/>
                </a:lnTo>
                <a:lnTo>
                  <a:pt x="4419600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2101" y="3830828"/>
            <a:ext cx="4498340" cy="208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Logistics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 marL="325755" marR="5080" indent="-313055">
              <a:lnSpc>
                <a:spcPct val="99400"/>
              </a:lnSpc>
              <a:buFont typeface="Arial MT"/>
              <a:buChar char="•"/>
              <a:tabLst>
                <a:tab pos="325120" algn="l"/>
                <a:tab pos="325755" algn="l"/>
              </a:tabLst>
            </a:pPr>
            <a:r>
              <a:rPr sz="1800" spc="-20" dirty="0">
                <a:solidFill>
                  <a:srgbClr val="595959"/>
                </a:solidFill>
                <a:latin typeface="Calibri Light"/>
                <a:cs typeface="Calibri Light"/>
              </a:rPr>
              <a:t>Transport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cost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from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Malawi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are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higher due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to </a:t>
            </a:r>
            <a:r>
              <a:rPr sz="1800" spc="-39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the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fact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that they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first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have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to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transport the 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product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to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a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habour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outside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the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Calibri Light"/>
                <a:cs typeface="Calibri Light"/>
              </a:rPr>
              <a:t>country.</a:t>
            </a:r>
            <a:endParaRPr sz="1800">
              <a:latin typeface="Calibri Light"/>
              <a:cs typeface="Calibri Light"/>
            </a:endParaRPr>
          </a:p>
          <a:p>
            <a:pPr marL="325755" marR="211454" indent="-313055">
              <a:lnSpc>
                <a:spcPts val="2110"/>
              </a:lnSpc>
              <a:spcBef>
                <a:spcPts val="160"/>
              </a:spcBef>
              <a:buFont typeface="Arial MT"/>
              <a:buChar char="•"/>
              <a:tabLst>
                <a:tab pos="325120" algn="l"/>
                <a:tab pos="325755" algn="l"/>
              </a:tabLst>
            </a:pP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Product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must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first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be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 sent </a:t>
            </a:r>
            <a:r>
              <a:rPr sz="1800" spc="-15" dirty="0">
                <a:solidFill>
                  <a:srgbClr val="595959"/>
                </a:solidFill>
                <a:latin typeface="Calibri Light"/>
                <a:cs typeface="Calibri Light"/>
              </a:rPr>
              <a:t>to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Dar</a:t>
            </a:r>
            <a:r>
              <a:rPr sz="1800" spc="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Es</a:t>
            </a:r>
            <a:r>
              <a:rPr sz="1800" spc="1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Salaam </a:t>
            </a:r>
            <a:r>
              <a:rPr sz="1800" spc="-39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Calibri Light"/>
                <a:cs typeface="Calibri Light"/>
              </a:rPr>
              <a:t>or</a:t>
            </a:r>
            <a:r>
              <a:rPr sz="180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Calibri Light"/>
                <a:cs typeface="Calibri Light"/>
              </a:rPr>
              <a:t>Beira</a:t>
            </a:r>
            <a:endParaRPr sz="1800">
              <a:latin typeface="Calibri Light"/>
              <a:cs typeface="Calibri Ligh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68505" y="3804513"/>
          <a:ext cx="6400800" cy="1909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 gridSpan="3">
                  <a:txBody>
                    <a:bodyPr/>
                    <a:lstStyle/>
                    <a:p>
                      <a:pPr marL="3044825" marR="256540" indent="-2780665">
                        <a:lnSpc>
                          <a:spcPct val="105100"/>
                        </a:lnSpc>
                        <a:spcBef>
                          <a:spcPts val="175"/>
                        </a:spcBef>
                      </a:pPr>
                      <a:r>
                        <a:rPr sz="175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Price</a:t>
                      </a:r>
                      <a:r>
                        <a:rPr sz="175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75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Birds</a:t>
                      </a:r>
                      <a:r>
                        <a:rPr sz="175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Eye</a:t>
                      </a:r>
                      <a:r>
                        <a:rPr sz="175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Chilli</a:t>
                      </a:r>
                      <a:r>
                        <a:rPr sz="175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Malawi</a:t>
                      </a:r>
                      <a:r>
                        <a:rPr sz="175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vs</a:t>
                      </a:r>
                      <a:r>
                        <a:rPr sz="175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Prices</a:t>
                      </a:r>
                      <a:r>
                        <a:rPr sz="1750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offered</a:t>
                      </a:r>
                      <a:r>
                        <a:rPr sz="175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750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750" spc="-5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1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EU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EU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Malawi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653"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Price</a:t>
                      </a:r>
                      <a:r>
                        <a:rPr sz="180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(Euro)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ts val="2125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$3.50-$4.50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619125">
                        <a:lnSpc>
                          <a:spcPts val="2125"/>
                        </a:lnSpc>
                      </a:pPr>
                      <a:r>
                        <a:rPr sz="1800" spc="-10" dirty="0">
                          <a:latin typeface="Calibri Light"/>
                          <a:cs typeface="Calibri Light"/>
                        </a:rPr>
                        <a:t>FOB</a:t>
                      </a:r>
                      <a:r>
                        <a:rPr sz="180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latin typeface="Calibri Light"/>
                          <a:cs typeface="Calibri Light"/>
                        </a:rPr>
                        <a:t>Beira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Calibri Light"/>
                          <a:cs typeface="Calibri Light"/>
                        </a:rPr>
                        <a:t>$2.56-3.20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435" y="762520"/>
            <a:ext cx="762000" cy="7620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887" y="3557460"/>
            <a:ext cx="773013" cy="68996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5788" y="883631"/>
            <a:ext cx="595876" cy="5958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00" y="73444"/>
            <a:ext cx="311150" cy="3111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856297"/>
            <a:ext cx="4793615" cy="5145405"/>
          </a:xfrm>
          <a:custGeom>
            <a:avLst/>
            <a:gdLst/>
            <a:ahLst/>
            <a:cxnLst/>
            <a:rect l="l" t="t" r="r" b="b"/>
            <a:pathLst>
              <a:path w="4793615" h="5145405">
                <a:moveTo>
                  <a:pt x="0" y="0"/>
                </a:moveTo>
                <a:lnTo>
                  <a:pt x="4793562" y="0"/>
                </a:lnTo>
                <a:lnTo>
                  <a:pt x="4793562" y="5144926"/>
                </a:lnTo>
                <a:lnTo>
                  <a:pt x="0" y="514492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117473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ts val="2075"/>
              </a:lnSpc>
              <a:spcBef>
                <a:spcPts val="100"/>
              </a:spcBef>
            </a:pPr>
            <a:r>
              <a:rPr sz="1800" spc="50" dirty="0">
                <a:solidFill>
                  <a:srgbClr val="595959"/>
                </a:solidFill>
              </a:rPr>
              <a:t>Production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being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incorporated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15" dirty="0">
                <a:solidFill>
                  <a:srgbClr val="595959"/>
                </a:solidFill>
              </a:rPr>
              <a:t>to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outgrower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programs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linked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to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Macadamia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as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well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as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assorted</a:t>
            </a:r>
            <a:endParaRPr sz="1800" dirty="0"/>
          </a:p>
          <a:p>
            <a:pPr marL="12700">
              <a:lnSpc>
                <a:spcPts val="2075"/>
              </a:lnSpc>
              <a:tabLst>
                <a:tab pos="484505" algn="l"/>
                <a:tab pos="105479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12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d</a:t>
            </a:r>
            <a:r>
              <a:rPr sz="1800" u="sng" spc="11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o</a:t>
            </a:r>
            <a:r>
              <a:rPr sz="1800" u="sng" spc="7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n</a:t>
            </a:r>
            <a:r>
              <a:rPr sz="1800" u="sng" spc="10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o</a:t>
            </a:r>
            <a:r>
              <a:rPr sz="1800" u="sng" spc="-5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r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114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p</a:t>
            </a:r>
            <a:r>
              <a:rPr sz="1800" u="sng" spc="-5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r</a:t>
            </a:r>
            <a:r>
              <a:rPr sz="1800" u="sng" spc="10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o</a:t>
            </a:r>
            <a:r>
              <a:rPr sz="1800" u="sng" spc="-24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j</a:t>
            </a:r>
            <a:r>
              <a:rPr sz="1800" u="sng" spc="7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e</a:t>
            </a:r>
            <a:r>
              <a:rPr sz="1800" u="sng" spc="10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c</a:t>
            </a:r>
            <a:r>
              <a:rPr sz="1800" u="sng" spc="-8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</a:t>
            </a:r>
            <a:r>
              <a:rPr sz="1800" u="sng" spc="1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s</a:t>
            </a:r>
            <a:r>
              <a:rPr sz="1800" u="sng" spc="-3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.</a:t>
            </a:r>
            <a:r>
              <a:rPr sz="1800" u="sng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	</a:t>
            </a:r>
            <a:endParaRPr sz="1800" dirty="0"/>
          </a:p>
        </p:txBody>
      </p:sp>
      <p:sp>
        <p:nvSpPr>
          <p:cNvPr id="8" name="object 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" y="73444"/>
            <a:ext cx="311150" cy="31115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64465" y="1877161"/>
            <a:ext cx="4724400" cy="662940"/>
          </a:xfrm>
          <a:custGeom>
            <a:avLst/>
            <a:gdLst/>
            <a:ahLst/>
            <a:cxnLst/>
            <a:rect l="l" t="t" r="r" b="b"/>
            <a:pathLst>
              <a:path w="4724400" h="662939">
                <a:moveTo>
                  <a:pt x="4724400" y="0"/>
                </a:moveTo>
                <a:lnTo>
                  <a:pt x="0" y="0"/>
                </a:lnTo>
                <a:lnTo>
                  <a:pt x="0" y="662571"/>
                </a:lnTo>
                <a:lnTo>
                  <a:pt x="4724400" y="662571"/>
                </a:lnTo>
                <a:lnTo>
                  <a:pt x="47244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4465" y="2823451"/>
            <a:ext cx="4724400" cy="792480"/>
          </a:xfrm>
          <a:custGeom>
            <a:avLst/>
            <a:gdLst/>
            <a:ahLst/>
            <a:cxnLst/>
            <a:rect l="l" t="t" r="r" b="b"/>
            <a:pathLst>
              <a:path w="4724400" h="792479">
                <a:moveTo>
                  <a:pt x="4724400" y="0"/>
                </a:moveTo>
                <a:lnTo>
                  <a:pt x="0" y="0"/>
                </a:lnTo>
                <a:lnTo>
                  <a:pt x="0" y="792022"/>
                </a:lnTo>
                <a:lnTo>
                  <a:pt x="4724400" y="792022"/>
                </a:lnTo>
                <a:lnTo>
                  <a:pt x="47244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465" y="3899179"/>
            <a:ext cx="4724400" cy="792480"/>
          </a:xfrm>
          <a:custGeom>
            <a:avLst/>
            <a:gdLst/>
            <a:ahLst/>
            <a:cxnLst/>
            <a:rect l="l" t="t" r="r" b="b"/>
            <a:pathLst>
              <a:path w="4724400" h="792479">
                <a:moveTo>
                  <a:pt x="4724400" y="0"/>
                </a:moveTo>
                <a:lnTo>
                  <a:pt x="0" y="0"/>
                </a:lnTo>
                <a:lnTo>
                  <a:pt x="0" y="792022"/>
                </a:lnTo>
                <a:lnTo>
                  <a:pt x="4724400" y="792022"/>
                </a:lnTo>
                <a:lnTo>
                  <a:pt x="47244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190" y="824713"/>
            <a:ext cx="4860290" cy="792480"/>
          </a:xfrm>
          <a:custGeom>
            <a:avLst/>
            <a:gdLst/>
            <a:ahLst/>
            <a:cxnLst/>
            <a:rect l="l" t="t" r="r" b="b"/>
            <a:pathLst>
              <a:path w="4860290" h="792480">
                <a:moveTo>
                  <a:pt x="4859997" y="0"/>
                </a:moveTo>
                <a:lnTo>
                  <a:pt x="0" y="0"/>
                </a:lnTo>
                <a:lnTo>
                  <a:pt x="0" y="792022"/>
                </a:lnTo>
                <a:lnTo>
                  <a:pt x="4859997" y="792022"/>
                </a:lnTo>
                <a:lnTo>
                  <a:pt x="4859997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00620" y="1058901"/>
            <a:ext cx="3258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Increased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chances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Success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43550"/>
              </p:ext>
            </p:extLst>
          </p:nvPr>
        </p:nvGraphicFramePr>
        <p:xfrm>
          <a:off x="558115" y="1870811"/>
          <a:ext cx="4724400" cy="3778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576">
                <a:tc>
                  <a:txBody>
                    <a:bodyPr/>
                    <a:lstStyle/>
                    <a:p>
                      <a:pPr marL="1546225" marR="165100" indent="-1374140">
                        <a:lnSpc>
                          <a:spcPct val="102200"/>
                        </a:lnSpc>
                        <a:spcBef>
                          <a:spcPts val="280"/>
                        </a:spcBef>
                      </a:pPr>
                      <a:r>
                        <a:rPr sz="180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Smoother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organisation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between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growers </a:t>
                      </a:r>
                      <a:r>
                        <a:rPr sz="1800" spc="-5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market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2F528F"/>
                      </a:solidFill>
                      <a:prstDash val="solid"/>
                    </a:lnL>
                    <a:lnR w="19050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19">
                <a:tc>
                  <a:txBody>
                    <a:bodyPr/>
                    <a:lstStyle/>
                    <a:p>
                      <a:pPr marL="1920875" marR="405765" indent="-1508125">
                        <a:lnSpc>
                          <a:spcPct val="101099"/>
                        </a:lnSpc>
                        <a:spcBef>
                          <a:spcPts val="844"/>
                        </a:spcBef>
                      </a:pPr>
                      <a:r>
                        <a:rPr sz="18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Opportunities</a:t>
                      </a:r>
                      <a:r>
                        <a:rPr sz="1800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integrated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packing </a:t>
                      </a:r>
                      <a:r>
                        <a:rPr sz="1800" spc="-5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facilities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7314" marB="0">
                    <a:lnL w="19050">
                      <a:solidFill>
                        <a:srgbClr val="2F528F"/>
                      </a:solidFill>
                      <a:prstDash val="solid"/>
                    </a:lnL>
                    <a:lnR w="19050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19">
                <a:tc>
                  <a:txBody>
                    <a:bodyPr/>
                    <a:lstStyle/>
                    <a:p>
                      <a:pPr marL="1511300" marR="184150" indent="-1318895">
                        <a:lnSpc>
                          <a:spcPct val="102200"/>
                        </a:lnSpc>
                        <a:spcBef>
                          <a:spcPts val="800"/>
                        </a:spcBef>
                      </a:pPr>
                      <a:r>
                        <a:rPr sz="1800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Agronomic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support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improved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inputs </a:t>
                      </a:r>
                      <a:r>
                        <a:rPr sz="1800" spc="-5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better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yields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1600" marB="0">
                    <a:lnL w="19050">
                      <a:solidFill>
                        <a:srgbClr val="2F528F"/>
                      </a:solidFill>
                      <a:prstDash val="solid"/>
                    </a:lnL>
                    <a:lnR w="19050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19">
                <a:tc>
                  <a:txBody>
                    <a:bodyPr/>
                    <a:lstStyle/>
                    <a:p>
                      <a:pPr marL="1925320" marR="220345" indent="-1691639">
                        <a:lnSpc>
                          <a:spcPct val="101099"/>
                        </a:lnSpc>
                        <a:spcBef>
                          <a:spcPts val="840"/>
                        </a:spcBef>
                      </a:pP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pre-financing</a:t>
                      </a:r>
                      <a:r>
                        <a:rPr sz="1800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inputs</a:t>
                      </a:r>
                      <a:r>
                        <a:rPr sz="1800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800" spc="-5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services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06680" marB="0">
                    <a:lnL w="19050">
                      <a:solidFill>
                        <a:srgbClr val="2F528F"/>
                      </a:solidFill>
                      <a:prstDash val="solid"/>
                    </a:lnL>
                    <a:lnR w="19050">
                      <a:solidFill>
                        <a:srgbClr val="2F528F"/>
                      </a:solidFill>
                      <a:prstDash val="solid"/>
                    </a:lnR>
                    <a:lnT w="19050">
                      <a:solidFill>
                        <a:srgbClr val="2F528F"/>
                      </a:solidFill>
                      <a:prstDash val="solid"/>
                    </a:lnT>
                    <a:lnB w="19050">
                      <a:solidFill>
                        <a:srgbClr val="2F528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665" y="821665"/>
            <a:ext cx="688848" cy="688848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67576" y="4863313"/>
            <a:ext cx="4724400" cy="792480"/>
          </a:xfrm>
          <a:custGeom>
            <a:avLst/>
            <a:gdLst/>
            <a:ahLst/>
            <a:cxnLst/>
            <a:rect l="l" t="t" r="r" b="b"/>
            <a:pathLst>
              <a:path w="4724400" h="792479">
                <a:moveTo>
                  <a:pt x="4724400" y="0"/>
                </a:moveTo>
                <a:lnTo>
                  <a:pt x="0" y="0"/>
                </a:lnTo>
                <a:lnTo>
                  <a:pt x="0" y="792018"/>
                </a:lnTo>
                <a:lnTo>
                  <a:pt x="4724400" y="792018"/>
                </a:lnTo>
                <a:lnTo>
                  <a:pt x="47244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131570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7085">
              <a:lnSpc>
                <a:spcPts val="2075"/>
              </a:lnSpc>
              <a:spcBef>
                <a:spcPts val="100"/>
              </a:spcBef>
            </a:pPr>
            <a:r>
              <a:rPr sz="1800" spc="45" dirty="0">
                <a:solidFill>
                  <a:srgbClr val="595959"/>
                </a:solidFill>
              </a:rPr>
              <a:t>This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developing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chain,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being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high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value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niche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approaching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commercial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stage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outgrower</a:t>
            </a:r>
            <a:endParaRPr sz="1800"/>
          </a:p>
          <a:p>
            <a:pPr marL="12700">
              <a:lnSpc>
                <a:spcPts val="2075"/>
              </a:lnSpc>
              <a:tabLst>
                <a:tab pos="806450" algn="l"/>
                <a:tab pos="105479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114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schemes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2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are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3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creating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3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opportunities</a:t>
            </a:r>
            <a:r>
              <a:rPr sz="1800" u="sng" spc="-8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for</a:t>
            </a:r>
            <a:r>
              <a:rPr sz="1800" u="sng" spc="3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wide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variety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2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of</a:t>
            </a:r>
            <a:r>
              <a:rPr sz="1800" u="sng" spc="-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services	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417" y="1708947"/>
            <a:ext cx="663736" cy="5309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4275" y="1745533"/>
            <a:ext cx="1219200" cy="7417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9130" y="4837709"/>
            <a:ext cx="965199" cy="965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006" y="3478809"/>
            <a:ext cx="921981" cy="9651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3921" y="1417383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964689" indent="-286385">
              <a:lnSpc>
                <a:spcPct val="100000"/>
              </a:lnSpc>
              <a:spcBef>
                <a:spcPts val="375"/>
              </a:spcBef>
              <a:buFont typeface="Cambria Math"/>
              <a:buChar char="–"/>
              <a:tabLst>
                <a:tab pos="1964689" algn="l"/>
                <a:tab pos="1965325" algn="l"/>
              </a:tabLst>
            </a:pP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Nurseries</a:t>
            </a:r>
            <a:endParaRPr sz="1400">
              <a:latin typeface="Calibri Light"/>
              <a:cs typeface="Calibri Light"/>
            </a:endParaRPr>
          </a:p>
          <a:p>
            <a:pPr marL="1964689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64689" algn="l"/>
                <a:tab pos="1965325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Logistics</a:t>
            </a:r>
            <a:endParaRPr sz="1400">
              <a:latin typeface="Calibri Light"/>
              <a:cs typeface="Calibri Light"/>
            </a:endParaRPr>
          </a:p>
          <a:p>
            <a:pPr marL="1964689" indent="-286385">
              <a:lnSpc>
                <a:spcPct val="100000"/>
              </a:lnSpc>
              <a:spcBef>
                <a:spcPts val="20"/>
              </a:spcBef>
              <a:buFont typeface="Cambria Math"/>
              <a:buChar char="–"/>
              <a:tabLst>
                <a:tab pos="1964689" algn="l"/>
                <a:tab pos="1965325" algn="l"/>
              </a:tabLst>
            </a:pP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Agronomists</a:t>
            </a:r>
            <a:endParaRPr sz="1400">
              <a:latin typeface="Calibri Light"/>
              <a:cs typeface="Calibri Light"/>
            </a:endParaRPr>
          </a:p>
          <a:p>
            <a:pPr marL="1964689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64689" algn="l"/>
                <a:tab pos="1965325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Certification</a:t>
            </a:r>
            <a:r>
              <a:rPr sz="1400" spc="-4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experts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2477" y="3358197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344295" indent="-285750">
              <a:lnSpc>
                <a:spcPct val="100000"/>
              </a:lnSpc>
              <a:spcBef>
                <a:spcPts val="69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Extension</a:t>
            </a:r>
            <a:r>
              <a:rPr sz="140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Farming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Harvesting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teams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200" y="1412049"/>
            <a:ext cx="5867400" cy="267652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93040" rIns="0" bIns="0" rtlCol="0">
            <a:spAutoFit/>
          </a:bodyPr>
          <a:lstStyle/>
          <a:p>
            <a:pPr marL="1901825" indent="-286385">
              <a:lnSpc>
                <a:spcPct val="100000"/>
              </a:lnSpc>
              <a:spcBef>
                <a:spcPts val="1520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35" dirty="0">
                <a:solidFill>
                  <a:srgbClr val="3B3838"/>
                </a:solidFill>
                <a:latin typeface="Calibri Light"/>
                <a:cs typeface="Calibri Light"/>
              </a:rPr>
              <a:t>F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ac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t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o</a:t>
            </a:r>
            <a:r>
              <a:rPr sz="1400" spc="10" dirty="0">
                <a:solidFill>
                  <a:srgbClr val="3B3838"/>
                </a:solidFill>
                <a:latin typeface="Calibri Light"/>
                <a:cs typeface="Calibri Light"/>
              </a:rPr>
              <a:t>r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y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5" dirty="0">
                <a:solidFill>
                  <a:srgbClr val="3B3838"/>
                </a:solidFill>
                <a:latin typeface="Calibri Light"/>
                <a:cs typeface="Calibri Light"/>
              </a:rPr>
              <a:t>M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n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ge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r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5" dirty="0">
                <a:solidFill>
                  <a:srgbClr val="3B3838"/>
                </a:solidFill>
                <a:latin typeface="Calibri Light"/>
                <a:cs typeface="Calibri Light"/>
              </a:rPr>
              <a:t>Q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u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ality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5" dirty="0">
                <a:solidFill>
                  <a:srgbClr val="3B3838"/>
                </a:solidFill>
                <a:latin typeface="Calibri Light"/>
                <a:cs typeface="Calibri Light"/>
              </a:rPr>
              <a:t>m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n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a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ge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r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Certification</a:t>
            </a:r>
            <a:r>
              <a:rPr sz="1400" spc="-4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experts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ts val="1645"/>
              </a:lnSpc>
              <a:spcBef>
                <a:spcPts val="20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Suppliers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of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processing</a:t>
            </a:r>
            <a:r>
              <a:rPr sz="14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and</a:t>
            </a: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farming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 equipment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ts val="1645"/>
              </a:lnSpc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Maintenance</a:t>
            </a:r>
            <a:r>
              <a:rPr sz="1400" spc="-4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of</a:t>
            </a:r>
            <a:r>
              <a:rPr sz="1400" spc="-4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equipment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15" dirty="0">
                <a:solidFill>
                  <a:srgbClr val="3B3838"/>
                </a:solidFill>
                <a:latin typeface="Calibri Light"/>
                <a:cs typeface="Calibri Light"/>
              </a:rPr>
              <a:t>Pest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Control</a:t>
            </a:r>
            <a:r>
              <a:rPr sz="14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Sales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and</a:t>
            </a:r>
            <a:r>
              <a:rPr sz="1400" spc="-2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marketing</a:t>
            </a:r>
            <a:endParaRPr sz="1400">
              <a:latin typeface="Calibri Light"/>
              <a:cs typeface="Calibri Light"/>
            </a:endParaRPr>
          </a:p>
          <a:p>
            <a:pPr marL="1901825" indent="-286385">
              <a:lnSpc>
                <a:spcPct val="100000"/>
              </a:lnSpc>
              <a:spcBef>
                <a:spcPts val="25"/>
              </a:spcBef>
              <a:buFont typeface="Cambria Math"/>
              <a:buChar char="–"/>
              <a:tabLst>
                <a:tab pos="1901825" algn="l"/>
                <a:tab pos="1902460" algn="l"/>
              </a:tabLst>
            </a:pPr>
            <a:r>
              <a:rPr sz="1400" spc="-20" dirty="0">
                <a:solidFill>
                  <a:srgbClr val="3B3838"/>
                </a:solidFill>
                <a:latin typeface="Calibri Light"/>
                <a:cs typeface="Calibri Light"/>
              </a:rPr>
              <a:t>Training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and</a:t>
            </a:r>
            <a:r>
              <a:rPr sz="1400" spc="-2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technical</a:t>
            </a:r>
            <a:r>
              <a:rPr sz="14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3B3838"/>
                </a:solidFill>
                <a:latin typeface="Calibri Light"/>
                <a:cs typeface="Calibri Light"/>
              </a:rPr>
              <a:t>skills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921" y="1039215"/>
            <a:ext cx="2410460" cy="347345"/>
          </a:xfrm>
          <a:custGeom>
            <a:avLst/>
            <a:gdLst/>
            <a:ahLst/>
            <a:cxnLst/>
            <a:rect l="l" t="t" r="r" b="b"/>
            <a:pathLst>
              <a:path w="2410460" h="347344">
                <a:moveTo>
                  <a:pt x="2352278" y="0"/>
                </a:moveTo>
                <a:lnTo>
                  <a:pt x="57886" y="0"/>
                </a:lnTo>
                <a:lnTo>
                  <a:pt x="35354" y="4549"/>
                </a:lnTo>
                <a:lnTo>
                  <a:pt x="16954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19"/>
                </a:lnTo>
                <a:lnTo>
                  <a:pt x="2410165" y="347319"/>
                </a:lnTo>
                <a:lnTo>
                  <a:pt x="2410165" y="57886"/>
                </a:lnTo>
                <a:lnTo>
                  <a:pt x="2405615" y="35356"/>
                </a:lnTo>
                <a:lnTo>
                  <a:pt x="2393209" y="16956"/>
                </a:lnTo>
                <a:lnTo>
                  <a:pt x="2374809" y="4549"/>
                </a:lnTo>
                <a:lnTo>
                  <a:pt x="235227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9614" y="1073403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477" y="2994405"/>
            <a:ext cx="2381885" cy="333375"/>
          </a:xfrm>
          <a:custGeom>
            <a:avLst/>
            <a:gdLst/>
            <a:ahLst/>
            <a:cxnLst/>
            <a:rect l="l" t="t" r="r" b="b"/>
            <a:pathLst>
              <a:path w="2381885" h="333375">
                <a:moveTo>
                  <a:pt x="2326123" y="0"/>
                </a:moveTo>
                <a:lnTo>
                  <a:pt x="55492" y="0"/>
                </a:lnTo>
                <a:lnTo>
                  <a:pt x="33892" y="4360"/>
                </a:lnTo>
                <a:lnTo>
                  <a:pt x="16253" y="16251"/>
                </a:lnTo>
                <a:lnTo>
                  <a:pt x="4360" y="33888"/>
                </a:lnTo>
                <a:lnTo>
                  <a:pt x="0" y="55486"/>
                </a:lnTo>
                <a:lnTo>
                  <a:pt x="0" y="332955"/>
                </a:lnTo>
                <a:lnTo>
                  <a:pt x="2381609" y="332955"/>
                </a:lnTo>
                <a:lnTo>
                  <a:pt x="2381609" y="55486"/>
                </a:lnTo>
                <a:lnTo>
                  <a:pt x="2377249" y="33888"/>
                </a:lnTo>
                <a:lnTo>
                  <a:pt x="2365358" y="16251"/>
                </a:lnTo>
                <a:lnTo>
                  <a:pt x="2347721" y="4360"/>
                </a:lnTo>
                <a:lnTo>
                  <a:pt x="2326123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7469" y="3021075"/>
            <a:ext cx="1852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1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2200" y="1059065"/>
            <a:ext cx="1539875" cy="322580"/>
          </a:xfrm>
          <a:custGeom>
            <a:avLst/>
            <a:gdLst/>
            <a:ahLst/>
            <a:cxnLst/>
            <a:rect l="l" t="t" r="r" b="b"/>
            <a:pathLst>
              <a:path w="1539875" h="322580">
                <a:moveTo>
                  <a:pt x="1485938" y="0"/>
                </a:moveTo>
                <a:lnTo>
                  <a:pt x="53695" y="0"/>
                </a:lnTo>
                <a:lnTo>
                  <a:pt x="32795" y="4219"/>
                </a:lnTo>
                <a:lnTo>
                  <a:pt x="15727" y="15727"/>
                </a:lnTo>
                <a:lnTo>
                  <a:pt x="4219" y="32795"/>
                </a:lnTo>
                <a:lnTo>
                  <a:pt x="0" y="53695"/>
                </a:lnTo>
                <a:lnTo>
                  <a:pt x="0" y="322135"/>
                </a:lnTo>
                <a:lnTo>
                  <a:pt x="1539621" y="322135"/>
                </a:lnTo>
                <a:lnTo>
                  <a:pt x="1539621" y="53695"/>
                </a:lnTo>
                <a:lnTo>
                  <a:pt x="1535401" y="32795"/>
                </a:lnTo>
                <a:lnTo>
                  <a:pt x="1523895" y="15727"/>
                </a:lnTo>
                <a:lnTo>
                  <a:pt x="1506831" y="4219"/>
                </a:lnTo>
                <a:lnTo>
                  <a:pt x="148593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66662" y="1079499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36004" y="4342307"/>
            <a:ext cx="3325495" cy="347345"/>
          </a:xfrm>
          <a:custGeom>
            <a:avLst/>
            <a:gdLst/>
            <a:ahLst/>
            <a:cxnLst/>
            <a:rect l="l" t="t" r="r" b="b"/>
            <a:pathLst>
              <a:path w="3325495" h="347345">
                <a:moveTo>
                  <a:pt x="3267252" y="0"/>
                </a:moveTo>
                <a:lnTo>
                  <a:pt x="57886" y="0"/>
                </a:lnTo>
                <a:lnTo>
                  <a:pt x="35356" y="4547"/>
                </a:lnTo>
                <a:lnTo>
                  <a:pt x="16956" y="16951"/>
                </a:lnTo>
                <a:lnTo>
                  <a:pt x="4549" y="35350"/>
                </a:lnTo>
                <a:lnTo>
                  <a:pt x="0" y="57886"/>
                </a:lnTo>
                <a:lnTo>
                  <a:pt x="0" y="347306"/>
                </a:lnTo>
                <a:lnTo>
                  <a:pt x="3325139" y="347306"/>
                </a:lnTo>
                <a:lnTo>
                  <a:pt x="3325139" y="57886"/>
                </a:lnTo>
                <a:lnTo>
                  <a:pt x="3320589" y="35350"/>
                </a:lnTo>
                <a:lnTo>
                  <a:pt x="3308183" y="16951"/>
                </a:lnTo>
                <a:lnTo>
                  <a:pt x="3289783" y="4547"/>
                </a:lnTo>
                <a:lnTo>
                  <a:pt x="32672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31699" y="4377435"/>
            <a:ext cx="2780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Marketing,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Sales,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Distribution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6004" y="4720463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2152650" indent="-286385">
              <a:lnSpc>
                <a:spcPct val="100000"/>
              </a:lnSpc>
              <a:spcBef>
                <a:spcPts val="885"/>
              </a:spcBef>
              <a:buSzPct val="71428"/>
              <a:buFont typeface="Segoe UI Symbol"/>
              <a:buChar char="—"/>
              <a:tabLst>
                <a:tab pos="2152650" algn="l"/>
                <a:tab pos="215328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Aggregation</a:t>
            </a:r>
            <a:endParaRPr sz="1400">
              <a:latin typeface="Calibri Light"/>
              <a:cs typeface="Calibri Light"/>
            </a:endParaRPr>
          </a:p>
          <a:p>
            <a:pPr marL="215265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2152650" algn="l"/>
                <a:tab pos="2153285" algn="l"/>
              </a:tabLst>
            </a:pP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Transport</a:t>
            </a:r>
            <a:endParaRPr sz="1400">
              <a:latin typeface="Calibri Light"/>
              <a:cs typeface="Calibri Light"/>
            </a:endParaRPr>
          </a:p>
          <a:p>
            <a:pPr marL="215265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2152650" algn="l"/>
                <a:tab pos="215328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Commercial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Trading</a:t>
            </a:r>
            <a:endParaRPr sz="1400">
              <a:latin typeface="Calibri Light"/>
              <a:cs typeface="Calibri Light"/>
            </a:endParaRPr>
          </a:p>
          <a:p>
            <a:pPr marL="215265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2152650" algn="l"/>
                <a:tab pos="215328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Regional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trade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exports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00" y="73444"/>
            <a:ext cx="311150" cy="3111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903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chillie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value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chain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offers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40" dirty="0">
                <a:solidFill>
                  <a:srgbClr val="595959"/>
                </a:solidFill>
              </a:rPr>
              <a:t>good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prospects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jobs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50" dirty="0">
                <a:solidFill>
                  <a:srgbClr val="595959"/>
                </a:solidFill>
              </a:rPr>
              <a:t>&amp;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especially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10" dirty="0">
                <a:solidFill>
                  <a:srgbClr val="595959"/>
                </a:solidFill>
              </a:rPr>
              <a:t>women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youth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48" y="736815"/>
            <a:ext cx="5358130" cy="462280"/>
          </a:xfrm>
          <a:custGeom>
            <a:avLst/>
            <a:gdLst/>
            <a:ahLst/>
            <a:cxnLst/>
            <a:rect l="l" t="t" r="r" b="b"/>
            <a:pathLst>
              <a:path w="5358130" h="462280">
                <a:moveTo>
                  <a:pt x="5357951" y="0"/>
                </a:moveTo>
                <a:lnTo>
                  <a:pt x="0" y="0"/>
                </a:lnTo>
                <a:lnTo>
                  <a:pt x="0" y="461670"/>
                </a:lnTo>
                <a:lnTo>
                  <a:pt x="5357951" y="461670"/>
                </a:lnTo>
                <a:lnTo>
                  <a:pt x="5357951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987" y="770635"/>
            <a:ext cx="516572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actively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involved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along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chain,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but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especially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sorting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grading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659" y="1712112"/>
            <a:ext cx="4658650" cy="30754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394" y="4959096"/>
            <a:ext cx="52914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0" dirty="0">
                <a:latin typeface="Trebuchet MS"/>
                <a:cs typeface="Trebuchet MS"/>
              </a:rPr>
              <a:t>Sourced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from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75" dirty="0">
                <a:latin typeface="Trebuchet MS"/>
                <a:cs typeface="Trebuchet MS"/>
              </a:rPr>
              <a:t>HIVOS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35" dirty="0">
                <a:latin typeface="Trebuchet MS"/>
                <a:cs typeface="Trebuchet MS"/>
              </a:rPr>
              <a:t>Baseline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of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65" dirty="0">
                <a:latin typeface="Trebuchet MS"/>
                <a:cs typeface="Trebuchet MS"/>
              </a:rPr>
              <a:t>women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in</a:t>
            </a:r>
            <a:r>
              <a:rPr sz="1100" spc="22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the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Chillie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45" dirty="0">
                <a:latin typeface="Trebuchet MS"/>
                <a:cs typeface="Trebuchet MS"/>
              </a:rPr>
              <a:t>Value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35" dirty="0">
                <a:latin typeface="Trebuchet MS"/>
                <a:cs typeface="Trebuchet MS"/>
              </a:rPr>
              <a:t>Chain-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Malawi,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Trebuchet MS"/>
                <a:cs typeface="Trebuchet MS"/>
              </a:rPr>
              <a:t>2019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7334" y="736815"/>
            <a:ext cx="3013075" cy="66865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90805" rIns="0" bIns="0" rtlCol="0">
            <a:spAutoFit/>
          </a:bodyPr>
          <a:lstStyle/>
          <a:p>
            <a:pPr marL="157480" marR="148590" indent="-2540" algn="ctr">
              <a:lnSpc>
                <a:spcPts val="1300"/>
              </a:lnSpc>
              <a:spcBef>
                <a:spcPts val="715"/>
              </a:spcBef>
            </a:pPr>
            <a:r>
              <a:rPr sz="1100" spc="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1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13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3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13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4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7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10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00" spc="-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estates</a:t>
            </a:r>
            <a:r>
              <a:rPr sz="11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typically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taken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up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1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39200" y="736815"/>
            <a:ext cx="3300729" cy="659765"/>
          </a:xfrm>
          <a:custGeom>
            <a:avLst/>
            <a:gdLst/>
            <a:ahLst/>
            <a:cxnLst/>
            <a:rect l="l" t="t" r="r" b="b"/>
            <a:pathLst>
              <a:path w="3300729" h="659765">
                <a:moveTo>
                  <a:pt x="3300552" y="0"/>
                </a:moveTo>
                <a:lnTo>
                  <a:pt x="0" y="0"/>
                </a:lnTo>
                <a:lnTo>
                  <a:pt x="0" y="659269"/>
                </a:lnTo>
                <a:lnTo>
                  <a:pt x="3300552" y="659269"/>
                </a:lnTo>
                <a:lnTo>
                  <a:pt x="33005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09138" y="886968"/>
            <a:ext cx="296164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7985" marR="5080" indent="-375920">
              <a:lnSpc>
                <a:spcPts val="1300"/>
              </a:lnSpc>
              <a:spcBef>
                <a:spcPts val="160"/>
              </a:spcBef>
            </a:pPr>
            <a:r>
              <a:rPr sz="1100" spc="50" dirty="0">
                <a:solidFill>
                  <a:srgbClr val="FFFFFF"/>
                </a:solidFill>
                <a:latin typeface="Trebuchet MS"/>
                <a:cs typeface="Trebuchet MS"/>
              </a:rPr>
              <a:t>Modular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investments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possible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various </a:t>
            </a:r>
            <a:r>
              <a:rPr sz="11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services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rebuchet MS"/>
                <a:cs typeface="Trebuchet MS"/>
              </a:rPr>
              <a:t>such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land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preparation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39200" y="3481082"/>
            <a:ext cx="3300729" cy="676910"/>
          </a:xfrm>
          <a:custGeom>
            <a:avLst/>
            <a:gdLst/>
            <a:ahLst/>
            <a:cxnLst/>
            <a:rect l="l" t="t" r="r" b="b"/>
            <a:pathLst>
              <a:path w="3300729" h="676910">
                <a:moveTo>
                  <a:pt x="3300552" y="0"/>
                </a:moveTo>
                <a:lnTo>
                  <a:pt x="0" y="0"/>
                </a:lnTo>
                <a:lnTo>
                  <a:pt x="0" y="676554"/>
                </a:lnTo>
                <a:lnTo>
                  <a:pt x="3300552" y="676554"/>
                </a:lnTo>
                <a:lnTo>
                  <a:pt x="33005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48813" y="3639311"/>
            <a:ext cx="308229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42010" marR="5080" indent="-829944">
              <a:lnSpc>
                <a:spcPts val="1300"/>
              </a:lnSpc>
              <a:spcBef>
                <a:spcPts val="160"/>
              </a:spcBef>
            </a:pP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Fast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rebuchet MS"/>
                <a:cs typeface="Trebuchet MS"/>
              </a:rPr>
              <a:t>return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investment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chilli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farmers </a:t>
            </a:r>
            <a:r>
              <a:rPr sz="1100" spc="-3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outgrower</a:t>
            </a:r>
            <a:r>
              <a:rPr sz="11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models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00" y="73444"/>
            <a:ext cx="311150" cy="3111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7321" y="1405204"/>
            <a:ext cx="3012566" cy="19812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9200" y="4157636"/>
            <a:ext cx="3300552" cy="224316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719622" y="3489261"/>
            <a:ext cx="3013075" cy="66865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935355" marR="278765" indent="-649605">
              <a:lnSpc>
                <a:spcPts val="1300"/>
              </a:lnSpc>
            </a:pP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Harvesting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Trebuchet MS"/>
                <a:cs typeface="Trebuchet MS"/>
              </a:rPr>
              <a:t>requires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large</a:t>
            </a:r>
            <a:r>
              <a:rPr sz="11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Trebuchet MS"/>
                <a:cs typeface="Trebuchet MS"/>
              </a:rPr>
              <a:t>numbers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1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1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seasonal</a:t>
            </a:r>
            <a:r>
              <a:rPr sz="11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Trebuchet MS"/>
                <a:cs typeface="Trebuchet MS"/>
              </a:rPr>
              <a:t>workers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39200" y="1395971"/>
            <a:ext cx="3300552" cy="198094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9622" y="4157636"/>
            <a:ext cx="3012566" cy="224316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993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595959"/>
                </a:solidFill>
              </a:rPr>
              <a:t>There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few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positive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halo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effects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that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can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be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achieved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supporting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5" dirty="0">
                <a:solidFill>
                  <a:srgbClr val="595959"/>
                </a:solidFill>
              </a:rPr>
              <a:t>activities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" dirty="0">
                <a:solidFill>
                  <a:srgbClr val="595959"/>
                </a:solidFill>
              </a:rPr>
              <a:t>this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chain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006373"/>
            <a:ext cx="3581400" cy="33909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114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he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3581400"/>
            <a:ext cx="3581400" cy="58483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19050" rIns="0" bIns="0" rtlCol="0">
            <a:spAutoFit/>
          </a:bodyPr>
          <a:lstStyle/>
          <a:p>
            <a:pPr marL="90805" marR="116839">
              <a:lnSpc>
                <a:spcPct val="105000"/>
              </a:lnSpc>
              <a:spcBef>
                <a:spcPts val="150"/>
              </a:spcBef>
            </a:pP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working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conditions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wage </a:t>
            </a:r>
            <a:r>
              <a:rPr sz="1600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equality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estates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" y="73444"/>
            <a:ext cx="311150" cy="3111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7340" y="1441196"/>
            <a:ext cx="3409315" cy="1394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Access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to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the EU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depends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on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organic </a:t>
            </a:r>
            <a:r>
              <a:rPr sz="1800" spc="-39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certification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and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low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pesticide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residues,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which is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good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3B3838"/>
                </a:solidFill>
                <a:latin typeface="Calibri Light"/>
                <a:cs typeface="Calibri Light"/>
              </a:rPr>
              <a:t>for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the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environment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and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health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&amp;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safety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of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growers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4187444"/>
            <a:ext cx="3319779" cy="1125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These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organised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programs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supported by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donor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agencies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has 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ensured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fair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working conditions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and </a:t>
            </a:r>
            <a:r>
              <a:rPr sz="1800" spc="-39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closed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gender</a:t>
            </a:r>
            <a:r>
              <a:rPr sz="1800" spc="1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disparities.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8600" y="1006374"/>
            <a:ext cx="61976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707" y="1219200"/>
            <a:ext cx="4901793" cy="3962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056132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ts val="2075"/>
              </a:lnSpc>
              <a:spcBef>
                <a:spcPts val="100"/>
              </a:spcBef>
            </a:pPr>
            <a:r>
              <a:rPr sz="1800" spc="45" dirty="0">
                <a:solidFill>
                  <a:srgbClr val="595959"/>
                </a:solidFill>
              </a:rPr>
              <a:t>There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25" dirty="0">
                <a:solidFill>
                  <a:srgbClr val="595959"/>
                </a:solidFill>
              </a:rPr>
              <a:t>some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health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safety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risks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50" dirty="0">
                <a:solidFill>
                  <a:srgbClr val="595959"/>
                </a:solidFill>
              </a:rPr>
              <a:t>&amp;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25" dirty="0">
                <a:solidFill>
                  <a:srgbClr val="595959"/>
                </a:solidFill>
              </a:rPr>
              <a:t>some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instances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20" dirty="0">
                <a:solidFill>
                  <a:srgbClr val="595959"/>
                </a:solidFill>
              </a:rPr>
              <a:t>wage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issues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that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5" dirty="0">
                <a:solidFill>
                  <a:srgbClr val="595959"/>
                </a:solidFill>
              </a:rPr>
              <a:t>will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need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to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be</a:t>
            </a:r>
            <a:endParaRPr sz="1800"/>
          </a:p>
          <a:p>
            <a:pPr marL="12700">
              <a:lnSpc>
                <a:spcPts val="2075"/>
              </a:lnSpc>
              <a:tabLst>
                <a:tab pos="484505" algn="l"/>
                <a:tab pos="105479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11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managed</a:t>
            </a:r>
            <a:r>
              <a:rPr sz="1800" u="sng" spc="-10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10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as</a:t>
            </a:r>
            <a:r>
              <a:rPr sz="1800" u="sng" spc="-11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1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this</a:t>
            </a:r>
            <a:r>
              <a:rPr sz="1800" u="sng" spc="-114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4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chain</a:t>
            </a:r>
            <a:r>
              <a:rPr sz="1800" u="sng" spc="-10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expands	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000" y="1467738"/>
            <a:ext cx="4724400" cy="58483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23495" rIns="0" bIns="0" rtlCol="0">
            <a:spAutoFit/>
          </a:bodyPr>
          <a:lstStyle/>
          <a:p>
            <a:pPr marL="90805" marR="729615">
              <a:lnSpc>
                <a:spcPct val="103699"/>
              </a:lnSpc>
              <a:spcBef>
                <a:spcPts val="185"/>
              </a:spcBef>
            </a:pP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Fumes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grading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require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professional </a:t>
            </a:r>
            <a:r>
              <a:rPr sz="1600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packing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facilities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00" y="73444"/>
            <a:ext cx="311150" cy="3111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53000" y="3470630"/>
            <a:ext cx="4483100" cy="58483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23495" rIns="0" bIns="0" rtlCol="0">
            <a:spAutoFit/>
          </a:bodyPr>
          <a:lstStyle/>
          <a:p>
            <a:pPr marL="90805" marR="701675">
              <a:lnSpc>
                <a:spcPct val="103699"/>
              </a:lnSpc>
              <a:spcBef>
                <a:spcPts val="185"/>
              </a:spcBef>
            </a:pP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Estates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pay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above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minimum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wage,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but </a:t>
            </a:r>
            <a:r>
              <a:rPr sz="1600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others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3248" y="4074667"/>
            <a:ext cx="403479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Small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holder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farms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have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been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known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to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pay </a:t>
            </a:r>
            <a:r>
              <a:rPr sz="1800" spc="-39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below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the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official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rural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minimum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wage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2288" y="2026411"/>
            <a:ext cx="42106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Estates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currently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 manage this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well. But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small 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scale </a:t>
            </a:r>
            <a:r>
              <a:rPr sz="1800" spc="-10" dirty="0">
                <a:solidFill>
                  <a:srgbClr val="3B3838"/>
                </a:solidFill>
                <a:latin typeface="Calibri Light"/>
                <a:cs typeface="Calibri Light"/>
              </a:rPr>
              <a:t>farms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will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need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focus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3B3838"/>
                </a:solidFill>
                <a:latin typeface="Calibri Light"/>
                <a:cs typeface="Calibri Light"/>
              </a:rPr>
              <a:t>to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ensure that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this </a:t>
            </a:r>
            <a:r>
              <a:rPr sz="1800" spc="-39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is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an</a:t>
            </a:r>
            <a:r>
              <a:rPr sz="1800" spc="5" dirty="0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3B3838"/>
                </a:solidFill>
                <a:latin typeface="Calibri Light"/>
                <a:cs typeface="Calibri Light"/>
              </a:rPr>
              <a:t>industry </a:t>
            </a:r>
            <a:r>
              <a:rPr sz="1800" dirty="0">
                <a:solidFill>
                  <a:srgbClr val="3B3838"/>
                </a:solidFill>
                <a:latin typeface="Calibri Light"/>
                <a:cs typeface="Calibri Light"/>
              </a:rPr>
              <a:t>norm.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4543425" cy="587375"/>
            <a:chOff x="0" y="6270625"/>
            <a:chExt cx="454342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4543425" cy="431165"/>
            </a:xfrm>
            <a:custGeom>
              <a:avLst/>
              <a:gdLst/>
              <a:ahLst/>
              <a:cxnLst/>
              <a:rect l="l" t="t" r="r" b="b"/>
              <a:pathLst>
                <a:path w="4543425" h="431165">
                  <a:moveTo>
                    <a:pt x="0" y="431073"/>
                  </a:moveTo>
                  <a:lnTo>
                    <a:pt x="4543425" y="431073"/>
                  </a:lnTo>
                  <a:lnTo>
                    <a:pt x="4543425" y="0"/>
                  </a:lnTo>
                  <a:lnTo>
                    <a:pt x="0" y="0"/>
                  </a:lnTo>
                  <a:lnTo>
                    <a:pt x="0" y="431073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9392" y="6424614"/>
              <a:ext cx="1712607" cy="3651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4" y="0"/>
              <a:ext cx="8052815" cy="6858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375275" cy="68579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21293" y="2362199"/>
              <a:ext cx="5207000" cy="1752600"/>
            </a:xfrm>
            <a:custGeom>
              <a:avLst/>
              <a:gdLst/>
              <a:ahLst/>
              <a:cxnLst/>
              <a:rect l="l" t="t" r="r" b="b"/>
              <a:pathLst>
                <a:path w="5207000" h="1752600">
                  <a:moveTo>
                    <a:pt x="5207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5207000" y="175260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77805" y="2725928"/>
            <a:ext cx="209486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65" dirty="0"/>
              <a:t>Greenlight</a:t>
            </a:r>
            <a:endParaRPr sz="3300"/>
          </a:p>
        </p:txBody>
      </p:sp>
      <p:sp>
        <p:nvSpPr>
          <p:cNvPr id="11" name="object 11"/>
          <p:cNvSpPr txBox="1"/>
          <p:nvPr/>
        </p:nvSpPr>
        <p:spPr>
          <a:xfrm>
            <a:off x="2608630" y="3243742"/>
            <a:ext cx="46323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8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000" i="1" spc="8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000" i="1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i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i="1" spc="4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000" i="1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i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4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i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125" dirty="0">
                <a:solidFill>
                  <a:srgbClr val="FFFFFF"/>
                </a:solidFill>
                <a:latin typeface="Trebuchet MS"/>
                <a:cs typeface="Trebuchet MS"/>
              </a:rPr>
              <a:t>sc</a:t>
            </a:r>
            <a:r>
              <a:rPr sz="2000" i="1" spc="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000" i="1" spc="6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000" i="1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i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12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0" i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000" i="1" spc="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000" i="1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i="1" spc="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000" i="1" spc="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i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000" i="1" spc="-1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000" i="1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i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i="1" spc="2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000" i="1" spc="12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000" i="1" spc="-1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000" i="1" spc="2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000" i="1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i="1" spc="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000" i="1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000" i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i="1" spc="-1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000" i="1" spc="2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4479" y="3452242"/>
            <a:ext cx="44278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2000" i="1" spc="135" dirty="0" err="1">
                <a:solidFill>
                  <a:srgbClr val="FFFFFF"/>
                </a:solidFill>
                <a:latin typeface="Trebuchet MS"/>
                <a:cs typeface="Trebuchet MS"/>
              </a:rPr>
              <a:t>other</a:t>
            </a:r>
            <a:r>
              <a:rPr lang="de-DE" sz="2000" i="1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de-DE" sz="2000" i="1" spc="135" dirty="0" err="1">
                <a:solidFill>
                  <a:srgbClr val="FFFFFF"/>
                </a:solidFill>
                <a:latin typeface="Trebuchet MS"/>
                <a:cs typeface="Trebuchet MS"/>
              </a:rPr>
              <a:t>programs</a:t>
            </a:r>
            <a:r>
              <a:rPr lang="de-DE" sz="2000" i="1" spc="135" dirty="0">
                <a:solidFill>
                  <a:srgbClr val="FFFFFF"/>
                </a:solidFill>
                <a:latin typeface="Trebuchet MS"/>
                <a:cs typeface="Trebuchet MS"/>
              </a:rPr>
              <a:t> and </a:t>
            </a:r>
            <a:r>
              <a:rPr lang="de-DE" sz="2000" i="1" spc="135" dirty="0" err="1">
                <a:solidFill>
                  <a:srgbClr val="FFFFFF"/>
                </a:solidFill>
                <a:latin typeface="Trebuchet MS"/>
                <a:cs typeface="Trebuchet MS"/>
              </a:rPr>
              <a:t>centres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482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21293" y="2362199"/>
              <a:ext cx="5207000" cy="1752600"/>
            </a:xfrm>
            <a:custGeom>
              <a:avLst/>
              <a:gdLst/>
              <a:ahLst/>
              <a:cxnLst/>
              <a:rect l="l" t="t" r="r" b="b"/>
              <a:pathLst>
                <a:path w="5207000" h="1752600">
                  <a:moveTo>
                    <a:pt x="5207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5207000" y="175260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6855" y="2940811"/>
            <a:ext cx="2555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5" dirty="0"/>
              <a:t>Groundnuts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10301605" cy="587375"/>
            <a:chOff x="0" y="6270625"/>
            <a:chExt cx="1030160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10301605" cy="431165"/>
            </a:xfrm>
            <a:custGeom>
              <a:avLst/>
              <a:gdLst/>
              <a:ahLst/>
              <a:cxnLst/>
              <a:rect l="l" t="t" r="r" b="b"/>
              <a:pathLst>
                <a:path w="10301605" h="431165">
                  <a:moveTo>
                    <a:pt x="10301160" y="0"/>
                  </a:moveTo>
                  <a:lnTo>
                    <a:pt x="0" y="0"/>
                  </a:lnTo>
                  <a:lnTo>
                    <a:pt x="0" y="431073"/>
                  </a:lnTo>
                  <a:lnTo>
                    <a:pt x="10301160" y="431073"/>
                  </a:lnTo>
                  <a:lnTo>
                    <a:pt x="1030116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2700" y="84835"/>
            <a:ext cx="1056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2600" algn="l"/>
                <a:tab pos="10547985" algn="l"/>
              </a:tabLst>
            </a:pPr>
            <a:r>
              <a:rPr sz="2400" u="sng" spc="-12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2400" u="sng" spc="31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We</a:t>
            </a:r>
            <a:r>
              <a:rPr sz="2400" u="sng" spc="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21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used</a:t>
            </a:r>
            <a:r>
              <a:rPr sz="24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the</a:t>
            </a:r>
            <a:r>
              <a:rPr sz="2400" u="sng" spc="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1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prestudy</a:t>
            </a:r>
            <a:r>
              <a:rPr sz="24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14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value</a:t>
            </a:r>
            <a:r>
              <a:rPr sz="2400" u="sng" spc="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12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chain</a:t>
            </a:r>
            <a:r>
              <a:rPr sz="2400" u="sng" spc="7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14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work</a:t>
            </a:r>
            <a:r>
              <a:rPr sz="2400" u="sng" spc="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18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as</a:t>
            </a:r>
            <a:r>
              <a:rPr sz="2400" u="sng" spc="7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6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a </a:t>
            </a:r>
            <a:r>
              <a:rPr sz="2400" u="sng" spc="10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starting</a:t>
            </a:r>
            <a:r>
              <a:rPr sz="24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2400" u="sng" spc="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point	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487011" y="921398"/>
            <a:ext cx="10198735" cy="5267960"/>
            <a:chOff x="487011" y="921398"/>
            <a:chExt cx="10198735" cy="5267960"/>
          </a:xfrm>
        </p:grpSpPr>
        <p:sp>
          <p:nvSpPr>
            <p:cNvPr id="8" name="object 8"/>
            <p:cNvSpPr/>
            <p:nvPr/>
          </p:nvSpPr>
          <p:spPr>
            <a:xfrm>
              <a:off x="1129700" y="3310306"/>
              <a:ext cx="400050" cy="1129665"/>
            </a:xfrm>
            <a:custGeom>
              <a:avLst/>
              <a:gdLst/>
              <a:ahLst/>
              <a:cxnLst/>
              <a:rect l="l" t="t" r="r" b="b"/>
              <a:pathLst>
                <a:path w="400050" h="1129664">
                  <a:moveTo>
                    <a:pt x="0" y="1129063"/>
                  </a:moveTo>
                  <a:lnTo>
                    <a:pt x="62655" y="1129063"/>
                  </a:lnTo>
                </a:path>
                <a:path w="400050" h="1129664">
                  <a:moveTo>
                    <a:pt x="271515" y="1129063"/>
                  </a:moveTo>
                  <a:lnTo>
                    <a:pt x="399429" y="1129063"/>
                  </a:lnTo>
                </a:path>
                <a:path w="400050" h="1129664">
                  <a:moveTo>
                    <a:pt x="0" y="564531"/>
                  </a:moveTo>
                  <a:lnTo>
                    <a:pt x="62655" y="564531"/>
                  </a:lnTo>
                </a:path>
                <a:path w="400050" h="1129664">
                  <a:moveTo>
                    <a:pt x="271515" y="564531"/>
                  </a:moveTo>
                  <a:lnTo>
                    <a:pt x="399429" y="564531"/>
                  </a:lnTo>
                </a:path>
                <a:path w="400050" h="1129664">
                  <a:moveTo>
                    <a:pt x="0" y="0"/>
                  </a:moveTo>
                  <a:lnTo>
                    <a:pt x="62655" y="0"/>
                  </a:lnTo>
                </a:path>
                <a:path w="400050" h="1129664">
                  <a:moveTo>
                    <a:pt x="271515" y="0"/>
                  </a:moveTo>
                  <a:lnTo>
                    <a:pt x="399429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2355" y="2972130"/>
              <a:ext cx="208915" cy="2032000"/>
            </a:xfrm>
            <a:custGeom>
              <a:avLst/>
              <a:gdLst/>
              <a:ahLst/>
              <a:cxnLst/>
              <a:rect l="l" t="t" r="r" b="b"/>
              <a:pathLst>
                <a:path w="208915" h="2032000">
                  <a:moveTo>
                    <a:pt x="208860" y="0"/>
                  </a:moveTo>
                  <a:lnTo>
                    <a:pt x="0" y="0"/>
                  </a:lnTo>
                  <a:lnTo>
                    <a:pt x="0" y="2031771"/>
                  </a:lnTo>
                  <a:lnTo>
                    <a:pt x="208860" y="2031771"/>
                  </a:lnTo>
                  <a:lnTo>
                    <a:pt x="20886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37995" y="3310306"/>
              <a:ext cx="128270" cy="1129665"/>
            </a:xfrm>
            <a:custGeom>
              <a:avLst/>
              <a:gdLst/>
              <a:ahLst/>
              <a:cxnLst/>
              <a:rect l="l" t="t" r="r" b="b"/>
              <a:pathLst>
                <a:path w="128269" h="1129664">
                  <a:moveTo>
                    <a:pt x="0" y="1129063"/>
                  </a:moveTo>
                  <a:lnTo>
                    <a:pt x="127927" y="1129063"/>
                  </a:lnTo>
                </a:path>
                <a:path w="128269" h="1129664">
                  <a:moveTo>
                    <a:pt x="0" y="564531"/>
                  </a:moveTo>
                  <a:lnTo>
                    <a:pt x="127927" y="564531"/>
                  </a:lnTo>
                </a:path>
                <a:path w="128269" h="1129664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9130" y="3195802"/>
              <a:ext cx="208915" cy="1808480"/>
            </a:xfrm>
            <a:custGeom>
              <a:avLst/>
              <a:gdLst/>
              <a:ahLst/>
              <a:cxnLst/>
              <a:rect l="l" t="t" r="r" b="b"/>
              <a:pathLst>
                <a:path w="208914" h="1808479">
                  <a:moveTo>
                    <a:pt x="208864" y="0"/>
                  </a:moveTo>
                  <a:lnTo>
                    <a:pt x="0" y="0"/>
                  </a:lnTo>
                  <a:lnTo>
                    <a:pt x="0" y="1808099"/>
                  </a:lnTo>
                  <a:lnTo>
                    <a:pt x="208864" y="1808099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4773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69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69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74773" y="3306145"/>
              <a:ext cx="464820" cy="8890"/>
            </a:xfrm>
            <a:custGeom>
              <a:avLst/>
              <a:gdLst/>
              <a:ahLst/>
              <a:cxnLst/>
              <a:rect l="l" t="t" r="r" b="b"/>
              <a:pathLst>
                <a:path w="464819" h="8889">
                  <a:moveTo>
                    <a:pt x="0" y="8321"/>
                  </a:moveTo>
                  <a:lnTo>
                    <a:pt x="464705" y="8321"/>
                  </a:lnTo>
                </a:path>
                <a:path w="464819" h="8889">
                  <a:moveTo>
                    <a:pt x="0" y="0"/>
                  </a:moveTo>
                  <a:lnTo>
                    <a:pt x="127927" y="0"/>
                  </a:lnTo>
                </a:path>
                <a:path w="464819" h="8889">
                  <a:moveTo>
                    <a:pt x="336778" y="0"/>
                  </a:moveTo>
                  <a:lnTo>
                    <a:pt x="464705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65922" y="3083966"/>
              <a:ext cx="208915" cy="1920239"/>
            </a:xfrm>
            <a:custGeom>
              <a:avLst/>
              <a:gdLst/>
              <a:ahLst/>
              <a:cxnLst/>
              <a:rect l="l" t="t" r="r" b="b"/>
              <a:pathLst>
                <a:path w="208914" h="1920239">
                  <a:moveTo>
                    <a:pt x="208851" y="0"/>
                  </a:moveTo>
                  <a:lnTo>
                    <a:pt x="0" y="0"/>
                  </a:lnTo>
                  <a:lnTo>
                    <a:pt x="0" y="1919935"/>
                  </a:lnTo>
                  <a:lnTo>
                    <a:pt x="208851" y="191993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1552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69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69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02700" y="3310305"/>
              <a:ext cx="208915" cy="1694180"/>
            </a:xfrm>
            <a:custGeom>
              <a:avLst/>
              <a:gdLst/>
              <a:ahLst/>
              <a:cxnLst/>
              <a:rect l="l" t="t" r="r" b="b"/>
              <a:pathLst>
                <a:path w="208914" h="1694179">
                  <a:moveTo>
                    <a:pt x="208851" y="0"/>
                  </a:moveTo>
                  <a:lnTo>
                    <a:pt x="0" y="0"/>
                  </a:lnTo>
                  <a:lnTo>
                    <a:pt x="0" y="1693595"/>
                  </a:lnTo>
                  <a:lnTo>
                    <a:pt x="208851" y="169359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48330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69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69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48330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69" h="8889">
                  <a:moveTo>
                    <a:pt x="0" y="8321"/>
                  </a:moveTo>
                  <a:lnTo>
                    <a:pt x="127927" y="8321"/>
                  </a:lnTo>
                </a:path>
                <a:path w="128269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39479" y="3083966"/>
              <a:ext cx="208915" cy="1920239"/>
            </a:xfrm>
            <a:custGeom>
              <a:avLst/>
              <a:gdLst/>
              <a:ahLst/>
              <a:cxnLst/>
              <a:rect l="l" t="t" r="r" b="b"/>
              <a:pathLst>
                <a:path w="208914" h="1920239">
                  <a:moveTo>
                    <a:pt x="208851" y="0"/>
                  </a:moveTo>
                  <a:lnTo>
                    <a:pt x="0" y="0"/>
                  </a:lnTo>
                  <a:lnTo>
                    <a:pt x="0" y="1919935"/>
                  </a:lnTo>
                  <a:lnTo>
                    <a:pt x="208851" y="191993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85109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69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69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85109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69" h="8889">
                  <a:moveTo>
                    <a:pt x="0" y="8321"/>
                  </a:moveTo>
                  <a:lnTo>
                    <a:pt x="127927" y="8321"/>
                  </a:lnTo>
                </a:path>
                <a:path w="128269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76257" y="3310305"/>
              <a:ext cx="208915" cy="1694180"/>
            </a:xfrm>
            <a:custGeom>
              <a:avLst/>
              <a:gdLst/>
              <a:ahLst/>
              <a:cxnLst/>
              <a:rect l="l" t="t" r="r" b="b"/>
              <a:pathLst>
                <a:path w="208914" h="1694179">
                  <a:moveTo>
                    <a:pt x="208851" y="0"/>
                  </a:moveTo>
                  <a:lnTo>
                    <a:pt x="0" y="0"/>
                  </a:lnTo>
                  <a:lnTo>
                    <a:pt x="0" y="1693595"/>
                  </a:lnTo>
                  <a:lnTo>
                    <a:pt x="208851" y="169359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21887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70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70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1887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13036" y="3195802"/>
              <a:ext cx="208915" cy="1808480"/>
            </a:xfrm>
            <a:custGeom>
              <a:avLst/>
              <a:gdLst/>
              <a:ahLst/>
              <a:cxnLst/>
              <a:rect l="l" t="t" r="r" b="b"/>
              <a:pathLst>
                <a:path w="208914" h="1808479">
                  <a:moveTo>
                    <a:pt x="208851" y="0"/>
                  </a:moveTo>
                  <a:lnTo>
                    <a:pt x="0" y="0"/>
                  </a:lnTo>
                  <a:lnTo>
                    <a:pt x="0" y="1808099"/>
                  </a:lnTo>
                  <a:lnTo>
                    <a:pt x="208851" y="1808099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58666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70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70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58666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49815" y="3310305"/>
              <a:ext cx="208915" cy="1694180"/>
            </a:xfrm>
            <a:custGeom>
              <a:avLst/>
              <a:gdLst/>
              <a:ahLst/>
              <a:cxnLst/>
              <a:rect l="l" t="t" r="r" b="b"/>
              <a:pathLst>
                <a:path w="208914" h="1694179">
                  <a:moveTo>
                    <a:pt x="208851" y="0"/>
                  </a:moveTo>
                  <a:lnTo>
                    <a:pt x="0" y="0"/>
                  </a:lnTo>
                  <a:lnTo>
                    <a:pt x="0" y="1693595"/>
                  </a:lnTo>
                  <a:lnTo>
                    <a:pt x="208851" y="169359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5457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70" h="565150">
                  <a:moveTo>
                    <a:pt x="0" y="564531"/>
                  </a:moveTo>
                  <a:lnTo>
                    <a:pt x="127914" y="564531"/>
                  </a:lnTo>
                </a:path>
                <a:path w="128270" h="565150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86593" y="3422154"/>
              <a:ext cx="208915" cy="1581785"/>
            </a:xfrm>
            <a:custGeom>
              <a:avLst/>
              <a:gdLst/>
              <a:ahLst/>
              <a:cxnLst/>
              <a:rect l="l" t="t" r="r" b="b"/>
              <a:pathLst>
                <a:path w="208914" h="1581785">
                  <a:moveTo>
                    <a:pt x="208864" y="0"/>
                  </a:moveTo>
                  <a:lnTo>
                    <a:pt x="0" y="0"/>
                  </a:lnTo>
                  <a:lnTo>
                    <a:pt x="0" y="1581746"/>
                  </a:lnTo>
                  <a:lnTo>
                    <a:pt x="208864" y="1581746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32236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70" h="565150">
                  <a:moveTo>
                    <a:pt x="0" y="564531"/>
                  </a:moveTo>
                  <a:lnTo>
                    <a:pt x="127914" y="564531"/>
                  </a:lnTo>
                </a:path>
                <a:path w="128270" h="565150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23372" y="3422154"/>
              <a:ext cx="208915" cy="1581785"/>
            </a:xfrm>
            <a:custGeom>
              <a:avLst/>
              <a:gdLst/>
              <a:ahLst/>
              <a:cxnLst/>
              <a:rect l="l" t="t" r="r" b="b"/>
              <a:pathLst>
                <a:path w="208914" h="1581785">
                  <a:moveTo>
                    <a:pt x="208864" y="0"/>
                  </a:moveTo>
                  <a:lnTo>
                    <a:pt x="0" y="0"/>
                  </a:lnTo>
                  <a:lnTo>
                    <a:pt x="0" y="1581746"/>
                  </a:lnTo>
                  <a:lnTo>
                    <a:pt x="208864" y="1581746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9015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70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70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60151" y="3536657"/>
              <a:ext cx="208915" cy="1467485"/>
            </a:xfrm>
            <a:custGeom>
              <a:avLst/>
              <a:gdLst/>
              <a:ahLst/>
              <a:cxnLst/>
              <a:rect l="l" t="t" r="r" b="b"/>
              <a:pathLst>
                <a:path w="208914" h="1467485">
                  <a:moveTo>
                    <a:pt x="208864" y="0"/>
                  </a:moveTo>
                  <a:lnTo>
                    <a:pt x="0" y="0"/>
                  </a:lnTo>
                  <a:lnTo>
                    <a:pt x="0" y="1467243"/>
                  </a:lnTo>
                  <a:lnTo>
                    <a:pt x="208864" y="1467243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05793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70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70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96942" y="3648494"/>
              <a:ext cx="208915" cy="1355725"/>
            </a:xfrm>
            <a:custGeom>
              <a:avLst/>
              <a:gdLst/>
              <a:ahLst/>
              <a:cxnLst/>
              <a:rect l="l" t="t" r="r" b="b"/>
              <a:pathLst>
                <a:path w="208914" h="1355725">
                  <a:moveTo>
                    <a:pt x="208851" y="0"/>
                  </a:moveTo>
                  <a:lnTo>
                    <a:pt x="0" y="0"/>
                  </a:lnTo>
                  <a:lnTo>
                    <a:pt x="0" y="1355407"/>
                  </a:lnTo>
                  <a:lnTo>
                    <a:pt x="208851" y="1355407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42572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70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70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05793" y="3306145"/>
              <a:ext cx="464820" cy="8890"/>
            </a:xfrm>
            <a:custGeom>
              <a:avLst/>
              <a:gdLst/>
              <a:ahLst/>
              <a:cxnLst/>
              <a:rect l="l" t="t" r="r" b="b"/>
              <a:pathLst>
                <a:path w="464820" h="8889">
                  <a:moveTo>
                    <a:pt x="0" y="8321"/>
                  </a:moveTo>
                  <a:lnTo>
                    <a:pt x="127927" y="8321"/>
                  </a:lnTo>
                </a:path>
                <a:path w="464820" h="8889">
                  <a:moveTo>
                    <a:pt x="0" y="0"/>
                  </a:moveTo>
                  <a:lnTo>
                    <a:pt x="127927" y="0"/>
                  </a:lnTo>
                </a:path>
                <a:path w="464820" h="8889">
                  <a:moveTo>
                    <a:pt x="336778" y="8321"/>
                  </a:moveTo>
                  <a:lnTo>
                    <a:pt x="464705" y="8321"/>
                  </a:lnTo>
                </a:path>
                <a:path w="464820" h="8889">
                  <a:moveTo>
                    <a:pt x="336778" y="0"/>
                  </a:moveTo>
                  <a:lnTo>
                    <a:pt x="464705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33720" y="3310305"/>
              <a:ext cx="208915" cy="1694180"/>
            </a:xfrm>
            <a:custGeom>
              <a:avLst/>
              <a:gdLst/>
              <a:ahLst/>
              <a:cxnLst/>
              <a:rect l="l" t="t" r="r" b="b"/>
              <a:pathLst>
                <a:path w="208914" h="1694179">
                  <a:moveTo>
                    <a:pt x="208851" y="0"/>
                  </a:moveTo>
                  <a:lnTo>
                    <a:pt x="0" y="0"/>
                  </a:lnTo>
                  <a:lnTo>
                    <a:pt x="0" y="1693595"/>
                  </a:lnTo>
                  <a:lnTo>
                    <a:pt x="208851" y="169359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79351" y="3874838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70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70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79351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70499" y="3310305"/>
              <a:ext cx="208915" cy="1694180"/>
            </a:xfrm>
            <a:custGeom>
              <a:avLst/>
              <a:gdLst/>
              <a:ahLst/>
              <a:cxnLst/>
              <a:rect l="l" t="t" r="r" b="b"/>
              <a:pathLst>
                <a:path w="208914" h="1694179">
                  <a:moveTo>
                    <a:pt x="208851" y="0"/>
                  </a:moveTo>
                  <a:lnTo>
                    <a:pt x="0" y="0"/>
                  </a:lnTo>
                  <a:lnTo>
                    <a:pt x="0" y="1693595"/>
                  </a:lnTo>
                  <a:lnTo>
                    <a:pt x="208851" y="169359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16129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16129" y="3870681"/>
              <a:ext cx="464820" cy="8890"/>
            </a:xfrm>
            <a:custGeom>
              <a:avLst/>
              <a:gdLst/>
              <a:ahLst/>
              <a:cxnLst/>
              <a:rect l="l" t="t" r="r" b="b"/>
              <a:pathLst>
                <a:path w="464820" h="8889">
                  <a:moveTo>
                    <a:pt x="0" y="8321"/>
                  </a:moveTo>
                  <a:lnTo>
                    <a:pt x="464705" y="8321"/>
                  </a:lnTo>
                </a:path>
                <a:path w="464820" h="8889">
                  <a:moveTo>
                    <a:pt x="0" y="0"/>
                  </a:moveTo>
                  <a:lnTo>
                    <a:pt x="127927" y="0"/>
                  </a:lnTo>
                </a:path>
                <a:path w="464820" h="8889">
                  <a:moveTo>
                    <a:pt x="336778" y="0"/>
                  </a:moveTo>
                  <a:lnTo>
                    <a:pt x="464705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07278" y="3648494"/>
              <a:ext cx="208915" cy="1355725"/>
            </a:xfrm>
            <a:custGeom>
              <a:avLst/>
              <a:gdLst/>
              <a:ahLst/>
              <a:cxnLst/>
              <a:rect l="l" t="t" r="r" b="b"/>
              <a:pathLst>
                <a:path w="208914" h="1355725">
                  <a:moveTo>
                    <a:pt x="208851" y="0"/>
                  </a:moveTo>
                  <a:lnTo>
                    <a:pt x="0" y="0"/>
                  </a:lnTo>
                  <a:lnTo>
                    <a:pt x="0" y="1355407"/>
                  </a:lnTo>
                  <a:lnTo>
                    <a:pt x="208851" y="1355407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52908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44056" y="3874846"/>
              <a:ext cx="208915" cy="1129665"/>
            </a:xfrm>
            <a:custGeom>
              <a:avLst/>
              <a:gdLst/>
              <a:ahLst/>
              <a:cxnLst/>
              <a:rect l="l" t="t" r="r" b="b"/>
              <a:pathLst>
                <a:path w="208914" h="1129664">
                  <a:moveTo>
                    <a:pt x="208851" y="0"/>
                  </a:moveTo>
                  <a:lnTo>
                    <a:pt x="0" y="0"/>
                  </a:lnTo>
                  <a:lnTo>
                    <a:pt x="0" y="1129055"/>
                  </a:lnTo>
                  <a:lnTo>
                    <a:pt x="208851" y="112905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89686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89686" y="3870681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80835" y="3536657"/>
              <a:ext cx="208915" cy="1467485"/>
            </a:xfrm>
            <a:custGeom>
              <a:avLst/>
              <a:gdLst/>
              <a:ahLst/>
              <a:cxnLst/>
              <a:rect l="l" t="t" r="r" b="b"/>
              <a:pathLst>
                <a:path w="208915" h="1467485">
                  <a:moveTo>
                    <a:pt x="208851" y="0"/>
                  </a:moveTo>
                  <a:lnTo>
                    <a:pt x="0" y="0"/>
                  </a:lnTo>
                  <a:lnTo>
                    <a:pt x="0" y="1467243"/>
                  </a:lnTo>
                  <a:lnTo>
                    <a:pt x="208851" y="1467243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26477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26477" y="3870681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14" y="8321"/>
                  </a:lnTo>
                </a:path>
                <a:path w="128270" h="8889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17613" y="3536657"/>
              <a:ext cx="208915" cy="1467485"/>
            </a:xfrm>
            <a:custGeom>
              <a:avLst/>
              <a:gdLst/>
              <a:ahLst/>
              <a:cxnLst/>
              <a:rect l="l" t="t" r="r" b="b"/>
              <a:pathLst>
                <a:path w="208915" h="1467485">
                  <a:moveTo>
                    <a:pt x="208864" y="0"/>
                  </a:moveTo>
                  <a:lnTo>
                    <a:pt x="0" y="0"/>
                  </a:lnTo>
                  <a:lnTo>
                    <a:pt x="0" y="1467243"/>
                  </a:lnTo>
                  <a:lnTo>
                    <a:pt x="208864" y="1467243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63256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63256" y="3870681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14" y="8321"/>
                  </a:lnTo>
                </a:path>
                <a:path w="128270" h="8889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26477" y="3306145"/>
              <a:ext cx="464820" cy="8890"/>
            </a:xfrm>
            <a:custGeom>
              <a:avLst/>
              <a:gdLst/>
              <a:ahLst/>
              <a:cxnLst/>
              <a:rect l="l" t="t" r="r" b="b"/>
              <a:pathLst>
                <a:path w="464820" h="8889">
                  <a:moveTo>
                    <a:pt x="0" y="8321"/>
                  </a:moveTo>
                  <a:lnTo>
                    <a:pt x="127914" y="8321"/>
                  </a:lnTo>
                </a:path>
                <a:path w="464820" h="8889">
                  <a:moveTo>
                    <a:pt x="0" y="0"/>
                  </a:moveTo>
                  <a:lnTo>
                    <a:pt x="127914" y="0"/>
                  </a:lnTo>
                </a:path>
                <a:path w="464820" h="8889">
                  <a:moveTo>
                    <a:pt x="336778" y="8321"/>
                  </a:moveTo>
                  <a:lnTo>
                    <a:pt x="464693" y="8321"/>
                  </a:lnTo>
                </a:path>
                <a:path w="464820" h="8889">
                  <a:moveTo>
                    <a:pt x="336778" y="0"/>
                  </a:moveTo>
                  <a:lnTo>
                    <a:pt x="464693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54392" y="3310305"/>
              <a:ext cx="208915" cy="1694180"/>
            </a:xfrm>
            <a:custGeom>
              <a:avLst/>
              <a:gdLst/>
              <a:ahLst/>
              <a:cxnLst/>
              <a:rect l="l" t="t" r="r" b="b"/>
              <a:pathLst>
                <a:path w="208915" h="1694179">
                  <a:moveTo>
                    <a:pt x="208864" y="0"/>
                  </a:moveTo>
                  <a:lnTo>
                    <a:pt x="0" y="0"/>
                  </a:lnTo>
                  <a:lnTo>
                    <a:pt x="0" y="1693595"/>
                  </a:lnTo>
                  <a:lnTo>
                    <a:pt x="208864" y="1693595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00035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800035" y="3870681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91171" y="3648494"/>
              <a:ext cx="208915" cy="1355725"/>
            </a:xfrm>
            <a:custGeom>
              <a:avLst/>
              <a:gdLst/>
              <a:ahLst/>
              <a:cxnLst/>
              <a:rect l="l" t="t" r="r" b="b"/>
              <a:pathLst>
                <a:path w="208915" h="1355725">
                  <a:moveTo>
                    <a:pt x="208864" y="0"/>
                  </a:moveTo>
                  <a:lnTo>
                    <a:pt x="0" y="0"/>
                  </a:lnTo>
                  <a:lnTo>
                    <a:pt x="0" y="1355407"/>
                  </a:lnTo>
                  <a:lnTo>
                    <a:pt x="208864" y="1355407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36813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36813" y="3870681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27962" y="3648494"/>
              <a:ext cx="208915" cy="1355725"/>
            </a:xfrm>
            <a:custGeom>
              <a:avLst/>
              <a:gdLst/>
              <a:ahLst/>
              <a:cxnLst/>
              <a:rect l="l" t="t" r="r" b="b"/>
              <a:pathLst>
                <a:path w="208915" h="1355725">
                  <a:moveTo>
                    <a:pt x="208851" y="0"/>
                  </a:moveTo>
                  <a:lnTo>
                    <a:pt x="0" y="0"/>
                  </a:lnTo>
                  <a:lnTo>
                    <a:pt x="0" y="1355407"/>
                  </a:lnTo>
                  <a:lnTo>
                    <a:pt x="208851" y="1355407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73592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264740" y="3986682"/>
              <a:ext cx="208915" cy="1017269"/>
            </a:xfrm>
            <a:custGeom>
              <a:avLst/>
              <a:gdLst/>
              <a:ahLst/>
              <a:cxnLst/>
              <a:rect l="l" t="t" r="r" b="b"/>
              <a:pathLst>
                <a:path w="208915" h="1017270">
                  <a:moveTo>
                    <a:pt x="208851" y="0"/>
                  </a:moveTo>
                  <a:lnTo>
                    <a:pt x="0" y="0"/>
                  </a:lnTo>
                  <a:lnTo>
                    <a:pt x="0" y="1017219"/>
                  </a:lnTo>
                  <a:lnTo>
                    <a:pt x="208851" y="1017219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810371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73592" y="3870681"/>
              <a:ext cx="464820" cy="8890"/>
            </a:xfrm>
            <a:custGeom>
              <a:avLst/>
              <a:gdLst/>
              <a:ahLst/>
              <a:cxnLst/>
              <a:rect l="l" t="t" r="r" b="b"/>
              <a:pathLst>
                <a:path w="464820" h="8889">
                  <a:moveTo>
                    <a:pt x="0" y="8321"/>
                  </a:moveTo>
                  <a:lnTo>
                    <a:pt x="127927" y="8321"/>
                  </a:lnTo>
                </a:path>
                <a:path w="464820" h="8889">
                  <a:moveTo>
                    <a:pt x="0" y="0"/>
                  </a:moveTo>
                  <a:lnTo>
                    <a:pt x="127927" y="0"/>
                  </a:lnTo>
                </a:path>
                <a:path w="464820" h="8889">
                  <a:moveTo>
                    <a:pt x="336778" y="8321"/>
                  </a:moveTo>
                  <a:lnTo>
                    <a:pt x="464705" y="8321"/>
                  </a:lnTo>
                </a:path>
                <a:path w="464820" h="8889">
                  <a:moveTo>
                    <a:pt x="336778" y="0"/>
                  </a:moveTo>
                  <a:lnTo>
                    <a:pt x="464705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01519" y="3874846"/>
              <a:ext cx="208915" cy="1129665"/>
            </a:xfrm>
            <a:custGeom>
              <a:avLst/>
              <a:gdLst/>
              <a:ahLst/>
              <a:cxnLst/>
              <a:rect l="l" t="t" r="r" b="b"/>
              <a:pathLst>
                <a:path w="208915" h="1129664">
                  <a:moveTo>
                    <a:pt x="208851" y="0"/>
                  </a:moveTo>
                  <a:lnTo>
                    <a:pt x="0" y="0"/>
                  </a:lnTo>
                  <a:lnTo>
                    <a:pt x="0" y="1129055"/>
                  </a:lnTo>
                  <a:lnTo>
                    <a:pt x="208851" y="112905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147149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938298" y="4101185"/>
              <a:ext cx="208915" cy="902969"/>
            </a:xfrm>
            <a:custGeom>
              <a:avLst/>
              <a:gdLst/>
              <a:ahLst/>
              <a:cxnLst/>
              <a:rect l="l" t="t" r="r" b="b"/>
              <a:pathLst>
                <a:path w="208915" h="902970">
                  <a:moveTo>
                    <a:pt x="208851" y="0"/>
                  </a:moveTo>
                  <a:lnTo>
                    <a:pt x="0" y="0"/>
                  </a:lnTo>
                  <a:lnTo>
                    <a:pt x="0" y="902716"/>
                  </a:lnTo>
                  <a:lnTo>
                    <a:pt x="208851" y="902716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483928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147149" y="3870681"/>
              <a:ext cx="464820" cy="8890"/>
            </a:xfrm>
            <a:custGeom>
              <a:avLst/>
              <a:gdLst/>
              <a:ahLst/>
              <a:cxnLst/>
              <a:rect l="l" t="t" r="r" b="b"/>
              <a:pathLst>
                <a:path w="464820" h="8889">
                  <a:moveTo>
                    <a:pt x="0" y="8321"/>
                  </a:moveTo>
                  <a:lnTo>
                    <a:pt x="127927" y="8321"/>
                  </a:lnTo>
                </a:path>
                <a:path w="464820" h="8889">
                  <a:moveTo>
                    <a:pt x="0" y="0"/>
                  </a:moveTo>
                  <a:lnTo>
                    <a:pt x="127927" y="0"/>
                  </a:lnTo>
                </a:path>
                <a:path w="464820" h="8889">
                  <a:moveTo>
                    <a:pt x="336778" y="8321"/>
                  </a:moveTo>
                  <a:lnTo>
                    <a:pt x="464705" y="8321"/>
                  </a:lnTo>
                </a:path>
                <a:path w="464820" h="8889">
                  <a:moveTo>
                    <a:pt x="336778" y="0"/>
                  </a:moveTo>
                  <a:lnTo>
                    <a:pt x="464705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275076" y="3874846"/>
              <a:ext cx="208915" cy="1129665"/>
            </a:xfrm>
            <a:custGeom>
              <a:avLst/>
              <a:gdLst/>
              <a:ahLst/>
              <a:cxnLst/>
              <a:rect l="l" t="t" r="r" b="b"/>
              <a:pathLst>
                <a:path w="208915" h="1129664">
                  <a:moveTo>
                    <a:pt x="208851" y="0"/>
                  </a:moveTo>
                  <a:lnTo>
                    <a:pt x="0" y="0"/>
                  </a:lnTo>
                  <a:lnTo>
                    <a:pt x="0" y="1129055"/>
                  </a:lnTo>
                  <a:lnTo>
                    <a:pt x="208851" y="112905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820707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611855" y="3986682"/>
              <a:ext cx="208915" cy="1017269"/>
            </a:xfrm>
            <a:custGeom>
              <a:avLst/>
              <a:gdLst/>
              <a:ahLst/>
              <a:cxnLst/>
              <a:rect l="l" t="t" r="r" b="b"/>
              <a:pathLst>
                <a:path w="208915" h="1017270">
                  <a:moveTo>
                    <a:pt x="208851" y="0"/>
                  </a:moveTo>
                  <a:lnTo>
                    <a:pt x="0" y="0"/>
                  </a:lnTo>
                  <a:lnTo>
                    <a:pt x="0" y="1017219"/>
                  </a:lnTo>
                  <a:lnTo>
                    <a:pt x="208851" y="1017219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157498" y="4439369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48634" y="4101185"/>
              <a:ext cx="208915" cy="902969"/>
            </a:xfrm>
            <a:custGeom>
              <a:avLst/>
              <a:gdLst/>
              <a:ahLst/>
              <a:cxnLst/>
              <a:rect l="l" t="t" r="r" b="b"/>
              <a:pathLst>
                <a:path w="208915" h="902970">
                  <a:moveTo>
                    <a:pt x="208864" y="0"/>
                  </a:moveTo>
                  <a:lnTo>
                    <a:pt x="0" y="0"/>
                  </a:lnTo>
                  <a:lnTo>
                    <a:pt x="0" y="902716"/>
                  </a:lnTo>
                  <a:lnTo>
                    <a:pt x="208864" y="902716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494276" y="4439369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5285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285412" y="4101185"/>
              <a:ext cx="208915" cy="902969"/>
            </a:xfrm>
            <a:custGeom>
              <a:avLst/>
              <a:gdLst/>
              <a:ahLst/>
              <a:cxnLst/>
              <a:rect l="l" t="t" r="r" b="b"/>
              <a:pathLst>
                <a:path w="208915" h="902970">
                  <a:moveTo>
                    <a:pt x="208864" y="0"/>
                  </a:moveTo>
                  <a:lnTo>
                    <a:pt x="0" y="0"/>
                  </a:lnTo>
                  <a:lnTo>
                    <a:pt x="0" y="902716"/>
                  </a:lnTo>
                  <a:lnTo>
                    <a:pt x="208864" y="902716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29700" y="1616711"/>
              <a:ext cx="400050" cy="1129665"/>
            </a:xfrm>
            <a:custGeom>
              <a:avLst/>
              <a:gdLst/>
              <a:ahLst/>
              <a:cxnLst/>
              <a:rect l="l" t="t" r="r" b="b"/>
              <a:pathLst>
                <a:path w="400050" h="1129664">
                  <a:moveTo>
                    <a:pt x="0" y="1129063"/>
                  </a:moveTo>
                  <a:lnTo>
                    <a:pt x="62655" y="1129063"/>
                  </a:lnTo>
                </a:path>
                <a:path w="400050" h="1129664">
                  <a:moveTo>
                    <a:pt x="271515" y="1129063"/>
                  </a:moveTo>
                  <a:lnTo>
                    <a:pt x="399429" y="1129063"/>
                  </a:lnTo>
                </a:path>
                <a:path w="400050" h="1129664">
                  <a:moveTo>
                    <a:pt x="0" y="564531"/>
                  </a:moveTo>
                  <a:lnTo>
                    <a:pt x="62655" y="564531"/>
                  </a:lnTo>
                </a:path>
                <a:path w="400050" h="1129664">
                  <a:moveTo>
                    <a:pt x="271515" y="564531"/>
                  </a:moveTo>
                  <a:lnTo>
                    <a:pt x="399429" y="564531"/>
                  </a:lnTo>
                </a:path>
                <a:path w="400050" h="1129664">
                  <a:moveTo>
                    <a:pt x="0" y="0"/>
                  </a:moveTo>
                  <a:lnTo>
                    <a:pt x="62655" y="0"/>
                  </a:lnTo>
                </a:path>
                <a:path w="400050" h="1129664">
                  <a:moveTo>
                    <a:pt x="271515" y="0"/>
                  </a:moveTo>
                  <a:lnTo>
                    <a:pt x="399429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92355" y="1502219"/>
              <a:ext cx="208915" cy="1470025"/>
            </a:xfrm>
            <a:custGeom>
              <a:avLst/>
              <a:gdLst/>
              <a:ahLst/>
              <a:cxnLst/>
              <a:rect l="l" t="t" r="r" b="b"/>
              <a:pathLst>
                <a:path w="208915" h="1470025">
                  <a:moveTo>
                    <a:pt x="208860" y="0"/>
                  </a:moveTo>
                  <a:lnTo>
                    <a:pt x="0" y="0"/>
                  </a:lnTo>
                  <a:lnTo>
                    <a:pt x="0" y="1469910"/>
                  </a:lnTo>
                  <a:lnTo>
                    <a:pt x="208860" y="1469910"/>
                  </a:lnTo>
                  <a:lnTo>
                    <a:pt x="20886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37995" y="2181243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69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69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29130" y="1954898"/>
              <a:ext cx="208915" cy="1241425"/>
            </a:xfrm>
            <a:custGeom>
              <a:avLst/>
              <a:gdLst/>
              <a:ahLst/>
              <a:cxnLst/>
              <a:rect l="l" t="t" r="r" b="b"/>
              <a:pathLst>
                <a:path w="208914" h="1241425">
                  <a:moveTo>
                    <a:pt x="208864" y="0"/>
                  </a:moveTo>
                  <a:lnTo>
                    <a:pt x="0" y="0"/>
                  </a:lnTo>
                  <a:lnTo>
                    <a:pt x="0" y="1240904"/>
                  </a:lnTo>
                  <a:lnTo>
                    <a:pt x="208864" y="1240904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074773" y="2181243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69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69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65922" y="1954898"/>
              <a:ext cx="208915" cy="1129665"/>
            </a:xfrm>
            <a:custGeom>
              <a:avLst/>
              <a:gdLst/>
              <a:ahLst/>
              <a:cxnLst/>
              <a:rect l="l" t="t" r="r" b="b"/>
              <a:pathLst>
                <a:path w="208914" h="1129664">
                  <a:moveTo>
                    <a:pt x="208851" y="0"/>
                  </a:moveTo>
                  <a:lnTo>
                    <a:pt x="0" y="0"/>
                  </a:lnTo>
                  <a:lnTo>
                    <a:pt x="0" y="1129068"/>
                  </a:lnTo>
                  <a:lnTo>
                    <a:pt x="208851" y="1129068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411552" y="2181243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69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69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02700" y="2066747"/>
              <a:ext cx="208915" cy="1243965"/>
            </a:xfrm>
            <a:custGeom>
              <a:avLst/>
              <a:gdLst/>
              <a:ahLst/>
              <a:cxnLst/>
              <a:rect l="l" t="t" r="r" b="b"/>
              <a:pathLst>
                <a:path w="208914" h="1243964">
                  <a:moveTo>
                    <a:pt x="208851" y="0"/>
                  </a:moveTo>
                  <a:lnTo>
                    <a:pt x="0" y="0"/>
                  </a:lnTo>
                  <a:lnTo>
                    <a:pt x="0" y="1243558"/>
                  </a:lnTo>
                  <a:lnTo>
                    <a:pt x="208851" y="1243558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48330" y="2181243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69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69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39479" y="1728558"/>
              <a:ext cx="208915" cy="1355725"/>
            </a:xfrm>
            <a:custGeom>
              <a:avLst/>
              <a:gdLst/>
              <a:ahLst/>
              <a:cxnLst/>
              <a:rect l="l" t="t" r="r" b="b"/>
              <a:pathLst>
                <a:path w="208914" h="1355725">
                  <a:moveTo>
                    <a:pt x="208851" y="0"/>
                  </a:moveTo>
                  <a:lnTo>
                    <a:pt x="0" y="0"/>
                  </a:lnTo>
                  <a:lnTo>
                    <a:pt x="0" y="1355407"/>
                  </a:lnTo>
                  <a:lnTo>
                    <a:pt x="208851" y="1355407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085109" y="2181243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69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69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876257" y="1954898"/>
              <a:ext cx="208915" cy="1355725"/>
            </a:xfrm>
            <a:custGeom>
              <a:avLst/>
              <a:gdLst/>
              <a:ahLst/>
              <a:cxnLst/>
              <a:rect l="l" t="t" r="r" b="b"/>
              <a:pathLst>
                <a:path w="208914" h="1355725">
                  <a:moveTo>
                    <a:pt x="208851" y="0"/>
                  </a:moveTo>
                  <a:lnTo>
                    <a:pt x="0" y="0"/>
                  </a:lnTo>
                  <a:lnTo>
                    <a:pt x="0" y="1355407"/>
                  </a:lnTo>
                  <a:lnTo>
                    <a:pt x="208851" y="1355407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421887" y="2181243"/>
              <a:ext cx="128270" cy="565150"/>
            </a:xfrm>
            <a:custGeom>
              <a:avLst/>
              <a:gdLst/>
              <a:ahLst/>
              <a:cxnLst/>
              <a:rect l="l" t="t" r="r" b="b"/>
              <a:pathLst>
                <a:path w="128270" h="565150">
                  <a:moveTo>
                    <a:pt x="0" y="564531"/>
                  </a:moveTo>
                  <a:lnTo>
                    <a:pt x="127927" y="564531"/>
                  </a:lnTo>
                </a:path>
                <a:path w="128270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13036" y="1954898"/>
              <a:ext cx="208915" cy="1241425"/>
            </a:xfrm>
            <a:custGeom>
              <a:avLst/>
              <a:gdLst/>
              <a:ahLst/>
              <a:cxnLst/>
              <a:rect l="l" t="t" r="r" b="b"/>
              <a:pathLst>
                <a:path w="208914" h="1241425">
                  <a:moveTo>
                    <a:pt x="208851" y="0"/>
                  </a:moveTo>
                  <a:lnTo>
                    <a:pt x="0" y="0"/>
                  </a:lnTo>
                  <a:lnTo>
                    <a:pt x="0" y="1240904"/>
                  </a:lnTo>
                  <a:lnTo>
                    <a:pt x="208851" y="1240904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758666" y="274577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549815" y="2293086"/>
              <a:ext cx="208915" cy="1017269"/>
            </a:xfrm>
            <a:custGeom>
              <a:avLst/>
              <a:gdLst/>
              <a:ahLst/>
              <a:cxnLst/>
              <a:rect l="l" t="t" r="r" b="b"/>
              <a:pathLst>
                <a:path w="208914" h="1017270">
                  <a:moveTo>
                    <a:pt x="208851" y="0"/>
                  </a:moveTo>
                  <a:lnTo>
                    <a:pt x="0" y="0"/>
                  </a:lnTo>
                  <a:lnTo>
                    <a:pt x="0" y="1017219"/>
                  </a:lnTo>
                  <a:lnTo>
                    <a:pt x="208851" y="1017219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095457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14" y="8321"/>
                  </a:lnTo>
                </a:path>
                <a:path w="128270" h="8889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758666" y="2181243"/>
              <a:ext cx="464820" cy="565150"/>
            </a:xfrm>
            <a:custGeom>
              <a:avLst/>
              <a:gdLst/>
              <a:ahLst/>
              <a:cxnLst/>
              <a:rect l="l" t="t" r="r" b="b"/>
              <a:pathLst>
                <a:path w="464820" h="565150">
                  <a:moveTo>
                    <a:pt x="336791" y="564531"/>
                  </a:moveTo>
                  <a:lnTo>
                    <a:pt x="464705" y="564531"/>
                  </a:lnTo>
                </a:path>
                <a:path w="464820" h="56515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095457" y="2177086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14" y="8321"/>
                  </a:lnTo>
                </a:path>
                <a:path w="128270" h="8889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83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886593" y="2066747"/>
              <a:ext cx="208915" cy="1355725"/>
            </a:xfrm>
            <a:custGeom>
              <a:avLst/>
              <a:gdLst/>
              <a:ahLst/>
              <a:cxnLst/>
              <a:rect l="l" t="t" r="r" b="b"/>
              <a:pathLst>
                <a:path w="208914" h="1355725">
                  <a:moveTo>
                    <a:pt x="208864" y="0"/>
                  </a:moveTo>
                  <a:lnTo>
                    <a:pt x="0" y="0"/>
                  </a:lnTo>
                  <a:lnTo>
                    <a:pt x="0" y="1355407"/>
                  </a:lnTo>
                  <a:lnTo>
                    <a:pt x="208864" y="1355407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32236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14" y="8321"/>
                  </a:lnTo>
                </a:path>
                <a:path w="128270" h="8889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32236" y="274577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23372" y="2407589"/>
              <a:ext cx="208915" cy="1014730"/>
            </a:xfrm>
            <a:custGeom>
              <a:avLst/>
              <a:gdLst/>
              <a:ahLst/>
              <a:cxnLst/>
              <a:rect l="l" t="t" r="r" b="b"/>
              <a:pathLst>
                <a:path w="208914" h="1014729">
                  <a:moveTo>
                    <a:pt x="208864" y="0"/>
                  </a:moveTo>
                  <a:lnTo>
                    <a:pt x="0" y="0"/>
                  </a:lnTo>
                  <a:lnTo>
                    <a:pt x="0" y="1014564"/>
                  </a:lnTo>
                  <a:lnTo>
                    <a:pt x="208864" y="1014564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69015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9015" y="274577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560151" y="2293086"/>
              <a:ext cx="208915" cy="1243965"/>
            </a:xfrm>
            <a:custGeom>
              <a:avLst/>
              <a:gdLst/>
              <a:ahLst/>
              <a:cxnLst/>
              <a:rect l="l" t="t" r="r" b="b"/>
              <a:pathLst>
                <a:path w="208914" h="1243964">
                  <a:moveTo>
                    <a:pt x="208864" y="0"/>
                  </a:moveTo>
                  <a:lnTo>
                    <a:pt x="0" y="0"/>
                  </a:lnTo>
                  <a:lnTo>
                    <a:pt x="0" y="1243571"/>
                  </a:lnTo>
                  <a:lnTo>
                    <a:pt x="208864" y="1243571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105793" y="274577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96942" y="2631274"/>
              <a:ext cx="208915" cy="1017269"/>
            </a:xfrm>
            <a:custGeom>
              <a:avLst/>
              <a:gdLst/>
              <a:ahLst/>
              <a:cxnLst/>
              <a:rect l="l" t="t" r="r" b="b"/>
              <a:pathLst>
                <a:path w="208914" h="1017270">
                  <a:moveTo>
                    <a:pt x="208851" y="0"/>
                  </a:moveTo>
                  <a:lnTo>
                    <a:pt x="0" y="0"/>
                  </a:lnTo>
                  <a:lnTo>
                    <a:pt x="0" y="1017219"/>
                  </a:lnTo>
                  <a:lnTo>
                    <a:pt x="208851" y="1017219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42572" y="274577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105793" y="2177086"/>
              <a:ext cx="464820" cy="8890"/>
            </a:xfrm>
            <a:custGeom>
              <a:avLst/>
              <a:gdLst/>
              <a:ahLst/>
              <a:cxnLst/>
              <a:rect l="l" t="t" r="r" b="b"/>
              <a:pathLst>
                <a:path w="464820" h="8889">
                  <a:moveTo>
                    <a:pt x="0" y="8321"/>
                  </a:moveTo>
                  <a:lnTo>
                    <a:pt x="464705" y="8321"/>
                  </a:lnTo>
                </a:path>
                <a:path w="464820" h="8889">
                  <a:moveTo>
                    <a:pt x="0" y="0"/>
                  </a:moveTo>
                  <a:lnTo>
                    <a:pt x="127927" y="0"/>
                  </a:lnTo>
                </a:path>
                <a:path w="464820" h="8889">
                  <a:moveTo>
                    <a:pt x="336778" y="0"/>
                  </a:moveTo>
                  <a:lnTo>
                    <a:pt x="464705" y="0"/>
                  </a:lnTo>
                </a:path>
              </a:pathLst>
            </a:custGeom>
            <a:ln w="83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233720" y="2181250"/>
              <a:ext cx="208915" cy="1129665"/>
            </a:xfrm>
            <a:custGeom>
              <a:avLst/>
              <a:gdLst/>
              <a:ahLst/>
              <a:cxnLst/>
              <a:rect l="l" t="t" r="r" b="b"/>
              <a:pathLst>
                <a:path w="208914" h="1129664">
                  <a:moveTo>
                    <a:pt x="208851" y="0"/>
                  </a:moveTo>
                  <a:lnTo>
                    <a:pt x="0" y="0"/>
                  </a:lnTo>
                  <a:lnTo>
                    <a:pt x="0" y="1129055"/>
                  </a:lnTo>
                  <a:lnTo>
                    <a:pt x="208851" y="1129055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779351" y="274577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570499" y="2293086"/>
              <a:ext cx="208915" cy="1017269"/>
            </a:xfrm>
            <a:custGeom>
              <a:avLst/>
              <a:gdLst/>
              <a:ahLst/>
              <a:cxnLst/>
              <a:rect l="l" t="t" r="r" b="b"/>
              <a:pathLst>
                <a:path w="208914" h="1017270">
                  <a:moveTo>
                    <a:pt x="208851" y="0"/>
                  </a:moveTo>
                  <a:lnTo>
                    <a:pt x="0" y="0"/>
                  </a:lnTo>
                  <a:lnTo>
                    <a:pt x="0" y="1017219"/>
                  </a:lnTo>
                  <a:lnTo>
                    <a:pt x="208851" y="1017219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16129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16129" y="2741615"/>
              <a:ext cx="464820" cy="8890"/>
            </a:xfrm>
            <a:custGeom>
              <a:avLst/>
              <a:gdLst/>
              <a:ahLst/>
              <a:cxnLst/>
              <a:rect l="l" t="t" r="r" b="b"/>
              <a:pathLst>
                <a:path w="464820" h="8889">
                  <a:moveTo>
                    <a:pt x="0" y="8321"/>
                  </a:moveTo>
                  <a:lnTo>
                    <a:pt x="464705" y="8321"/>
                  </a:lnTo>
                </a:path>
                <a:path w="464820" h="8889">
                  <a:moveTo>
                    <a:pt x="0" y="0"/>
                  </a:moveTo>
                  <a:lnTo>
                    <a:pt x="127927" y="0"/>
                  </a:lnTo>
                </a:path>
                <a:path w="464820" h="8889">
                  <a:moveTo>
                    <a:pt x="336778" y="0"/>
                  </a:moveTo>
                  <a:lnTo>
                    <a:pt x="464705" y="0"/>
                  </a:lnTo>
                </a:path>
              </a:pathLst>
            </a:custGeom>
            <a:ln w="831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907278" y="2631274"/>
              <a:ext cx="208915" cy="1017269"/>
            </a:xfrm>
            <a:custGeom>
              <a:avLst/>
              <a:gdLst/>
              <a:ahLst/>
              <a:cxnLst/>
              <a:rect l="l" t="t" r="r" b="b"/>
              <a:pathLst>
                <a:path w="208914" h="1017270">
                  <a:moveTo>
                    <a:pt x="208851" y="0"/>
                  </a:moveTo>
                  <a:lnTo>
                    <a:pt x="0" y="0"/>
                  </a:lnTo>
                  <a:lnTo>
                    <a:pt x="0" y="1017219"/>
                  </a:lnTo>
                  <a:lnTo>
                    <a:pt x="208851" y="1017219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452908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44056" y="2745778"/>
              <a:ext cx="208915" cy="1129665"/>
            </a:xfrm>
            <a:custGeom>
              <a:avLst/>
              <a:gdLst/>
              <a:ahLst/>
              <a:cxnLst/>
              <a:rect l="l" t="t" r="r" b="b"/>
              <a:pathLst>
                <a:path w="208914" h="1129664">
                  <a:moveTo>
                    <a:pt x="208851" y="0"/>
                  </a:moveTo>
                  <a:lnTo>
                    <a:pt x="0" y="0"/>
                  </a:lnTo>
                  <a:lnTo>
                    <a:pt x="0" y="1129068"/>
                  </a:lnTo>
                  <a:lnTo>
                    <a:pt x="208851" y="1129068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89686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789686" y="274161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1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580835" y="2631274"/>
              <a:ext cx="208915" cy="905510"/>
            </a:xfrm>
            <a:custGeom>
              <a:avLst/>
              <a:gdLst/>
              <a:ahLst/>
              <a:cxnLst/>
              <a:rect l="l" t="t" r="r" b="b"/>
              <a:pathLst>
                <a:path w="208915" h="905510">
                  <a:moveTo>
                    <a:pt x="208851" y="0"/>
                  </a:moveTo>
                  <a:lnTo>
                    <a:pt x="0" y="0"/>
                  </a:lnTo>
                  <a:lnTo>
                    <a:pt x="0" y="905382"/>
                  </a:lnTo>
                  <a:lnTo>
                    <a:pt x="208851" y="905382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126477" y="274161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14" y="8321"/>
                  </a:lnTo>
                </a:path>
                <a:path w="128270" h="8889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831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917613" y="2631274"/>
              <a:ext cx="208915" cy="905510"/>
            </a:xfrm>
            <a:custGeom>
              <a:avLst/>
              <a:gdLst/>
              <a:ahLst/>
              <a:cxnLst/>
              <a:rect l="l" t="t" r="r" b="b"/>
              <a:pathLst>
                <a:path w="208915" h="905510">
                  <a:moveTo>
                    <a:pt x="208864" y="0"/>
                  </a:moveTo>
                  <a:lnTo>
                    <a:pt x="0" y="0"/>
                  </a:lnTo>
                  <a:lnTo>
                    <a:pt x="0" y="905382"/>
                  </a:lnTo>
                  <a:lnTo>
                    <a:pt x="208864" y="905382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463256" y="274161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14" y="8321"/>
                  </a:lnTo>
                </a:path>
                <a:path w="128270" h="8889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831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254392" y="2745778"/>
              <a:ext cx="208915" cy="565150"/>
            </a:xfrm>
            <a:custGeom>
              <a:avLst/>
              <a:gdLst/>
              <a:ahLst/>
              <a:cxnLst/>
              <a:rect l="l" t="t" r="r" b="b"/>
              <a:pathLst>
                <a:path w="208915" h="565150">
                  <a:moveTo>
                    <a:pt x="208864" y="0"/>
                  </a:moveTo>
                  <a:lnTo>
                    <a:pt x="0" y="0"/>
                  </a:lnTo>
                  <a:lnTo>
                    <a:pt x="0" y="564527"/>
                  </a:lnTo>
                  <a:lnTo>
                    <a:pt x="208864" y="564527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800035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800035" y="274161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1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591171" y="2631274"/>
              <a:ext cx="208915" cy="1017269"/>
            </a:xfrm>
            <a:custGeom>
              <a:avLst/>
              <a:gdLst/>
              <a:ahLst/>
              <a:cxnLst/>
              <a:rect l="l" t="t" r="r" b="b"/>
              <a:pathLst>
                <a:path w="208915" h="1017270">
                  <a:moveTo>
                    <a:pt x="208864" y="0"/>
                  </a:moveTo>
                  <a:lnTo>
                    <a:pt x="0" y="0"/>
                  </a:lnTo>
                  <a:lnTo>
                    <a:pt x="0" y="1017219"/>
                  </a:lnTo>
                  <a:lnTo>
                    <a:pt x="208864" y="1017219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136813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927962" y="2857627"/>
              <a:ext cx="208915" cy="791210"/>
            </a:xfrm>
            <a:custGeom>
              <a:avLst/>
              <a:gdLst/>
              <a:ahLst/>
              <a:cxnLst/>
              <a:rect l="l" t="t" r="r" b="b"/>
              <a:pathLst>
                <a:path w="208915" h="791210">
                  <a:moveTo>
                    <a:pt x="208851" y="0"/>
                  </a:moveTo>
                  <a:lnTo>
                    <a:pt x="0" y="0"/>
                  </a:lnTo>
                  <a:lnTo>
                    <a:pt x="0" y="790867"/>
                  </a:lnTo>
                  <a:lnTo>
                    <a:pt x="208851" y="790867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73592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264740" y="3083966"/>
              <a:ext cx="208915" cy="902969"/>
            </a:xfrm>
            <a:custGeom>
              <a:avLst/>
              <a:gdLst/>
              <a:ahLst/>
              <a:cxnLst/>
              <a:rect l="l" t="t" r="r" b="b"/>
              <a:pathLst>
                <a:path w="208915" h="902970">
                  <a:moveTo>
                    <a:pt x="208851" y="0"/>
                  </a:moveTo>
                  <a:lnTo>
                    <a:pt x="0" y="0"/>
                  </a:lnTo>
                  <a:lnTo>
                    <a:pt x="0" y="902716"/>
                  </a:lnTo>
                  <a:lnTo>
                    <a:pt x="208851" y="902716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810371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601519" y="3083966"/>
              <a:ext cx="208915" cy="791210"/>
            </a:xfrm>
            <a:custGeom>
              <a:avLst/>
              <a:gdLst/>
              <a:ahLst/>
              <a:cxnLst/>
              <a:rect l="l" t="t" r="r" b="b"/>
              <a:pathLst>
                <a:path w="208915" h="791210">
                  <a:moveTo>
                    <a:pt x="208851" y="0"/>
                  </a:moveTo>
                  <a:lnTo>
                    <a:pt x="0" y="0"/>
                  </a:lnTo>
                  <a:lnTo>
                    <a:pt x="0" y="790879"/>
                  </a:lnTo>
                  <a:lnTo>
                    <a:pt x="208851" y="790879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147149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938298" y="3310305"/>
              <a:ext cx="208915" cy="791210"/>
            </a:xfrm>
            <a:custGeom>
              <a:avLst/>
              <a:gdLst/>
              <a:ahLst/>
              <a:cxnLst/>
              <a:rect l="l" t="t" r="r" b="b"/>
              <a:pathLst>
                <a:path w="208915" h="791210">
                  <a:moveTo>
                    <a:pt x="208851" y="0"/>
                  </a:moveTo>
                  <a:lnTo>
                    <a:pt x="0" y="0"/>
                  </a:lnTo>
                  <a:lnTo>
                    <a:pt x="0" y="790879"/>
                  </a:lnTo>
                  <a:lnTo>
                    <a:pt x="208851" y="790879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483928" y="3306145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275076" y="3310305"/>
              <a:ext cx="208915" cy="565150"/>
            </a:xfrm>
            <a:custGeom>
              <a:avLst/>
              <a:gdLst/>
              <a:ahLst/>
              <a:cxnLst/>
              <a:rect l="l" t="t" r="r" b="b"/>
              <a:pathLst>
                <a:path w="208915" h="565150">
                  <a:moveTo>
                    <a:pt x="208851" y="0"/>
                  </a:moveTo>
                  <a:lnTo>
                    <a:pt x="0" y="0"/>
                  </a:lnTo>
                  <a:lnTo>
                    <a:pt x="0" y="564540"/>
                  </a:lnTo>
                  <a:lnTo>
                    <a:pt x="208851" y="564540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820707" y="3870681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611855" y="3422154"/>
              <a:ext cx="208915" cy="565150"/>
            </a:xfrm>
            <a:custGeom>
              <a:avLst/>
              <a:gdLst/>
              <a:ahLst/>
              <a:cxnLst/>
              <a:rect l="l" t="t" r="r" b="b"/>
              <a:pathLst>
                <a:path w="208915" h="565150">
                  <a:moveTo>
                    <a:pt x="208851" y="0"/>
                  </a:moveTo>
                  <a:lnTo>
                    <a:pt x="0" y="0"/>
                  </a:lnTo>
                  <a:lnTo>
                    <a:pt x="0" y="564527"/>
                  </a:lnTo>
                  <a:lnTo>
                    <a:pt x="208851" y="564527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157498" y="3870681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14" y="8321"/>
                  </a:lnTo>
                </a:path>
                <a:path w="128270" h="8889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948634" y="3536657"/>
              <a:ext cx="208915" cy="565150"/>
            </a:xfrm>
            <a:custGeom>
              <a:avLst/>
              <a:gdLst/>
              <a:ahLst/>
              <a:cxnLst/>
              <a:rect l="l" t="t" r="r" b="b"/>
              <a:pathLst>
                <a:path w="208915" h="565150">
                  <a:moveTo>
                    <a:pt x="208864" y="0"/>
                  </a:moveTo>
                  <a:lnTo>
                    <a:pt x="0" y="0"/>
                  </a:lnTo>
                  <a:lnTo>
                    <a:pt x="0" y="564527"/>
                  </a:lnTo>
                  <a:lnTo>
                    <a:pt x="208864" y="564527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494276" y="3870681"/>
              <a:ext cx="65405" cy="8890"/>
            </a:xfrm>
            <a:custGeom>
              <a:avLst/>
              <a:gdLst/>
              <a:ahLst/>
              <a:cxnLst/>
              <a:rect l="l" t="t" r="r" b="b"/>
              <a:pathLst>
                <a:path w="65404" h="8889">
                  <a:moveTo>
                    <a:pt x="0" y="8321"/>
                  </a:moveTo>
                  <a:lnTo>
                    <a:pt x="65285" y="8321"/>
                  </a:lnTo>
                </a:path>
                <a:path w="65404" h="8889">
                  <a:moveTo>
                    <a:pt x="0" y="0"/>
                  </a:moveTo>
                  <a:lnTo>
                    <a:pt x="65285" y="0"/>
                  </a:lnTo>
                </a:path>
              </a:pathLst>
            </a:custGeom>
            <a:ln w="831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285412" y="3536657"/>
              <a:ext cx="208915" cy="565150"/>
            </a:xfrm>
            <a:custGeom>
              <a:avLst/>
              <a:gdLst/>
              <a:ahLst/>
              <a:cxnLst/>
              <a:rect l="l" t="t" r="r" b="b"/>
              <a:pathLst>
                <a:path w="208915" h="565150">
                  <a:moveTo>
                    <a:pt x="208864" y="0"/>
                  </a:moveTo>
                  <a:lnTo>
                    <a:pt x="0" y="0"/>
                  </a:lnTo>
                  <a:lnTo>
                    <a:pt x="0" y="564527"/>
                  </a:lnTo>
                  <a:lnTo>
                    <a:pt x="208864" y="564527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192355" y="1164031"/>
              <a:ext cx="208915" cy="338455"/>
            </a:xfrm>
            <a:custGeom>
              <a:avLst/>
              <a:gdLst/>
              <a:ahLst/>
              <a:cxnLst/>
              <a:rect l="l" t="t" r="r" b="b"/>
              <a:pathLst>
                <a:path w="208915" h="338455">
                  <a:moveTo>
                    <a:pt x="208860" y="0"/>
                  </a:moveTo>
                  <a:lnTo>
                    <a:pt x="0" y="0"/>
                  </a:lnTo>
                  <a:lnTo>
                    <a:pt x="0" y="338188"/>
                  </a:lnTo>
                  <a:lnTo>
                    <a:pt x="208860" y="338188"/>
                  </a:lnTo>
                  <a:lnTo>
                    <a:pt x="208860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37995" y="161671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529130" y="1164031"/>
              <a:ext cx="208915" cy="791210"/>
            </a:xfrm>
            <a:custGeom>
              <a:avLst/>
              <a:gdLst/>
              <a:ahLst/>
              <a:cxnLst/>
              <a:rect l="l" t="t" r="r" b="b"/>
              <a:pathLst>
                <a:path w="208914" h="791210">
                  <a:moveTo>
                    <a:pt x="208864" y="0"/>
                  </a:moveTo>
                  <a:lnTo>
                    <a:pt x="0" y="0"/>
                  </a:lnTo>
                  <a:lnTo>
                    <a:pt x="0" y="790867"/>
                  </a:lnTo>
                  <a:lnTo>
                    <a:pt x="208864" y="790867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074773" y="161671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865922" y="1278534"/>
              <a:ext cx="208915" cy="676910"/>
            </a:xfrm>
            <a:custGeom>
              <a:avLst/>
              <a:gdLst/>
              <a:ahLst/>
              <a:cxnLst/>
              <a:rect l="l" t="t" r="r" b="b"/>
              <a:pathLst>
                <a:path w="208914" h="676910">
                  <a:moveTo>
                    <a:pt x="208851" y="0"/>
                  </a:moveTo>
                  <a:lnTo>
                    <a:pt x="0" y="0"/>
                  </a:lnTo>
                  <a:lnTo>
                    <a:pt x="0" y="676363"/>
                  </a:lnTo>
                  <a:lnTo>
                    <a:pt x="208851" y="676363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411552" y="1616711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6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202700" y="1390370"/>
              <a:ext cx="208915" cy="676910"/>
            </a:xfrm>
            <a:custGeom>
              <a:avLst/>
              <a:gdLst/>
              <a:ahLst/>
              <a:cxnLst/>
              <a:rect l="l" t="t" r="r" b="b"/>
              <a:pathLst>
                <a:path w="208914" h="676910">
                  <a:moveTo>
                    <a:pt x="208851" y="0"/>
                  </a:moveTo>
                  <a:lnTo>
                    <a:pt x="0" y="0"/>
                  </a:lnTo>
                  <a:lnTo>
                    <a:pt x="0" y="676376"/>
                  </a:lnTo>
                  <a:lnTo>
                    <a:pt x="208851" y="676376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748330" y="1620877"/>
              <a:ext cx="7811770" cy="0"/>
            </a:xfrm>
            <a:custGeom>
              <a:avLst/>
              <a:gdLst/>
              <a:ahLst/>
              <a:cxnLst/>
              <a:rect l="l" t="t" r="r" b="b"/>
              <a:pathLst>
                <a:path w="7811770">
                  <a:moveTo>
                    <a:pt x="0" y="0"/>
                  </a:moveTo>
                  <a:lnTo>
                    <a:pt x="464705" y="0"/>
                  </a:lnTo>
                </a:path>
                <a:path w="7811770">
                  <a:moveTo>
                    <a:pt x="673557" y="0"/>
                  </a:moveTo>
                  <a:lnTo>
                    <a:pt x="7811231" y="0"/>
                  </a:lnTo>
                </a:path>
              </a:pathLst>
            </a:custGeom>
            <a:ln w="831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748330" y="1612556"/>
              <a:ext cx="7811770" cy="0"/>
            </a:xfrm>
            <a:custGeom>
              <a:avLst/>
              <a:gdLst/>
              <a:ahLst/>
              <a:cxnLst/>
              <a:rect l="l" t="t" r="r" b="b"/>
              <a:pathLst>
                <a:path w="7811770">
                  <a:moveTo>
                    <a:pt x="0" y="0"/>
                  </a:moveTo>
                  <a:lnTo>
                    <a:pt x="7811231" y="0"/>
                  </a:lnTo>
                </a:path>
              </a:pathLst>
            </a:custGeom>
            <a:ln w="831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539479" y="1390370"/>
              <a:ext cx="1556385" cy="902969"/>
            </a:xfrm>
            <a:custGeom>
              <a:avLst/>
              <a:gdLst/>
              <a:ahLst/>
              <a:cxnLst/>
              <a:rect l="l" t="t" r="r" b="b"/>
              <a:pathLst>
                <a:path w="1556385" h="902969">
                  <a:moveTo>
                    <a:pt x="208851" y="0"/>
                  </a:moveTo>
                  <a:lnTo>
                    <a:pt x="0" y="0"/>
                  </a:lnTo>
                  <a:lnTo>
                    <a:pt x="0" y="338188"/>
                  </a:lnTo>
                  <a:lnTo>
                    <a:pt x="208851" y="338188"/>
                  </a:lnTo>
                  <a:lnTo>
                    <a:pt x="208851" y="0"/>
                  </a:lnTo>
                  <a:close/>
                </a:path>
                <a:path w="1556385" h="902969">
                  <a:moveTo>
                    <a:pt x="545630" y="226352"/>
                  </a:moveTo>
                  <a:lnTo>
                    <a:pt x="336778" y="226352"/>
                  </a:lnTo>
                  <a:lnTo>
                    <a:pt x="336778" y="564527"/>
                  </a:lnTo>
                  <a:lnTo>
                    <a:pt x="545630" y="564527"/>
                  </a:lnTo>
                  <a:lnTo>
                    <a:pt x="545630" y="226352"/>
                  </a:lnTo>
                  <a:close/>
                </a:path>
                <a:path w="1556385" h="902969">
                  <a:moveTo>
                    <a:pt x="882408" y="226352"/>
                  </a:moveTo>
                  <a:lnTo>
                    <a:pt x="673557" y="226352"/>
                  </a:lnTo>
                  <a:lnTo>
                    <a:pt x="673557" y="564527"/>
                  </a:lnTo>
                  <a:lnTo>
                    <a:pt x="882408" y="564527"/>
                  </a:lnTo>
                  <a:lnTo>
                    <a:pt x="882408" y="226352"/>
                  </a:lnTo>
                  <a:close/>
                </a:path>
                <a:path w="1556385" h="902969">
                  <a:moveTo>
                    <a:pt x="1219187" y="338188"/>
                  </a:moveTo>
                  <a:lnTo>
                    <a:pt x="1010335" y="338188"/>
                  </a:lnTo>
                  <a:lnTo>
                    <a:pt x="1010335" y="902716"/>
                  </a:lnTo>
                  <a:lnTo>
                    <a:pt x="1219187" y="902716"/>
                  </a:lnTo>
                  <a:lnTo>
                    <a:pt x="1219187" y="338188"/>
                  </a:lnTo>
                  <a:close/>
                </a:path>
                <a:path w="1556385" h="902969">
                  <a:moveTo>
                    <a:pt x="1555978" y="338188"/>
                  </a:moveTo>
                  <a:lnTo>
                    <a:pt x="1347114" y="338188"/>
                  </a:lnTo>
                  <a:lnTo>
                    <a:pt x="1347114" y="676376"/>
                  </a:lnTo>
                  <a:lnTo>
                    <a:pt x="1555978" y="676376"/>
                  </a:lnTo>
                  <a:lnTo>
                    <a:pt x="1555978" y="338188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432236" y="2177086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14" y="8321"/>
                  </a:lnTo>
                </a:path>
                <a:path w="128270" h="8889">
                  <a:moveTo>
                    <a:pt x="0" y="0"/>
                  </a:moveTo>
                  <a:lnTo>
                    <a:pt x="127914" y="0"/>
                  </a:lnTo>
                </a:path>
              </a:pathLst>
            </a:custGeom>
            <a:ln w="83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223372" y="1843062"/>
              <a:ext cx="208915" cy="565150"/>
            </a:xfrm>
            <a:custGeom>
              <a:avLst/>
              <a:gdLst/>
              <a:ahLst/>
              <a:cxnLst/>
              <a:rect l="l" t="t" r="r" b="b"/>
              <a:pathLst>
                <a:path w="208914" h="565150">
                  <a:moveTo>
                    <a:pt x="208864" y="0"/>
                  </a:moveTo>
                  <a:lnTo>
                    <a:pt x="0" y="0"/>
                  </a:lnTo>
                  <a:lnTo>
                    <a:pt x="0" y="564527"/>
                  </a:lnTo>
                  <a:lnTo>
                    <a:pt x="208864" y="564527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769015" y="2177086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560151" y="1843061"/>
              <a:ext cx="882650" cy="788670"/>
            </a:xfrm>
            <a:custGeom>
              <a:avLst/>
              <a:gdLst/>
              <a:ahLst/>
              <a:cxnLst/>
              <a:rect l="l" t="t" r="r" b="b"/>
              <a:pathLst>
                <a:path w="882650" h="788669">
                  <a:moveTo>
                    <a:pt x="208864" y="0"/>
                  </a:moveTo>
                  <a:lnTo>
                    <a:pt x="0" y="0"/>
                  </a:lnTo>
                  <a:lnTo>
                    <a:pt x="0" y="450024"/>
                  </a:lnTo>
                  <a:lnTo>
                    <a:pt x="208864" y="450024"/>
                  </a:lnTo>
                  <a:lnTo>
                    <a:pt x="208864" y="0"/>
                  </a:lnTo>
                  <a:close/>
                </a:path>
                <a:path w="882650" h="788669">
                  <a:moveTo>
                    <a:pt x="545642" y="0"/>
                  </a:moveTo>
                  <a:lnTo>
                    <a:pt x="336791" y="0"/>
                  </a:lnTo>
                  <a:lnTo>
                    <a:pt x="336791" y="788212"/>
                  </a:lnTo>
                  <a:lnTo>
                    <a:pt x="545642" y="788212"/>
                  </a:lnTo>
                  <a:lnTo>
                    <a:pt x="545642" y="0"/>
                  </a:lnTo>
                  <a:close/>
                </a:path>
                <a:path w="882650" h="788669">
                  <a:moveTo>
                    <a:pt x="882421" y="0"/>
                  </a:moveTo>
                  <a:lnTo>
                    <a:pt x="673569" y="0"/>
                  </a:lnTo>
                  <a:lnTo>
                    <a:pt x="673569" y="338188"/>
                  </a:lnTo>
                  <a:lnTo>
                    <a:pt x="882421" y="338188"/>
                  </a:lnTo>
                  <a:lnTo>
                    <a:pt x="882421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779351" y="2177086"/>
              <a:ext cx="128270" cy="8890"/>
            </a:xfrm>
            <a:custGeom>
              <a:avLst/>
              <a:gdLst/>
              <a:ahLst/>
              <a:cxnLst/>
              <a:rect l="l" t="t" r="r" b="b"/>
              <a:pathLst>
                <a:path w="128270" h="8889">
                  <a:moveTo>
                    <a:pt x="0" y="8321"/>
                  </a:moveTo>
                  <a:lnTo>
                    <a:pt x="127927" y="8321"/>
                  </a:lnTo>
                </a:path>
                <a:path w="128270" h="8889">
                  <a:moveTo>
                    <a:pt x="0" y="0"/>
                  </a:moveTo>
                  <a:lnTo>
                    <a:pt x="127927" y="0"/>
                  </a:lnTo>
                </a:path>
              </a:pathLst>
            </a:custGeom>
            <a:ln w="83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570499" y="1954898"/>
              <a:ext cx="208915" cy="338455"/>
            </a:xfrm>
            <a:custGeom>
              <a:avLst/>
              <a:gdLst/>
              <a:ahLst/>
              <a:cxnLst/>
              <a:rect l="l" t="t" r="r" b="b"/>
              <a:pathLst>
                <a:path w="208914" h="338455">
                  <a:moveTo>
                    <a:pt x="208851" y="0"/>
                  </a:moveTo>
                  <a:lnTo>
                    <a:pt x="0" y="0"/>
                  </a:lnTo>
                  <a:lnTo>
                    <a:pt x="0" y="338188"/>
                  </a:lnTo>
                  <a:lnTo>
                    <a:pt x="208851" y="338188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116129" y="2177086"/>
              <a:ext cx="4443730" cy="8890"/>
            </a:xfrm>
            <a:custGeom>
              <a:avLst/>
              <a:gdLst/>
              <a:ahLst/>
              <a:cxnLst/>
              <a:rect l="l" t="t" r="r" b="b"/>
              <a:pathLst>
                <a:path w="4443730" h="8889">
                  <a:moveTo>
                    <a:pt x="0" y="8321"/>
                  </a:moveTo>
                  <a:lnTo>
                    <a:pt x="127927" y="8321"/>
                  </a:lnTo>
                </a:path>
                <a:path w="4443730" h="8889">
                  <a:moveTo>
                    <a:pt x="336778" y="8321"/>
                  </a:moveTo>
                  <a:lnTo>
                    <a:pt x="464705" y="8321"/>
                  </a:lnTo>
                </a:path>
                <a:path w="4443730" h="8889">
                  <a:moveTo>
                    <a:pt x="673557" y="8321"/>
                  </a:moveTo>
                  <a:lnTo>
                    <a:pt x="4443432" y="8321"/>
                  </a:lnTo>
                </a:path>
                <a:path w="4443730" h="8889">
                  <a:moveTo>
                    <a:pt x="0" y="0"/>
                  </a:moveTo>
                  <a:lnTo>
                    <a:pt x="4443432" y="0"/>
                  </a:lnTo>
                </a:path>
              </a:pathLst>
            </a:custGeom>
            <a:ln w="831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907278" y="2066746"/>
              <a:ext cx="1892935" cy="679450"/>
            </a:xfrm>
            <a:custGeom>
              <a:avLst/>
              <a:gdLst/>
              <a:ahLst/>
              <a:cxnLst/>
              <a:rect l="l" t="t" r="r" b="b"/>
              <a:pathLst>
                <a:path w="1892934" h="679450">
                  <a:moveTo>
                    <a:pt x="208851" y="0"/>
                  </a:moveTo>
                  <a:lnTo>
                    <a:pt x="0" y="0"/>
                  </a:lnTo>
                  <a:lnTo>
                    <a:pt x="0" y="564527"/>
                  </a:lnTo>
                  <a:lnTo>
                    <a:pt x="208851" y="564527"/>
                  </a:lnTo>
                  <a:lnTo>
                    <a:pt x="208851" y="0"/>
                  </a:lnTo>
                  <a:close/>
                </a:path>
                <a:path w="1892934" h="679450">
                  <a:moveTo>
                    <a:pt x="545630" y="114503"/>
                  </a:moveTo>
                  <a:lnTo>
                    <a:pt x="336778" y="114503"/>
                  </a:lnTo>
                  <a:lnTo>
                    <a:pt x="336778" y="679030"/>
                  </a:lnTo>
                  <a:lnTo>
                    <a:pt x="545630" y="679030"/>
                  </a:lnTo>
                  <a:lnTo>
                    <a:pt x="545630" y="114503"/>
                  </a:lnTo>
                  <a:close/>
                </a:path>
                <a:path w="1892934" h="679450">
                  <a:moveTo>
                    <a:pt x="882408" y="114503"/>
                  </a:moveTo>
                  <a:lnTo>
                    <a:pt x="673557" y="114503"/>
                  </a:lnTo>
                  <a:lnTo>
                    <a:pt x="673557" y="564527"/>
                  </a:lnTo>
                  <a:lnTo>
                    <a:pt x="882408" y="564527"/>
                  </a:lnTo>
                  <a:lnTo>
                    <a:pt x="882408" y="114503"/>
                  </a:lnTo>
                  <a:close/>
                </a:path>
                <a:path w="1892934" h="679450">
                  <a:moveTo>
                    <a:pt x="1219200" y="226339"/>
                  </a:moveTo>
                  <a:lnTo>
                    <a:pt x="1010335" y="226339"/>
                  </a:lnTo>
                  <a:lnTo>
                    <a:pt x="1010335" y="564527"/>
                  </a:lnTo>
                  <a:lnTo>
                    <a:pt x="1219200" y="564527"/>
                  </a:lnTo>
                  <a:lnTo>
                    <a:pt x="1219200" y="226339"/>
                  </a:lnTo>
                  <a:close/>
                </a:path>
                <a:path w="1892934" h="679450">
                  <a:moveTo>
                    <a:pt x="1555978" y="226339"/>
                  </a:moveTo>
                  <a:lnTo>
                    <a:pt x="1347114" y="226339"/>
                  </a:lnTo>
                  <a:lnTo>
                    <a:pt x="1347114" y="679030"/>
                  </a:lnTo>
                  <a:lnTo>
                    <a:pt x="1555978" y="679030"/>
                  </a:lnTo>
                  <a:lnTo>
                    <a:pt x="1555978" y="226339"/>
                  </a:lnTo>
                  <a:close/>
                </a:path>
                <a:path w="1892934" h="679450">
                  <a:moveTo>
                    <a:pt x="1892757" y="226339"/>
                  </a:moveTo>
                  <a:lnTo>
                    <a:pt x="1683893" y="226339"/>
                  </a:lnTo>
                  <a:lnTo>
                    <a:pt x="1683893" y="564527"/>
                  </a:lnTo>
                  <a:lnTo>
                    <a:pt x="1892757" y="564527"/>
                  </a:lnTo>
                  <a:lnTo>
                    <a:pt x="1892757" y="226339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136813" y="2741615"/>
              <a:ext cx="2423160" cy="8890"/>
            </a:xfrm>
            <a:custGeom>
              <a:avLst/>
              <a:gdLst/>
              <a:ahLst/>
              <a:cxnLst/>
              <a:rect l="l" t="t" r="r" b="b"/>
              <a:pathLst>
                <a:path w="2423159" h="8889">
                  <a:moveTo>
                    <a:pt x="0" y="8321"/>
                  </a:moveTo>
                  <a:lnTo>
                    <a:pt x="127927" y="8321"/>
                  </a:lnTo>
                </a:path>
                <a:path w="2423159" h="8889">
                  <a:moveTo>
                    <a:pt x="336778" y="8321"/>
                  </a:moveTo>
                  <a:lnTo>
                    <a:pt x="2422748" y="8321"/>
                  </a:lnTo>
                </a:path>
                <a:path w="2423159" h="8889">
                  <a:moveTo>
                    <a:pt x="0" y="0"/>
                  </a:moveTo>
                  <a:lnTo>
                    <a:pt x="2422748" y="0"/>
                  </a:lnTo>
                </a:path>
              </a:pathLst>
            </a:custGeom>
            <a:ln w="831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927962" y="2519438"/>
              <a:ext cx="1556385" cy="791210"/>
            </a:xfrm>
            <a:custGeom>
              <a:avLst/>
              <a:gdLst/>
              <a:ahLst/>
              <a:cxnLst/>
              <a:rect l="l" t="t" r="r" b="b"/>
              <a:pathLst>
                <a:path w="1556384" h="791210">
                  <a:moveTo>
                    <a:pt x="208851" y="0"/>
                  </a:moveTo>
                  <a:lnTo>
                    <a:pt x="0" y="0"/>
                  </a:lnTo>
                  <a:lnTo>
                    <a:pt x="0" y="338188"/>
                  </a:lnTo>
                  <a:lnTo>
                    <a:pt x="208851" y="338188"/>
                  </a:lnTo>
                  <a:lnTo>
                    <a:pt x="208851" y="0"/>
                  </a:lnTo>
                  <a:close/>
                </a:path>
                <a:path w="1556384" h="791210">
                  <a:moveTo>
                    <a:pt x="545630" y="226339"/>
                  </a:moveTo>
                  <a:lnTo>
                    <a:pt x="336778" y="226339"/>
                  </a:lnTo>
                  <a:lnTo>
                    <a:pt x="336778" y="564527"/>
                  </a:lnTo>
                  <a:lnTo>
                    <a:pt x="545630" y="564527"/>
                  </a:lnTo>
                  <a:lnTo>
                    <a:pt x="545630" y="226339"/>
                  </a:lnTo>
                  <a:close/>
                </a:path>
                <a:path w="1556384" h="791210">
                  <a:moveTo>
                    <a:pt x="882408" y="338188"/>
                  </a:moveTo>
                  <a:lnTo>
                    <a:pt x="673557" y="338188"/>
                  </a:lnTo>
                  <a:lnTo>
                    <a:pt x="673557" y="564527"/>
                  </a:lnTo>
                  <a:lnTo>
                    <a:pt x="882408" y="564527"/>
                  </a:lnTo>
                  <a:lnTo>
                    <a:pt x="882408" y="338188"/>
                  </a:lnTo>
                  <a:close/>
                </a:path>
                <a:path w="1556384" h="791210">
                  <a:moveTo>
                    <a:pt x="1219187" y="452691"/>
                  </a:moveTo>
                  <a:lnTo>
                    <a:pt x="1010335" y="452691"/>
                  </a:lnTo>
                  <a:lnTo>
                    <a:pt x="1010335" y="790867"/>
                  </a:lnTo>
                  <a:lnTo>
                    <a:pt x="1219187" y="790867"/>
                  </a:lnTo>
                  <a:lnTo>
                    <a:pt x="1219187" y="452691"/>
                  </a:lnTo>
                  <a:close/>
                </a:path>
                <a:path w="1556384" h="791210">
                  <a:moveTo>
                    <a:pt x="1555965" y="452691"/>
                  </a:moveTo>
                  <a:lnTo>
                    <a:pt x="1347114" y="452691"/>
                  </a:lnTo>
                  <a:lnTo>
                    <a:pt x="1347114" y="790867"/>
                  </a:lnTo>
                  <a:lnTo>
                    <a:pt x="1555965" y="790867"/>
                  </a:lnTo>
                  <a:lnTo>
                    <a:pt x="1555965" y="452691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820707" y="3306145"/>
              <a:ext cx="739140" cy="8890"/>
            </a:xfrm>
            <a:custGeom>
              <a:avLst/>
              <a:gdLst/>
              <a:ahLst/>
              <a:cxnLst/>
              <a:rect l="l" t="t" r="r" b="b"/>
              <a:pathLst>
                <a:path w="739140" h="8889">
                  <a:moveTo>
                    <a:pt x="0" y="8321"/>
                  </a:moveTo>
                  <a:lnTo>
                    <a:pt x="738855" y="8321"/>
                  </a:lnTo>
                </a:path>
                <a:path w="739140" h="8889">
                  <a:moveTo>
                    <a:pt x="0" y="0"/>
                  </a:moveTo>
                  <a:lnTo>
                    <a:pt x="738855" y="0"/>
                  </a:lnTo>
                </a:path>
              </a:pathLst>
            </a:custGeom>
            <a:ln w="83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611855" y="3083966"/>
              <a:ext cx="882650" cy="452755"/>
            </a:xfrm>
            <a:custGeom>
              <a:avLst/>
              <a:gdLst/>
              <a:ahLst/>
              <a:cxnLst/>
              <a:rect l="l" t="t" r="r" b="b"/>
              <a:pathLst>
                <a:path w="882650" h="452754">
                  <a:moveTo>
                    <a:pt x="208851" y="0"/>
                  </a:moveTo>
                  <a:lnTo>
                    <a:pt x="0" y="0"/>
                  </a:lnTo>
                  <a:lnTo>
                    <a:pt x="0" y="338188"/>
                  </a:lnTo>
                  <a:lnTo>
                    <a:pt x="208851" y="338188"/>
                  </a:lnTo>
                  <a:lnTo>
                    <a:pt x="208851" y="0"/>
                  </a:lnTo>
                  <a:close/>
                </a:path>
                <a:path w="882650" h="452754">
                  <a:moveTo>
                    <a:pt x="545642" y="338188"/>
                  </a:moveTo>
                  <a:lnTo>
                    <a:pt x="336778" y="338188"/>
                  </a:lnTo>
                  <a:lnTo>
                    <a:pt x="336778" y="452691"/>
                  </a:lnTo>
                  <a:lnTo>
                    <a:pt x="545642" y="452691"/>
                  </a:lnTo>
                  <a:lnTo>
                    <a:pt x="545642" y="338188"/>
                  </a:lnTo>
                  <a:close/>
                </a:path>
                <a:path w="882650" h="452754">
                  <a:moveTo>
                    <a:pt x="882421" y="338188"/>
                  </a:moveTo>
                  <a:lnTo>
                    <a:pt x="673557" y="338188"/>
                  </a:lnTo>
                  <a:lnTo>
                    <a:pt x="673557" y="452691"/>
                  </a:lnTo>
                  <a:lnTo>
                    <a:pt x="882421" y="452691"/>
                  </a:lnTo>
                  <a:lnTo>
                    <a:pt x="882421" y="338188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129700" y="5003901"/>
              <a:ext cx="9430385" cy="0"/>
            </a:xfrm>
            <a:custGeom>
              <a:avLst/>
              <a:gdLst/>
              <a:ahLst/>
              <a:cxnLst/>
              <a:rect l="l" t="t" r="r" b="b"/>
              <a:pathLst>
                <a:path w="9430385">
                  <a:moveTo>
                    <a:pt x="0" y="0"/>
                  </a:moveTo>
                  <a:lnTo>
                    <a:pt x="9429860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145363" y="3038692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69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6646" y="2980118"/>
              <a:ext cx="417711" cy="591159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482140" y="3262381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69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3426" y="3206457"/>
              <a:ext cx="417711" cy="591159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818919" y="3150532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69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0204" y="3091954"/>
              <a:ext cx="417711" cy="591159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2155698" y="3376880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69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6983" y="3318294"/>
              <a:ext cx="417711" cy="591159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2492489" y="3150532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69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3761" y="3091954"/>
              <a:ext cx="417711" cy="591159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2829267" y="3376880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69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0540" y="3318294"/>
              <a:ext cx="417711" cy="59115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3166046" y="3262381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70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7331" y="3206457"/>
              <a:ext cx="417711" cy="59115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502825" y="3376880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4110" y="3318294"/>
              <a:ext cx="417711" cy="591159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839603" y="3488720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70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0889" y="3432797"/>
              <a:ext cx="417711" cy="591159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4176382" y="3488720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70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47667" y="3432797"/>
              <a:ext cx="417711" cy="591159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4513160" y="3603232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84446" y="3544646"/>
              <a:ext cx="417711" cy="591159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849939" y="3715072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70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21224" y="3656482"/>
              <a:ext cx="417711" cy="591159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5186718" y="3376880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58003" y="3318294"/>
              <a:ext cx="417711" cy="59115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5523509" y="3376880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94781" y="3318294"/>
              <a:ext cx="417711" cy="591159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5860287" y="3715072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70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1560" y="3656482"/>
              <a:ext cx="417711" cy="591159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6197066" y="3941408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68351" y="3882834"/>
              <a:ext cx="417711" cy="591159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6533845" y="3603232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05130" y="3544646"/>
              <a:ext cx="417711" cy="591159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6870623" y="3603232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41909" y="3544646"/>
              <a:ext cx="417711" cy="591159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7207402" y="3376880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78687" y="3318294"/>
              <a:ext cx="417711" cy="591159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7544180" y="3715072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70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15466" y="3656482"/>
              <a:ext cx="417711" cy="591159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7880959" y="3715072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70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52245" y="3656482"/>
              <a:ext cx="417711" cy="591159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8217738" y="4053260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70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89023" y="3997337"/>
              <a:ext cx="417711" cy="591159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8554529" y="3941408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525802" y="3882834"/>
              <a:ext cx="417711" cy="591159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8891308" y="4167760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62581" y="4109173"/>
              <a:ext cx="417711" cy="591159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9228086" y="3941408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199372" y="3882834"/>
              <a:ext cx="417711" cy="591159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9564865" y="4053260"/>
              <a:ext cx="306070" cy="479425"/>
            </a:xfrm>
            <a:custGeom>
              <a:avLst/>
              <a:gdLst/>
              <a:ahLst/>
              <a:cxnLst/>
              <a:rect l="l" t="t" r="r" b="b"/>
              <a:pathLst>
                <a:path w="306070" h="479425">
                  <a:moveTo>
                    <a:pt x="305451" y="0"/>
                  </a:moveTo>
                  <a:lnTo>
                    <a:pt x="0" y="0"/>
                  </a:lnTo>
                  <a:lnTo>
                    <a:pt x="0" y="479318"/>
                  </a:lnTo>
                  <a:lnTo>
                    <a:pt x="305451" y="479318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36150" y="3997337"/>
              <a:ext cx="417711" cy="591159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9901644" y="4167760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872929" y="4109173"/>
              <a:ext cx="417711" cy="591159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10238422" y="4167760"/>
              <a:ext cx="306070" cy="476884"/>
            </a:xfrm>
            <a:custGeom>
              <a:avLst/>
              <a:gdLst/>
              <a:ahLst/>
              <a:cxnLst/>
              <a:rect l="l" t="t" r="r" b="b"/>
              <a:pathLst>
                <a:path w="306070" h="476885">
                  <a:moveTo>
                    <a:pt x="305451" y="0"/>
                  </a:moveTo>
                  <a:lnTo>
                    <a:pt x="0" y="0"/>
                  </a:lnTo>
                  <a:lnTo>
                    <a:pt x="0" y="476655"/>
                  </a:lnTo>
                  <a:lnTo>
                    <a:pt x="305451" y="476655"/>
                  </a:lnTo>
                  <a:lnTo>
                    <a:pt x="305451" y="0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209708" y="4109173"/>
              <a:ext cx="417711" cy="591159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3729951" y="1238583"/>
              <a:ext cx="107314" cy="109220"/>
            </a:xfrm>
            <a:custGeom>
              <a:avLst/>
              <a:gdLst/>
              <a:ahLst/>
              <a:cxnLst/>
              <a:rect l="l" t="t" r="r" b="b"/>
              <a:pathLst>
                <a:path w="107314" h="109219">
                  <a:moveTo>
                    <a:pt x="107038" y="0"/>
                  </a:moveTo>
                  <a:lnTo>
                    <a:pt x="0" y="0"/>
                  </a:lnTo>
                  <a:lnTo>
                    <a:pt x="0" y="109178"/>
                  </a:lnTo>
                  <a:lnTo>
                    <a:pt x="107038" y="109178"/>
                  </a:lnTo>
                  <a:lnTo>
                    <a:pt x="107038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129700" y="1052179"/>
              <a:ext cx="9430385" cy="0"/>
            </a:xfrm>
            <a:custGeom>
              <a:avLst/>
              <a:gdLst/>
              <a:ahLst/>
              <a:cxnLst/>
              <a:rect l="l" t="t" r="r" b="b"/>
              <a:pathLst>
                <a:path w="9430385">
                  <a:moveTo>
                    <a:pt x="0" y="0"/>
                  </a:moveTo>
                  <a:lnTo>
                    <a:pt x="9429860" y="0"/>
                  </a:lnTo>
                </a:path>
              </a:pathLst>
            </a:custGeom>
            <a:ln w="1664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61282" y="1097456"/>
              <a:ext cx="2503665" cy="426060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6823633" y="1238583"/>
              <a:ext cx="107314" cy="109220"/>
            </a:xfrm>
            <a:custGeom>
              <a:avLst/>
              <a:gdLst/>
              <a:ahLst/>
              <a:cxnLst/>
              <a:rect l="l" t="t" r="r" b="b"/>
              <a:pathLst>
                <a:path w="107315" h="109219">
                  <a:moveTo>
                    <a:pt x="107038" y="0"/>
                  </a:moveTo>
                  <a:lnTo>
                    <a:pt x="0" y="0"/>
                  </a:lnTo>
                  <a:lnTo>
                    <a:pt x="0" y="109178"/>
                  </a:lnTo>
                  <a:lnTo>
                    <a:pt x="107038" y="109178"/>
                  </a:lnTo>
                  <a:lnTo>
                    <a:pt x="10703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54964" y="1097456"/>
              <a:ext cx="1219196" cy="426060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8632850" y="1238583"/>
              <a:ext cx="107314" cy="109220"/>
            </a:xfrm>
            <a:custGeom>
              <a:avLst/>
              <a:gdLst/>
              <a:ahLst/>
              <a:cxnLst/>
              <a:rect l="l" t="t" r="r" b="b"/>
              <a:pathLst>
                <a:path w="107315" h="109219">
                  <a:moveTo>
                    <a:pt x="107038" y="0"/>
                  </a:moveTo>
                  <a:lnTo>
                    <a:pt x="0" y="0"/>
                  </a:lnTo>
                  <a:lnTo>
                    <a:pt x="0" y="109178"/>
                  </a:lnTo>
                  <a:lnTo>
                    <a:pt x="107038" y="109178"/>
                  </a:lnTo>
                  <a:lnTo>
                    <a:pt x="107038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64168" y="1097456"/>
              <a:ext cx="1307960" cy="426060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7651" y="4806847"/>
              <a:ext cx="339390" cy="42606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4131" y="5202593"/>
              <a:ext cx="9846391" cy="828561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7651" y="4242319"/>
              <a:ext cx="339390" cy="426060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8445" y="3677791"/>
              <a:ext cx="438597" cy="426060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8445" y="3113251"/>
              <a:ext cx="438597" cy="426060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8445" y="2548723"/>
              <a:ext cx="438597" cy="426060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8445" y="1984195"/>
              <a:ext cx="438597" cy="42606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8445" y="1419668"/>
              <a:ext cx="438597" cy="426060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8445" y="929688"/>
              <a:ext cx="438597" cy="35150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495300" y="929687"/>
              <a:ext cx="10182225" cy="5251450"/>
            </a:xfrm>
            <a:custGeom>
              <a:avLst/>
              <a:gdLst/>
              <a:ahLst/>
              <a:cxnLst/>
              <a:rect l="l" t="t" r="r" b="b"/>
              <a:pathLst>
                <a:path w="10182225" h="5251450">
                  <a:moveTo>
                    <a:pt x="0" y="5251209"/>
                  </a:moveTo>
                  <a:lnTo>
                    <a:pt x="10181743" y="5251209"/>
                  </a:lnTo>
                  <a:lnTo>
                    <a:pt x="10181743" y="0"/>
                  </a:lnTo>
                  <a:lnTo>
                    <a:pt x="0" y="0"/>
                  </a:lnTo>
                  <a:lnTo>
                    <a:pt x="0" y="5251209"/>
                  </a:lnTo>
                  <a:close/>
                </a:path>
              </a:pathLst>
            </a:custGeom>
            <a:ln w="1657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97029" y="4610352"/>
              <a:ext cx="184370" cy="179428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60339" y="4621003"/>
              <a:ext cx="184326" cy="179428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86677" y="4621003"/>
              <a:ext cx="184326" cy="179428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65794" y="4700890"/>
              <a:ext cx="184544" cy="179428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92132" y="4700890"/>
              <a:ext cx="184544" cy="179428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34134" y="4698227"/>
              <a:ext cx="184544" cy="179428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928769" y="4697963"/>
              <a:ext cx="184854" cy="179956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81033" y="4368029"/>
              <a:ext cx="184892" cy="179428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63183" y="4461230"/>
              <a:ext cx="184544" cy="179428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89521" y="4461230"/>
              <a:ext cx="184544" cy="179428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241966" y="4461230"/>
              <a:ext cx="184544" cy="179428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41642" y="4626329"/>
              <a:ext cx="184370" cy="179428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97029" y="4365366"/>
              <a:ext cx="184370" cy="179428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62949" y="4378680"/>
              <a:ext cx="184326" cy="179428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881033" y="4607689"/>
              <a:ext cx="184892" cy="179428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607100" y="4716603"/>
              <a:ext cx="185507" cy="179956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241602" y="4703289"/>
              <a:ext cx="185072" cy="179956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07432" y="4713940"/>
              <a:ext cx="185072" cy="179956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602431" y="4705951"/>
              <a:ext cx="184854" cy="179956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923648" y="4705951"/>
              <a:ext cx="184854" cy="1799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10301605" cy="587375"/>
            <a:chOff x="0" y="6270625"/>
            <a:chExt cx="1030160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10301605" cy="431165"/>
            </a:xfrm>
            <a:custGeom>
              <a:avLst/>
              <a:gdLst/>
              <a:ahLst/>
              <a:cxnLst/>
              <a:rect l="l" t="t" r="r" b="b"/>
              <a:pathLst>
                <a:path w="10301605" h="431165">
                  <a:moveTo>
                    <a:pt x="10301160" y="0"/>
                  </a:moveTo>
                  <a:lnTo>
                    <a:pt x="0" y="0"/>
                  </a:lnTo>
                  <a:lnTo>
                    <a:pt x="0" y="431073"/>
                  </a:lnTo>
                  <a:lnTo>
                    <a:pt x="10301160" y="431073"/>
                  </a:lnTo>
                  <a:lnTo>
                    <a:pt x="1030116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656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Groundnuts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have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widespread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production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Central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region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70917" y="685801"/>
            <a:ext cx="3659504" cy="5743575"/>
            <a:chOff x="6170917" y="685801"/>
            <a:chExt cx="3659504" cy="57435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199" y="685801"/>
              <a:ext cx="3657600" cy="57431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85204" y="3428999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876300" y="0"/>
                  </a:moveTo>
                  <a:lnTo>
                    <a:pt x="816304" y="1230"/>
                  </a:lnTo>
                  <a:lnTo>
                    <a:pt x="757393" y="4869"/>
                  </a:lnTo>
                  <a:lnTo>
                    <a:pt x="699697" y="10836"/>
                  </a:lnTo>
                  <a:lnTo>
                    <a:pt x="643347" y="19053"/>
                  </a:lnTo>
                  <a:lnTo>
                    <a:pt x="588474" y="29440"/>
                  </a:lnTo>
                  <a:lnTo>
                    <a:pt x="535207" y="41917"/>
                  </a:lnTo>
                  <a:lnTo>
                    <a:pt x="483679" y="56405"/>
                  </a:lnTo>
                  <a:lnTo>
                    <a:pt x="434018" y="72824"/>
                  </a:lnTo>
                  <a:lnTo>
                    <a:pt x="386355" y="91096"/>
                  </a:lnTo>
                  <a:lnTo>
                    <a:pt x="340822" y="111140"/>
                  </a:lnTo>
                  <a:lnTo>
                    <a:pt x="297549" y="132877"/>
                  </a:lnTo>
                  <a:lnTo>
                    <a:pt x="256665" y="156229"/>
                  </a:lnTo>
                  <a:lnTo>
                    <a:pt x="218302" y="181114"/>
                  </a:lnTo>
                  <a:lnTo>
                    <a:pt x="182590" y="207454"/>
                  </a:lnTo>
                  <a:lnTo>
                    <a:pt x="149660" y="235170"/>
                  </a:lnTo>
                  <a:lnTo>
                    <a:pt x="119642" y="264182"/>
                  </a:lnTo>
                  <a:lnTo>
                    <a:pt x="92667" y="294410"/>
                  </a:lnTo>
                  <a:lnTo>
                    <a:pt x="68865" y="325776"/>
                  </a:lnTo>
                  <a:lnTo>
                    <a:pt x="48366" y="358199"/>
                  </a:lnTo>
                  <a:lnTo>
                    <a:pt x="17803" y="425901"/>
                  </a:lnTo>
                  <a:lnTo>
                    <a:pt x="2021" y="496880"/>
                  </a:lnTo>
                  <a:lnTo>
                    <a:pt x="0" y="533400"/>
                  </a:lnTo>
                  <a:lnTo>
                    <a:pt x="2021" y="569919"/>
                  </a:lnTo>
                  <a:lnTo>
                    <a:pt x="17803" y="640898"/>
                  </a:lnTo>
                  <a:lnTo>
                    <a:pt x="48366" y="708600"/>
                  </a:lnTo>
                  <a:lnTo>
                    <a:pt x="68865" y="741023"/>
                  </a:lnTo>
                  <a:lnTo>
                    <a:pt x="92667" y="772389"/>
                  </a:lnTo>
                  <a:lnTo>
                    <a:pt x="119642" y="802617"/>
                  </a:lnTo>
                  <a:lnTo>
                    <a:pt x="149660" y="831629"/>
                  </a:lnTo>
                  <a:lnTo>
                    <a:pt x="182590" y="859345"/>
                  </a:lnTo>
                  <a:lnTo>
                    <a:pt x="218302" y="885685"/>
                  </a:lnTo>
                  <a:lnTo>
                    <a:pt x="256665" y="910570"/>
                  </a:lnTo>
                  <a:lnTo>
                    <a:pt x="297549" y="933922"/>
                  </a:lnTo>
                  <a:lnTo>
                    <a:pt x="340822" y="955659"/>
                  </a:lnTo>
                  <a:lnTo>
                    <a:pt x="386355" y="975703"/>
                  </a:lnTo>
                  <a:lnTo>
                    <a:pt x="434018" y="993975"/>
                  </a:lnTo>
                  <a:lnTo>
                    <a:pt x="483679" y="1010394"/>
                  </a:lnTo>
                  <a:lnTo>
                    <a:pt x="535207" y="1024882"/>
                  </a:lnTo>
                  <a:lnTo>
                    <a:pt x="588474" y="1037359"/>
                  </a:lnTo>
                  <a:lnTo>
                    <a:pt x="643347" y="1047746"/>
                  </a:lnTo>
                  <a:lnTo>
                    <a:pt x="699697" y="1055963"/>
                  </a:lnTo>
                  <a:lnTo>
                    <a:pt x="757393" y="1061930"/>
                  </a:lnTo>
                  <a:lnTo>
                    <a:pt x="816304" y="1065569"/>
                  </a:lnTo>
                  <a:lnTo>
                    <a:pt x="876300" y="1066800"/>
                  </a:lnTo>
                  <a:lnTo>
                    <a:pt x="936297" y="1065569"/>
                  </a:lnTo>
                  <a:lnTo>
                    <a:pt x="995209" y="1061930"/>
                  </a:lnTo>
                  <a:lnTo>
                    <a:pt x="1052906" y="1055963"/>
                  </a:lnTo>
                  <a:lnTo>
                    <a:pt x="1109256" y="1047746"/>
                  </a:lnTo>
                  <a:lnTo>
                    <a:pt x="1164130" y="1037359"/>
                  </a:lnTo>
                  <a:lnTo>
                    <a:pt x="1217397" y="1024882"/>
                  </a:lnTo>
                  <a:lnTo>
                    <a:pt x="1268926" y="1010394"/>
                  </a:lnTo>
                  <a:lnTo>
                    <a:pt x="1318587" y="993975"/>
                  </a:lnTo>
                  <a:lnTo>
                    <a:pt x="1366249" y="975703"/>
                  </a:lnTo>
                  <a:lnTo>
                    <a:pt x="1411782" y="955659"/>
                  </a:lnTo>
                  <a:lnTo>
                    <a:pt x="1455056" y="933922"/>
                  </a:lnTo>
                  <a:lnTo>
                    <a:pt x="1495939" y="910570"/>
                  </a:lnTo>
                  <a:lnTo>
                    <a:pt x="1534301" y="885685"/>
                  </a:lnTo>
                  <a:lnTo>
                    <a:pt x="1570013" y="859345"/>
                  </a:lnTo>
                  <a:lnTo>
                    <a:pt x="1602942" y="831629"/>
                  </a:lnTo>
                  <a:lnTo>
                    <a:pt x="1632960" y="802617"/>
                  </a:lnTo>
                  <a:lnTo>
                    <a:pt x="1659935" y="772389"/>
                  </a:lnTo>
                  <a:lnTo>
                    <a:pt x="1683736" y="741023"/>
                  </a:lnTo>
                  <a:lnTo>
                    <a:pt x="1704234" y="708600"/>
                  </a:lnTo>
                  <a:lnTo>
                    <a:pt x="1734796" y="640898"/>
                  </a:lnTo>
                  <a:lnTo>
                    <a:pt x="1750578" y="569919"/>
                  </a:lnTo>
                  <a:lnTo>
                    <a:pt x="1752600" y="533400"/>
                  </a:lnTo>
                  <a:lnTo>
                    <a:pt x="1750578" y="496880"/>
                  </a:lnTo>
                  <a:lnTo>
                    <a:pt x="1734796" y="425901"/>
                  </a:lnTo>
                  <a:lnTo>
                    <a:pt x="1704234" y="358199"/>
                  </a:lnTo>
                  <a:lnTo>
                    <a:pt x="1683736" y="325776"/>
                  </a:lnTo>
                  <a:lnTo>
                    <a:pt x="1659935" y="294410"/>
                  </a:lnTo>
                  <a:lnTo>
                    <a:pt x="1632960" y="264182"/>
                  </a:lnTo>
                  <a:lnTo>
                    <a:pt x="1602942" y="235170"/>
                  </a:lnTo>
                  <a:lnTo>
                    <a:pt x="1570013" y="207454"/>
                  </a:lnTo>
                  <a:lnTo>
                    <a:pt x="1534301" y="181114"/>
                  </a:lnTo>
                  <a:lnTo>
                    <a:pt x="1495939" y="156229"/>
                  </a:lnTo>
                  <a:lnTo>
                    <a:pt x="1455056" y="132877"/>
                  </a:lnTo>
                  <a:lnTo>
                    <a:pt x="1411782" y="111140"/>
                  </a:lnTo>
                  <a:lnTo>
                    <a:pt x="1366249" y="91096"/>
                  </a:lnTo>
                  <a:lnTo>
                    <a:pt x="1318587" y="72824"/>
                  </a:lnTo>
                  <a:lnTo>
                    <a:pt x="1268926" y="56405"/>
                  </a:lnTo>
                  <a:lnTo>
                    <a:pt x="1217397" y="41917"/>
                  </a:lnTo>
                  <a:lnTo>
                    <a:pt x="1164130" y="29440"/>
                  </a:lnTo>
                  <a:lnTo>
                    <a:pt x="1109256" y="19053"/>
                  </a:lnTo>
                  <a:lnTo>
                    <a:pt x="1052906" y="10836"/>
                  </a:lnTo>
                  <a:lnTo>
                    <a:pt x="995209" y="4869"/>
                  </a:lnTo>
                  <a:lnTo>
                    <a:pt x="936297" y="123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3B3838">
                <a:alpha val="411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85204" y="3428999"/>
              <a:ext cx="1752600" cy="1066800"/>
            </a:xfrm>
            <a:custGeom>
              <a:avLst/>
              <a:gdLst/>
              <a:ahLst/>
              <a:cxnLst/>
              <a:rect l="l" t="t" r="r" b="b"/>
              <a:pathLst>
                <a:path w="1752600" h="1066800">
                  <a:moveTo>
                    <a:pt x="0" y="533400"/>
                  </a:moveTo>
                  <a:lnTo>
                    <a:pt x="7999" y="461020"/>
                  </a:lnTo>
                  <a:lnTo>
                    <a:pt x="31302" y="391601"/>
                  </a:lnTo>
                  <a:lnTo>
                    <a:pt x="68864" y="325776"/>
                  </a:lnTo>
                  <a:lnTo>
                    <a:pt x="92665" y="294411"/>
                  </a:lnTo>
                  <a:lnTo>
                    <a:pt x="119640" y="264182"/>
                  </a:lnTo>
                  <a:lnTo>
                    <a:pt x="149658" y="235170"/>
                  </a:lnTo>
                  <a:lnTo>
                    <a:pt x="182588" y="207455"/>
                  </a:lnTo>
                  <a:lnTo>
                    <a:pt x="218299" y="181114"/>
                  </a:lnTo>
                  <a:lnTo>
                    <a:pt x="256662" y="156229"/>
                  </a:lnTo>
                  <a:lnTo>
                    <a:pt x="297545" y="132878"/>
                  </a:lnTo>
                  <a:lnTo>
                    <a:pt x="340819" y="111140"/>
                  </a:lnTo>
                  <a:lnTo>
                    <a:pt x="386352" y="91096"/>
                  </a:lnTo>
                  <a:lnTo>
                    <a:pt x="434014" y="72824"/>
                  </a:lnTo>
                  <a:lnTo>
                    <a:pt x="483675" y="56405"/>
                  </a:lnTo>
                  <a:lnTo>
                    <a:pt x="535204" y="41917"/>
                  </a:lnTo>
                  <a:lnTo>
                    <a:pt x="588471" y="29440"/>
                  </a:lnTo>
                  <a:lnTo>
                    <a:pt x="643345" y="19053"/>
                  </a:lnTo>
                  <a:lnTo>
                    <a:pt x="699695" y="10836"/>
                  </a:lnTo>
                  <a:lnTo>
                    <a:pt x="757391" y="4869"/>
                  </a:lnTo>
                  <a:lnTo>
                    <a:pt x="816303" y="1230"/>
                  </a:lnTo>
                  <a:lnTo>
                    <a:pt x="876300" y="0"/>
                  </a:lnTo>
                  <a:lnTo>
                    <a:pt x="936297" y="1230"/>
                  </a:lnTo>
                  <a:lnTo>
                    <a:pt x="995209" y="4869"/>
                  </a:lnTo>
                  <a:lnTo>
                    <a:pt x="1052905" y="10836"/>
                  </a:lnTo>
                  <a:lnTo>
                    <a:pt x="1109255" y="19053"/>
                  </a:lnTo>
                  <a:lnTo>
                    <a:pt x="1164129" y="29440"/>
                  </a:lnTo>
                  <a:lnTo>
                    <a:pt x="1217396" y="41917"/>
                  </a:lnTo>
                  <a:lnTo>
                    <a:pt x="1268925" y="56405"/>
                  </a:lnTo>
                  <a:lnTo>
                    <a:pt x="1318586" y="72824"/>
                  </a:lnTo>
                  <a:lnTo>
                    <a:pt x="1366248" y="91096"/>
                  </a:lnTo>
                  <a:lnTo>
                    <a:pt x="1411781" y="111140"/>
                  </a:lnTo>
                  <a:lnTo>
                    <a:pt x="1455055" y="132878"/>
                  </a:lnTo>
                  <a:lnTo>
                    <a:pt x="1495938" y="156229"/>
                  </a:lnTo>
                  <a:lnTo>
                    <a:pt x="1534301" y="181114"/>
                  </a:lnTo>
                  <a:lnTo>
                    <a:pt x="1570012" y="207455"/>
                  </a:lnTo>
                  <a:lnTo>
                    <a:pt x="1602942" y="235170"/>
                  </a:lnTo>
                  <a:lnTo>
                    <a:pt x="1632960" y="264182"/>
                  </a:lnTo>
                  <a:lnTo>
                    <a:pt x="1659935" y="294411"/>
                  </a:lnTo>
                  <a:lnTo>
                    <a:pt x="1683736" y="325776"/>
                  </a:lnTo>
                  <a:lnTo>
                    <a:pt x="1704234" y="358199"/>
                  </a:lnTo>
                  <a:lnTo>
                    <a:pt x="1734797" y="425901"/>
                  </a:lnTo>
                  <a:lnTo>
                    <a:pt x="1750579" y="496880"/>
                  </a:lnTo>
                  <a:lnTo>
                    <a:pt x="1752600" y="533400"/>
                  </a:lnTo>
                  <a:lnTo>
                    <a:pt x="1750579" y="569920"/>
                  </a:lnTo>
                  <a:lnTo>
                    <a:pt x="1734797" y="640899"/>
                  </a:lnTo>
                  <a:lnTo>
                    <a:pt x="1704234" y="708600"/>
                  </a:lnTo>
                  <a:lnTo>
                    <a:pt x="1683736" y="741023"/>
                  </a:lnTo>
                  <a:lnTo>
                    <a:pt x="1659935" y="772389"/>
                  </a:lnTo>
                  <a:lnTo>
                    <a:pt x="1632960" y="802617"/>
                  </a:lnTo>
                  <a:lnTo>
                    <a:pt x="1602942" y="831629"/>
                  </a:lnTo>
                  <a:lnTo>
                    <a:pt x="1570012" y="859345"/>
                  </a:lnTo>
                  <a:lnTo>
                    <a:pt x="1534301" y="885685"/>
                  </a:lnTo>
                  <a:lnTo>
                    <a:pt x="1495938" y="910571"/>
                  </a:lnTo>
                  <a:lnTo>
                    <a:pt x="1455055" y="933922"/>
                  </a:lnTo>
                  <a:lnTo>
                    <a:pt x="1411781" y="955660"/>
                  </a:lnTo>
                  <a:lnTo>
                    <a:pt x="1366248" y="975704"/>
                  </a:lnTo>
                  <a:lnTo>
                    <a:pt x="1318586" y="993975"/>
                  </a:lnTo>
                  <a:lnTo>
                    <a:pt x="1268925" y="1010395"/>
                  </a:lnTo>
                  <a:lnTo>
                    <a:pt x="1217396" y="1024883"/>
                  </a:lnTo>
                  <a:lnTo>
                    <a:pt x="1164129" y="1037360"/>
                  </a:lnTo>
                  <a:lnTo>
                    <a:pt x="1109255" y="1047747"/>
                  </a:lnTo>
                  <a:lnTo>
                    <a:pt x="1052905" y="1055963"/>
                  </a:lnTo>
                  <a:lnTo>
                    <a:pt x="995209" y="1061931"/>
                  </a:lnTo>
                  <a:lnTo>
                    <a:pt x="936297" y="1065570"/>
                  </a:lnTo>
                  <a:lnTo>
                    <a:pt x="876300" y="1066800"/>
                  </a:lnTo>
                  <a:lnTo>
                    <a:pt x="816303" y="1065570"/>
                  </a:lnTo>
                  <a:lnTo>
                    <a:pt x="757391" y="1061931"/>
                  </a:lnTo>
                  <a:lnTo>
                    <a:pt x="699695" y="1055963"/>
                  </a:lnTo>
                  <a:lnTo>
                    <a:pt x="643345" y="1047747"/>
                  </a:lnTo>
                  <a:lnTo>
                    <a:pt x="588471" y="1037360"/>
                  </a:lnTo>
                  <a:lnTo>
                    <a:pt x="535204" y="1024883"/>
                  </a:lnTo>
                  <a:lnTo>
                    <a:pt x="483675" y="1010395"/>
                  </a:lnTo>
                  <a:lnTo>
                    <a:pt x="434014" y="993975"/>
                  </a:lnTo>
                  <a:lnTo>
                    <a:pt x="386352" y="975704"/>
                  </a:lnTo>
                  <a:lnTo>
                    <a:pt x="340819" y="955660"/>
                  </a:lnTo>
                  <a:lnTo>
                    <a:pt x="297545" y="933922"/>
                  </a:lnTo>
                  <a:lnTo>
                    <a:pt x="256662" y="910571"/>
                  </a:lnTo>
                  <a:lnTo>
                    <a:pt x="218299" y="885685"/>
                  </a:lnTo>
                  <a:lnTo>
                    <a:pt x="182588" y="859345"/>
                  </a:lnTo>
                  <a:lnTo>
                    <a:pt x="149658" y="831629"/>
                  </a:lnTo>
                  <a:lnTo>
                    <a:pt x="119640" y="802617"/>
                  </a:lnTo>
                  <a:lnTo>
                    <a:pt x="92665" y="772389"/>
                  </a:lnTo>
                  <a:lnTo>
                    <a:pt x="68864" y="741023"/>
                  </a:lnTo>
                  <a:lnTo>
                    <a:pt x="48366" y="708600"/>
                  </a:lnTo>
                  <a:lnTo>
                    <a:pt x="17803" y="640899"/>
                  </a:lnTo>
                  <a:lnTo>
                    <a:pt x="2021" y="569920"/>
                  </a:lnTo>
                  <a:lnTo>
                    <a:pt x="0" y="5334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"/>
            <a:ext cx="554569" cy="6037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1"/>
            <a:ext cx="7000875" cy="0"/>
          </a:xfrm>
          <a:custGeom>
            <a:avLst/>
            <a:gdLst/>
            <a:ahLst/>
            <a:cxnLst/>
            <a:rect l="l" t="t" r="r" b="b"/>
            <a:pathLst>
              <a:path w="7000875">
                <a:moveTo>
                  <a:pt x="0" y="0"/>
                </a:moveTo>
                <a:lnTo>
                  <a:pt x="7000443" y="0"/>
                </a:lnTo>
              </a:path>
            </a:pathLst>
          </a:custGeom>
          <a:ln w="6351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54335" y="4384916"/>
            <a:ext cx="824865" cy="1906270"/>
            <a:chOff x="4154335" y="4384916"/>
            <a:chExt cx="824865" cy="1906270"/>
          </a:xfrm>
        </p:grpSpPr>
        <p:sp>
          <p:nvSpPr>
            <p:cNvPr id="4" name="object 4"/>
            <p:cNvSpPr/>
            <p:nvPr/>
          </p:nvSpPr>
          <p:spPr>
            <a:xfrm>
              <a:off x="4477512" y="5529072"/>
              <a:ext cx="497205" cy="762000"/>
            </a:xfrm>
            <a:custGeom>
              <a:avLst/>
              <a:gdLst/>
              <a:ahLst/>
              <a:cxnLst/>
              <a:rect l="l" t="t" r="r" b="b"/>
              <a:pathLst>
                <a:path w="497204" h="762000">
                  <a:moveTo>
                    <a:pt x="496824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0" y="761898"/>
                  </a:lnTo>
                  <a:lnTo>
                    <a:pt x="496824" y="761898"/>
                  </a:lnTo>
                  <a:lnTo>
                    <a:pt x="496824" y="381000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77511" y="5529073"/>
              <a:ext cx="497205" cy="381000"/>
            </a:xfrm>
            <a:custGeom>
              <a:avLst/>
              <a:gdLst/>
              <a:ahLst/>
              <a:cxnLst/>
              <a:rect l="l" t="t" r="r" b="b"/>
              <a:pathLst>
                <a:path w="497204" h="381000">
                  <a:moveTo>
                    <a:pt x="0" y="0"/>
                  </a:moveTo>
                  <a:lnTo>
                    <a:pt x="496824" y="0"/>
                  </a:lnTo>
                  <a:lnTo>
                    <a:pt x="496824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77512" y="5151120"/>
              <a:ext cx="497205" cy="378460"/>
            </a:xfrm>
            <a:custGeom>
              <a:avLst/>
              <a:gdLst/>
              <a:ahLst/>
              <a:cxnLst/>
              <a:rect l="l" t="t" r="r" b="b"/>
              <a:pathLst>
                <a:path w="497204" h="378460">
                  <a:moveTo>
                    <a:pt x="496824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496824" y="377951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77511" y="5151121"/>
              <a:ext cx="497205" cy="378460"/>
            </a:xfrm>
            <a:custGeom>
              <a:avLst/>
              <a:gdLst/>
              <a:ahLst/>
              <a:cxnLst/>
              <a:rect l="l" t="t" r="r" b="b"/>
              <a:pathLst>
                <a:path w="497204" h="378460">
                  <a:moveTo>
                    <a:pt x="0" y="0"/>
                  </a:moveTo>
                  <a:lnTo>
                    <a:pt x="496824" y="0"/>
                  </a:lnTo>
                  <a:lnTo>
                    <a:pt x="496824" y="377952"/>
                  </a:lnTo>
                  <a:lnTo>
                    <a:pt x="0" y="3779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77512" y="4770120"/>
              <a:ext cx="497205" cy="381000"/>
            </a:xfrm>
            <a:custGeom>
              <a:avLst/>
              <a:gdLst/>
              <a:ahLst/>
              <a:cxnLst/>
              <a:rect l="l" t="t" r="r" b="b"/>
              <a:pathLst>
                <a:path w="497204" h="381000">
                  <a:moveTo>
                    <a:pt x="496824" y="0"/>
                  </a:moveTo>
                  <a:lnTo>
                    <a:pt x="0" y="0"/>
                  </a:lnTo>
                  <a:lnTo>
                    <a:pt x="0" y="380999"/>
                  </a:lnTo>
                  <a:lnTo>
                    <a:pt x="496824" y="380999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7511" y="4770121"/>
              <a:ext cx="497205" cy="381000"/>
            </a:xfrm>
            <a:custGeom>
              <a:avLst/>
              <a:gdLst/>
              <a:ahLst/>
              <a:cxnLst/>
              <a:rect l="l" t="t" r="r" b="b"/>
              <a:pathLst>
                <a:path w="497204" h="381000">
                  <a:moveTo>
                    <a:pt x="0" y="0"/>
                  </a:moveTo>
                  <a:lnTo>
                    <a:pt x="496824" y="0"/>
                  </a:lnTo>
                  <a:lnTo>
                    <a:pt x="496824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77512" y="4389677"/>
              <a:ext cx="497205" cy="381000"/>
            </a:xfrm>
            <a:custGeom>
              <a:avLst/>
              <a:gdLst/>
              <a:ahLst/>
              <a:cxnLst/>
              <a:rect l="l" t="t" r="r" b="b"/>
              <a:pathLst>
                <a:path w="497204" h="381000">
                  <a:moveTo>
                    <a:pt x="496824" y="0"/>
                  </a:moveTo>
                  <a:lnTo>
                    <a:pt x="0" y="0"/>
                  </a:lnTo>
                  <a:lnTo>
                    <a:pt x="0" y="380442"/>
                  </a:lnTo>
                  <a:lnTo>
                    <a:pt x="496824" y="380442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77511" y="4389678"/>
              <a:ext cx="497205" cy="381000"/>
            </a:xfrm>
            <a:custGeom>
              <a:avLst/>
              <a:gdLst/>
              <a:ahLst/>
              <a:cxnLst/>
              <a:rect l="l" t="t" r="r" b="b"/>
              <a:pathLst>
                <a:path w="497204" h="381000">
                  <a:moveTo>
                    <a:pt x="0" y="0"/>
                  </a:moveTo>
                  <a:lnTo>
                    <a:pt x="496824" y="0"/>
                  </a:lnTo>
                  <a:lnTo>
                    <a:pt x="496824" y="380442"/>
                  </a:lnTo>
                  <a:lnTo>
                    <a:pt x="0" y="3804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4949" y="4463592"/>
              <a:ext cx="266552" cy="266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4335" y="5213324"/>
              <a:ext cx="379336" cy="29036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51036" y="105156"/>
            <a:ext cx="11107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solidFill>
                  <a:srgbClr val="595959"/>
                </a:solidFill>
              </a:rPr>
              <a:t>Good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70" dirty="0">
                <a:solidFill>
                  <a:srgbClr val="595959"/>
                </a:solidFill>
              </a:rPr>
              <a:t>commercial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20" dirty="0">
                <a:solidFill>
                  <a:srgbClr val="595959"/>
                </a:solidFill>
              </a:rPr>
              <a:t>potential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-15" dirty="0">
                <a:solidFill>
                  <a:srgbClr val="595959"/>
                </a:solidFill>
              </a:rPr>
              <a:t>in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25" dirty="0">
                <a:solidFill>
                  <a:srgbClr val="595959"/>
                </a:solidFill>
              </a:rPr>
              <a:t>the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5" dirty="0">
                <a:solidFill>
                  <a:srgbClr val="595959"/>
                </a:solidFill>
              </a:rPr>
              <a:t>region,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5" dirty="0">
                <a:solidFill>
                  <a:srgbClr val="595959"/>
                </a:solidFill>
              </a:rPr>
              <a:t>with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120" dirty="0">
                <a:solidFill>
                  <a:srgbClr val="595959"/>
                </a:solidFill>
              </a:rPr>
              <a:t>demand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-15" dirty="0">
                <a:solidFill>
                  <a:srgbClr val="595959"/>
                </a:solidFill>
              </a:rPr>
              <a:t>in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25" dirty="0">
                <a:solidFill>
                  <a:srgbClr val="595959"/>
                </a:solidFill>
              </a:rPr>
              <a:t>the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175" dirty="0">
                <a:solidFill>
                  <a:srgbClr val="595959"/>
                </a:solidFill>
              </a:rPr>
              <a:t>EU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-85" dirty="0">
                <a:solidFill>
                  <a:srgbClr val="595959"/>
                </a:solidFill>
              </a:rPr>
              <a:t>if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5" dirty="0">
                <a:solidFill>
                  <a:srgbClr val="595959"/>
                </a:solidFill>
              </a:rPr>
              <a:t>aflatoxin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90" dirty="0">
                <a:solidFill>
                  <a:srgbClr val="595959"/>
                </a:solidFill>
              </a:rPr>
              <a:t>can</a:t>
            </a:r>
            <a:r>
              <a:rPr sz="2000" spc="-110" dirty="0">
                <a:solidFill>
                  <a:srgbClr val="595959"/>
                </a:solidFill>
              </a:rPr>
              <a:t> </a:t>
            </a:r>
            <a:r>
              <a:rPr sz="2000" spc="110" dirty="0">
                <a:solidFill>
                  <a:srgbClr val="595959"/>
                </a:solidFill>
              </a:rPr>
              <a:t>be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50" dirty="0">
                <a:solidFill>
                  <a:srgbClr val="595959"/>
                </a:solidFill>
              </a:rPr>
              <a:t>controlled</a:t>
            </a:r>
            <a:endParaRPr sz="2000"/>
          </a:p>
        </p:txBody>
      </p:sp>
      <p:sp>
        <p:nvSpPr>
          <p:cNvPr id="15" name="object 15"/>
          <p:cNvSpPr txBox="1"/>
          <p:nvPr/>
        </p:nvSpPr>
        <p:spPr>
          <a:xfrm>
            <a:off x="11869432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116" y="3607092"/>
            <a:ext cx="5864860" cy="523240"/>
          </a:xfrm>
          <a:custGeom>
            <a:avLst/>
            <a:gdLst/>
            <a:ahLst/>
            <a:cxnLst/>
            <a:rect l="l" t="t" r="r" b="b"/>
            <a:pathLst>
              <a:path w="5864860" h="523239">
                <a:moveTo>
                  <a:pt x="5864790" y="0"/>
                </a:moveTo>
                <a:lnTo>
                  <a:pt x="0" y="0"/>
                </a:lnTo>
                <a:lnTo>
                  <a:pt x="0" y="523227"/>
                </a:lnTo>
                <a:lnTo>
                  <a:pt x="5864790" y="523227"/>
                </a:lnTo>
                <a:lnTo>
                  <a:pt x="586479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4530" y="3628644"/>
            <a:ext cx="50355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265" marR="5080" indent="-210820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Growing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productivity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increases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24600" y="629983"/>
            <a:ext cx="0" cy="5502275"/>
          </a:xfrm>
          <a:custGeom>
            <a:avLst/>
            <a:gdLst/>
            <a:ahLst/>
            <a:cxnLst/>
            <a:rect l="l" t="t" r="r" b="b"/>
            <a:pathLst>
              <a:path h="5502275">
                <a:moveTo>
                  <a:pt x="0" y="0"/>
                </a:moveTo>
                <a:lnTo>
                  <a:pt x="1" y="550172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201" y="550900"/>
            <a:ext cx="5894070" cy="307975"/>
          </a:xfrm>
          <a:custGeom>
            <a:avLst/>
            <a:gdLst/>
            <a:ahLst/>
            <a:cxnLst/>
            <a:rect l="l" t="t" r="r" b="b"/>
            <a:pathLst>
              <a:path w="5894070" h="307975">
                <a:moveTo>
                  <a:pt x="5893691" y="0"/>
                </a:moveTo>
                <a:lnTo>
                  <a:pt x="0" y="0"/>
                </a:lnTo>
                <a:lnTo>
                  <a:pt x="0" y="307784"/>
                </a:lnTo>
                <a:lnTo>
                  <a:pt x="5893691" y="307784"/>
                </a:lnTo>
                <a:lnTo>
                  <a:pt x="5893691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9851" y="571500"/>
            <a:ext cx="4878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Growth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driven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exports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Region-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Kenya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Tanzania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4836" y="3490785"/>
            <a:ext cx="5502275" cy="0"/>
          </a:xfrm>
          <a:custGeom>
            <a:avLst/>
            <a:gdLst/>
            <a:ahLst/>
            <a:cxnLst/>
            <a:rect l="l" t="t" r="r" b="b"/>
            <a:pathLst>
              <a:path w="5502275">
                <a:moveTo>
                  <a:pt x="5501723" y="0"/>
                </a:moveTo>
                <a:lnTo>
                  <a:pt x="0" y="1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00443" y="497128"/>
            <a:ext cx="4502150" cy="3079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175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50"/>
              </a:spcBef>
            </a:pPr>
            <a:r>
              <a:rPr sz="1400" spc="135" dirty="0">
                <a:solidFill>
                  <a:srgbClr val="FFFFFF"/>
                </a:solidFill>
                <a:latin typeface="Trebuchet MS"/>
                <a:cs typeface="Trebuchet MS"/>
              </a:rPr>
              <a:t>$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Price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ton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Malawi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vs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Major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Exporting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Countries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86918" y="3542626"/>
            <a:ext cx="5643880" cy="523240"/>
          </a:xfrm>
          <a:custGeom>
            <a:avLst/>
            <a:gdLst/>
            <a:ahLst/>
            <a:cxnLst/>
            <a:rect l="l" t="t" r="r" b="b"/>
            <a:pathLst>
              <a:path w="5643880" h="523239">
                <a:moveTo>
                  <a:pt x="5643714" y="0"/>
                </a:moveTo>
                <a:lnTo>
                  <a:pt x="0" y="0"/>
                </a:lnTo>
                <a:lnTo>
                  <a:pt x="0" y="523227"/>
                </a:lnTo>
                <a:lnTo>
                  <a:pt x="5643714" y="523227"/>
                </a:lnTo>
                <a:lnTo>
                  <a:pt x="5643714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14794" y="3561588"/>
            <a:ext cx="538924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64435" marR="5080" indent="-2452370">
              <a:lnSpc>
                <a:spcPct val="101400"/>
              </a:lnSpc>
              <a:spcBef>
                <a:spcPts val="75"/>
              </a:spcBef>
            </a:pP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Growing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Chain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tobacco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producers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switch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focus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01446" y="2023872"/>
            <a:ext cx="5017770" cy="622935"/>
            <a:chOff x="901446" y="2023872"/>
            <a:chExt cx="5017770" cy="622935"/>
          </a:xfrm>
        </p:grpSpPr>
        <p:sp>
          <p:nvSpPr>
            <p:cNvPr id="26" name="object 26"/>
            <p:cNvSpPr/>
            <p:nvPr/>
          </p:nvSpPr>
          <p:spPr>
            <a:xfrm>
              <a:off x="978408" y="2499359"/>
              <a:ext cx="850900" cy="142875"/>
            </a:xfrm>
            <a:custGeom>
              <a:avLst/>
              <a:gdLst/>
              <a:ahLst/>
              <a:cxnLst/>
              <a:rect l="l" t="t" r="r" b="b"/>
              <a:pathLst>
                <a:path w="850900" h="142875">
                  <a:moveTo>
                    <a:pt x="850391" y="0"/>
                  </a:moveTo>
                  <a:lnTo>
                    <a:pt x="0" y="0"/>
                  </a:lnTo>
                  <a:lnTo>
                    <a:pt x="0" y="142290"/>
                  </a:lnTo>
                  <a:lnTo>
                    <a:pt x="850391" y="142290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8408" y="2487168"/>
              <a:ext cx="850900" cy="12700"/>
            </a:xfrm>
            <a:custGeom>
              <a:avLst/>
              <a:gdLst/>
              <a:ahLst/>
              <a:cxnLst/>
              <a:rect l="l" t="t" r="r" b="b"/>
              <a:pathLst>
                <a:path w="850900" h="12700">
                  <a:moveTo>
                    <a:pt x="850391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850391" y="12192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8408" y="2478023"/>
              <a:ext cx="850900" cy="9525"/>
            </a:xfrm>
            <a:custGeom>
              <a:avLst/>
              <a:gdLst/>
              <a:ahLst/>
              <a:cxnLst/>
              <a:rect l="l" t="t" r="r" b="b"/>
              <a:pathLst>
                <a:path w="850900" h="9525">
                  <a:moveTo>
                    <a:pt x="850391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850391" y="9143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78408" y="2456688"/>
              <a:ext cx="850900" cy="21590"/>
            </a:xfrm>
            <a:custGeom>
              <a:avLst/>
              <a:gdLst/>
              <a:ahLst/>
              <a:cxnLst/>
              <a:rect l="l" t="t" r="r" b="b"/>
              <a:pathLst>
                <a:path w="850900" h="21589">
                  <a:moveTo>
                    <a:pt x="850391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850391" y="21336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8408" y="2380488"/>
              <a:ext cx="850900" cy="76200"/>
            </a:xfrm>
            <a:custGeom>
              <a:avLst/>
              <a:gdLst/>
              <a:ahLst/>
              <a:cxnLst/>
              <a:rect l="l" t="t" r="r" b="b"/>
              <a:pathLst>
                <a:path w="850900" h="76200">
                  <a:moveTo>
                    <a:pt x="850391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50391" y="76200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8408" y="2374392"/>
              <a:ext cx="850900" cy="6350"/>
            </a:xfrm>
            <a:custGeom>
              <a:avLst/>
              <a:gdLst/>
              <a:ahLst/>
              <a:cxnLst/>
              <a:rect l="l" t="t" r="r" b="b"/>
              <a:pathLst>
                <a:path w="850900" h="6350">
                  <a:moveTo>
                    <a:pt x="85039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850391" y="6096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7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81200" y="2453640"/>
              <a:ext cx="850900" cy="188595"/>
            </a:xfrm>
            <a:custGeom>
              <a:avLst/>
              <a:gdLst/>
              <a:ahLst/>
              <a:cxnLst/>
              <a:rect l="l" t="t" r="r" b="b"/>
              <a:pathLst>
                <a:path w="850900" h="188594">
                  <a:moveTo>
                    <a:pt x="850392" y="0"/>
                  </a:moveTo>
                  <a:lnTo>
                    <a:pt x="0" y="0"/>
                  </a:lnTo>
                  <a:lnTo>
                    <a:pt x="0" y="188010"/>
                  </a:lnTo>
                  <a:lnTo>
                    <a:pt x="850392" y="188010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81200" y="2404872"/>
              <a:ext cx="850900" cy="48895"/>
            </a:xfrm>
            <a:custGeom>
              <a:avLst/>
              <a:gdLst/>
              <a:ahLst/>
              <a:cxnLst/>
              <a:rect l="l" t="t" r="r" b="b"/>
              <a:pathLst>
                <a:path w="850900" h="48894">
                  <a:moveTo>
                    <a:pt x="850392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850392" y="48767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81200" y="2350008"/>
              <a:ext cx="850900" cy="55244"/>
            </a:xfrm>
            <a:custGeom>
              <a:avLst/>
              <a:gdLst/>
              <a:ahLst/>
              <a:cxnLst/>
              <a:rect l="l" t="t" r="r" b="b"/>
              <a:pathLst>
                <a:path w="850900" h="55244">
                  <a:moveTo>
                    <a:pt x="850392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850392" y="54863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81200" y="2322576"/>
              <a:ext cx="850900" cy="27940"/>
            </a:xfrm>
            <a:custGeom>
              <a:avLst/>
              <a:gdLst/>
              <a:ahLst/>
              <a:cxnLst/>
              <a:rect l="l" t="t" r="r" b="b"/>
              <a:pathLst>
                <a:path w="850900" h="27939">
                  <a:moveTo>
                    <a:pt x="85039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850392" y="27432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81200" y="2273808"/>
              <a:ext cx="850900" cy="48895"/>
            </a:xfrm>
            <a:custGeom>
              <a:avLst/>
              <a:gdLst/>
              <a:ahLst/>
              <a:cxnLst/>
              <a:rect l="l" t="t" r="r" b="b"/>
              <a:pathLst>
                <a:path w="850900" h="48894">
                  <a:moveTo>
                    <a:pt x="850392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850392" y="48767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81200" y="2270760"/>
              <a:ext cx="850900" cy="3175"/>
            </a:xfrm>
            <a:custGeom>
              <a:avLst/>
              <a:gdLst/>
              <a:ahLst/>
              <a:cxnLst/>
              <a:rect l="l" t="t" r="r" b="b"/>
              <a:pathLst>
                <a:path w="850900" h="3175">
                  <a:moveTo>
                    <a:pt x="850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850392" y="3048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7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83991" y="2401824"/>
              <a:ext cx="850900" cy="240029"/>
            </a:xfrm>
            <a:custGeom>
              <a:avLst/>
              <a:gdLst/>
              <a:ahLst/>
              <a:cxnLst/>
              <a:rect l="l" t="t" r="r" b="b"/>
              <a:pathLst>
                <a:path w="850900" h="240030">
                  <a:moveTo>
                    <a:pt x="850392" y="0"/>
                  </a:moveTo>
                  <a:lnTo>
                    <a:pt x="0" y="0"/>
                  </a:lnTo>
                  <a:lnTo>
                    <a:pt x="0" y="239826"/>
                  </a:lnTo>
                  <a:lnTo>
                    <a:pt x="850392" y="239826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83991" y="2225040"/>
              <a:ext cx="850900" cy="177165"/>
            </a:xfrm>
            <a:custGeom>
              <a:avLst/>
              <a:gdLst/>
              <a:ahLst/>
              <a:cxnLst/>
              <a:rect l="l" t="t" r="r" b="b"/>
              <a:pathLst>
                <a:path w="850900" h="177164">
                  <a:moveTo>
                    <a:pt x="850392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850392" y="176784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83991" y="2197608"/>
              <a:ext cx="850900" cy="27940"/>
            </a:xfrm>
            <a:custGeom>
              <a:avLst/>
              <a:gdLst/>
              <a:ahLst/>
              <a:cxnLst/>
              <a:rect l="l" t="t" r="r" b="b"/>
              <a:pathLst>
                <a:path w="850900" h="27939">
                  <a:moveTo>
                    <a:pt x="850392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850392" y="27431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83991" y="2133600"/>
              <a:ext cx="850900" cy="64135"/>
            </a:xfrm>
            <a:custGeom>
              <a:avLst/>
              <a:gdLst/>
              <a:ahLst/>
              <a:cxnLst/>
              <a:rect l="l" t="t" r="r" b="b"/>
              <a:pathLst>
                <a:path w="850900" h="64135">
                  <a:moveTo>
                    <a:pt x="85039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850392" y="64008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83991" y="2026920"/>
              <a:ext cx="850900" cy="106680"/>
            </a:xfrm>
            <a:custGeom>
              <a:avLst/>
              <a:gdLst/>
              <a:ahLst/>
              <a:cxnLst/>
              <a:rect l="l" t="t" r="r" b="b"/>
              <a:pathLst>
                <a:path w="850900" h="106680">
                  <a:moveTo>
                    <a:pt x="850392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850392" y="106679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83991" y="2023872"/>
              <a:ext cx="850900" cy="3175"/>
            </a:xfrm>
            <a:custGeom>
              <a:avLst/>
              <a:gdLst/>
              <a:ahLst/>
              <a:cxnLst/>
              <a:rect l="l" t="t" r="r" b="b"/>
              <a:pathLst>
                <a:path w="850900" h="3175">
                  <a:moveTo>
                    <a:pt x="85039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850392" y="3048"/>
                  </a:lnTo>
                  <a:lnTo>
                    <a:pt x="850392" y="0"/>
                  </a:lnTo>
                  <a:close/>
                </a:path>
              </a:pathLst>
            </a:custGeom>
            <a:solidFill>
              <a:srgbClr val="7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89831" y="2395728"/>
              <a:ext cx="850900" cy="246379"/>
            </a:xfrm>
            <a:custGeom>
              <a:avLst/>
              <a:gdLst/>
              <a:ahLst/>
              <a:cxnLst/>
              <a:rect l="l" t="t" r="r" b="b"/>
              <a:pathLst>
                <a:path w="850900" h="246380">
                  <a:moveTo>
                    <a:pt x="850391" y="0"/>
                  </a:moveTo>
                  <a:lnTo>
                    <a:pt x="0" y="0"/>
                  </a:lnTo>
                  <a:lnTo>
                    <a:pt x="0" y="245922"/>
                  </a:lnTo>
                  <a:lnTo>
                    <a:pt x="850391" y="245922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9831" y="2276856"/>
              <a:ext cx="850900" cy="119380"/>
            </a:xfrm>
            <a:custGeom>
              <a:avLst/>
              <a:gdLst/>
              <a:ahLst/>
              <a:cxnLst/>
              <a:rect l="l" t="t" r="r" b="b"/>
              <a:pathLst>
                <a:path w="850900" h="119380">
                  <a:moveTo>
                    <a:pt x="850391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50391" y="118872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89831" y="2267712"/>
              <a:ext cx="850900" cy="9525"/>
            </a:xfrm>
            <a:custGeom>
              <a:avLst/>
              <a:gdLst/>
              <a:ahLst/>
              <a:cxnLst/>
              <a:rect l="l" t="t" r="r" b="b"/>
              <a:pathLst>
                <a:path w="850900" h="9525">
                  <a:moveTo>
                    <a:pt x="850391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850391" y="9143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89831" y="2228088"/>
              <a:ext cx="850900" cy="40005"/>
            </a:xfrm>
            <a:custGeom>
              <a:avLst/>
              <a:gdLst/>
              <a:ahLst/>
              <a:cxnLst/>
              <a:rect l="l" t="t" r="r" b="b"/>
              <a:pathLst>
                <a:path w="850900" h="40005">
                  <a:moveTo>
                    <a:pt x="850391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850391" y="39624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89831" y="2100072"/>
              <a:ext cx="850900" cy="128270"/>
            </a:xfrm>
            <a:custGeom>
              <a:avLst/>
              <a:gdLst/>
              <a:ahLst/>
              <a:cxnLst/>
              <a:rect l="l" t="t" r="r" b="b"/>
              <a:pathLst>
                <a:path w="850900" h="128269">
                  <a:moveTo>
                    <a:pt x="850391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850391" y="128015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89831" y="2097024"/>
              <a:ext cx="850900" cy="3175"/>
            </a:xfrm>
            <a:custGeom>
              <a:avLst/>
              <a:gdLst/>
              <a:ahLst/>
              <a:cxnLst/>
              <a:rect l="l" t="t" r="r" b="b"/>
              <a:pathLst>
                <a:path w="850900" h="3175">
                  <a:moveTo>
                    <a:pt x="850391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850391" y="3048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7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01446" y="2641650"/>
              <a:ext cx="5017770" cy="0"/>
            </a:xfrm>
            <a:custGeom>
              <a:avLst/>
              <a:gdLst/>
              <a:ahLst/>
              <a:cxnLst/>
              <a:rect l="l" t="t" r="r" b="b"/>
              <a:pathLst>
                <a:path w="5017770">
                  <a:moveTo>
                    <a:pt x="0" y="0"/>
                  </a:moveTo>
                  <a:lnTo>
                    <a:pt x="5017736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4992623" y="1292352"/>
            <a:ext cx="850900" cy="216535"/>
            <a:chOff x="4992623" y="1292352"/>
            <a:chExt cx="850900" cy="216535"/>
          </a:xfrm>
        </p:grpSpPr>
        <p:sp>
          <p:nvSpPr>
            <p:cNvPr id="52" name="object 52"/>
            <p:cNvSpPr/>
            <p:nvPr/>
          </p:nvSpPr>
          <p:spPr>
            <a:xfrm>
              <a:off x="4992623" y="1432560"/>
              <a:ext cx="850900" cy="76200"/>
            </a:xfrm>
            <a:custGeom>
              <a:avLst/>
              <a:gdLst/>
              <a:ahLst/>
              <a:cxnLst/>
              <a:rect l="l" t="t" r="r" b="b"/>
              <a:pathLst>
                <a:path w="850900" h="76200">
                  <a:moveTo>
                    <a:pt x="850391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50391" y="76200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92623" y="1377696"/>
              <a:ext cx="850900" cy="55244"/>
            </a:xfrm>
            <a:custGeom>
              <a:avLst/>
              <a:gdLst/>
              <a:ahLst/>
              <a:cxnLst/>
              <a:rect l="l" t="t" r="r" b="b"/>
              <a:pathLst>
                <a:path w="850900" h="55244">
                  <a:moveTo>
                    <a:pt x="850391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850391" y="54863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92623" y="1328928"/>
              <a:ext cx="850900" cy="48895"/>
            </a:xfrm>
            <a:custGeom>
              <a:avLst/>
              <a:gdLst/>
              <a:ahLst/>
              <a:cxnLst/>
              <a:rect l="l" t="t" r="r" b="b"/>
              <a:pathLst>
                <a:path w="850900" h="48894">
                  <a:moveTo>
                    <a:pt x="850391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850391" y="48768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92623" y="1292352"/>
              <a:ext cx="850900" cy="36830"/>
            </a:xfrm>
            <a:custGeom>
              <a:avLst/>
              <a:gdLst/>
              <a:ahLst/>
              <a:cxnLst/>
              <a:rect l="l" t="t" r="r" b="b"/>
              <a:pathLst>
                <a:path w="850900" h="36830">
                  <a:moveTo>
                    <a:pt x="850391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850391" y="36575"/>
                  </a:lnTo>
                  <a:lnTo>
                    <a:pt x="850391" y="0"/>
                  </a:lnTo>
                  <a:close/>
                </a:path>
              </a:pathLst>
            </a:custGeom>
            <a:solidFill>
              <a:srgbClr val="7F6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992623" y="2029967"/>
            <a:ext cx="850900" cy="607060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57810">
              <a:lnSpc>
                <a:spcPct val="100000"/>
              </a:lnSpc>
              <a:spcBef>
                <a:spcPts val="635"/>
              </a:spcBef>
            </a:pPr>
            <a:r>
              <a:rPr sz="900" spc="-15" dirty="0">
                <a:solidFill>
                  <a:srgbClr val="FFFFFF"/>
                </a:solidFill>
                <a:latin typeface="Trebuchet MS"/>
                <a:cs typeface="Trebuchet MS"/>
              </a:rPr>
              <a:t>21,789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92623" y="1508760"/>
            <a:ext cx="850900" cy="521334"/>
          </a:xfrm>
          <a:prstGeom prst="rect">
            <a:avLst/>
          </a:prstGeom>
          <a:solidFill>
            <a:srgbClr val="941651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252095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18,586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4852" y="2549144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4693" y="2268728"/>
            <a:ext cx="337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10,000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4693" y="1988311"/>
            <a:ext cx="337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20,000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4693" y="1707896"/>
            <a:ext cx="337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30,000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4693" y="1427479"/>
            <a:ext cx="337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40,000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64693" y="1150111"/>
            <a:ext cx="337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50,000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4693" y="869696"/>
            <a:ext cx="337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60,000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134105" y="2701544"/>
            <a:ext cx="685800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South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Africa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87431" y="2701544"/>
            <a:ext cx="565150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Zambia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96010" y="301048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379" y="0"/>
                </a:moveTo>
                <a:lnTo>
                  <a:pt x="0" y="0"/>
                </a:lnTo>
                <a:lnTo>
                  <a:pt x="0" y="60375"/>
                </a:lnTo>
                <a:lnTo>
                  <a:pt x="60379" y="60375"/>
                </a:lnTo>
                <a:lnTo>
                  <a:pt x="60379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69116" y="2942335"/>
            <a:ext cx="355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595959"/>
                </a:solidFill>
                <a:latin typeface="Trebuchet MS"/>
                <a:cs typeface="Trebuchet MS"/>
              </a:rPr>
              <a:t>K</a:t>
            </a: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50" dirty="0">
                <a:solidFill>
                  <a:srgbClr val="595959"/>
                </a:solidFill>
                <a:latin typeface="Trebuchet MS"/>
                <a:cs typeface="Trebuchet MS"/>
              </a:rPr>
              <a:t>y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30172" y="301048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375" y="0"/>
                </a:moveTo>
                <a:lnTo>
                  <a:pt x="0" y="0"/>
                </a:lnTo>
                <a:lnTo>
                  <a:pt x="0" y="60375"/>
                </a:lnTo>
                <a:lnTo>
                  <a:pt x="60375" y="60375"/>
                </a:lnTo>
                <a:lnTo>
                  <a:pt x="60375" y="0"/>
                </a:lnTo>
                <a:close/>
              </a:path>
            </a:pathLst>
          </a:custGeom>
          <a:solidFill>
            <a:srgbClr val="9416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274699" y="2701544"/>
            <a:ext cx="1692275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6000" algn="l"/>
              </a:tabLst>
            </a:pPr>
            <a:r>
              <a:rPr sz="900" spc="5" dirty="0">
                <a:solidFill>
                  <a:srgbClr val="595959"/>
                </a:solidFill>
                <a:latin typeface="Calibri"/>
                <a:cs typeface="Calibri"/>
              </a:rPr>
              <a:t>2015	</a:t>
            </a: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2016</a:t>
            </a:r>
            <a:endParaRPr sz="900">
              <a:latin typeface="Calibri"/>
              <a:cs typeface="Calibri"/>
            </a:endParaRPr>
          </a:p>
          <a:p>
            <a:pPr marL="140970">
              <a:lnSpc>
                <a:spcPct val="100000"/>
              </a:lnSpc>
              <a:spcBef>
                <a:spcPts val="815"/>
              </a:spcBef>
            </a:pPr>
            <a:r>
              <a:rPr sz="900" spc="7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30" dirty="0">
                <a:solidFill>
                  <a:srgbClr val="595959"/>
                </a:solidFill>
                <a:latin typeface="Trebuchet MS"/>
                <a:cs typeface="Trebuchet MS"/>
              </a:rPr>
              <a:t>z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-14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it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d</a:t>
            </a:r>
            <a:r>
              <a:rPr sz="900" spc="-4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70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900" spc="10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p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-25" dirty="0">
                <a:solidFill>
                  <a:srgbClr val="595959"/>
                </a:solidFill>
                <a:latin typeface="Trebuchet MS"/>
                <a:cs typeface="Trebuchet MS"/>
              </a:rPr>
              <a:t>f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061004" y="301048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375" y="0"/>
                </a:moveTo>
                <a:lnTo>
                  <a:pt x="0" y="0"/>
                </a:lnTo>
                <a:lnTo>
                  <a:pt x="0" y="60375"/>
                </a:lnTo>
                <a:lnTo>
                  <a:pt x="60375" y="60375"/>
                </a:lnTo>
                <a:lnTo>
                  <a:pt x="60375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14317" y="301048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375" y="0"/>
                </a:moveTo>
                <a:lnTo>
                  <a:pt x="0" y="0"/>
                </a:lnTo>
                <a:lnTo>
                  <a:pt x="0" y="60375"/>
                </a:lnTo>
                <a:lnTo>
                  <a:pt x="60375" y="60375"/>
                </a:lnTo>
                <a:lnTo>
                  <a:pt x="6037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15154" y="301048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388" y="0"/>
                </a:moveTo>
                <a:lnTo>
                  <a:pt x="0" y="0"/>
                </a:lnTo>
                <a:lnTo>
                  <a:pt x="0" y="60375"/>
                </a:lnTo>
                <a:lnTo>
                  <a:pt x="60388" y="60375"/>
                </a:lnTo>
                <a:lnTo>
                  <a:pt x="60388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588268" y="2942335"/>
            <a:ext cx="601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Z</a:t>
            </a: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900" spc="9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w</a:t>
            </a: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285295" y="301048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375" y="0"/>
                </a:moveTo>
                <a:lnTo>
                  <a:pt x="0" y="0"/>
                </a:lnTo>
                <a:lnTo>
                  <a:pt x="0" y="60375"/>
                </a:lnTo>
                <a:lnTo>
                  <a:pt x="60375" y="60375"/>
                </a:lnTo>
                <a:lnTo>
                  <a:pt x="60375" y="0"/>
                </a:lnTo>
                <a:close/>
              </a:path>
            </a:pathLst>
          </a:custGeom>
          <a:solidFill>
            <a:srgbClr val="7F6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288889" y="2701544"/>
            <a:ext cx="403225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  <a:p>
            <a:pPr marL="81915">
              <a:lnSpc>
                <a:spcPct val="100000"/>
              </a:lnSpc>
              <a:spcBef>
                <a:spcPts val="815"/>
              </a:spcBef>
            </a:pP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-15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900" spc="10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050739" y="1097280"/>
            <a:ext cx="8001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solidFill>
                  <a:srgbClr val="3B3838"/>
                </a:solidFill>
                <a:latin typeface="Trebuchet MS"/>
                <a:cs typeface="Trebuchet MS"/>
              </a:rPr>
              <a:t>4</a:t>
            </a:r>
            <a:r>
              <a:rPr sz="1100" spc="55" dirty="0">
                <a:solidFill>
                  <a:srgbClr val="3B3838"/>
                </a:solidFill>
                <a:latin typeface="Trebuchet MS"/>
                <a:cs typeface="Trebuchet MS"/>
              </a:rPr>
              <a:t>8</a:t>
            </a:r>
            <a:r>
              <a:rPr sz="1100" spc="-5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90" dirty="0">
                <a:solidFill>
                  <a:srgbClr val="3B3838"/>
                </a:solidFill>
                <a:latin typeface="Trebuchet MS"/>
                <a:cs typeface="Trebuchet MS"/>
              </a:rPr>
              <a:t>00</a:t>
            </a:r>
            <a:r>
              <a:rPr sz="1100" spc="95" dirty="0">
                <a:solidFill>
                  <a:srgbClr val="3B3838"/>
                </a:solidFill>
                <a:latin typeface="Trebuchet MS"/>
                <a:cs typeface="Trebuchet MS"/>
              </a:rPr>
              <a:t>0</a:t>
            </a:r>
            <a:r>
              <a:rPr sz="1100" spc="-6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65" dirty="0">
                <a:solidFill>
                  <a:srgbClr val="3B3838"/>
                </a:solidFill>
                <a:latin typeface="Trebuchet MS"/>
                <a:cs typeface="Trebuchet MS"/>
              </a:rPr>
              <a:t>o</a:t>
            </a:r>
            <a:r>
              <a:rPr sz="1100" spc="45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95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115092" y="1871472"/>
            <a:ext cx="774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3B3838"/>
                </a:solidFill>
                <a:latin typeface="Trebuchet MS"/>
                <a:cs typeface="Trebuchet MS"/>
              </a:rPr>
              <a:t>19</a:t>
            </a:r>
            <a:r>
              <a:rPr sz="1100" spc="-6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3</a:t>
            </a:r>
            <a:r>
              <a:rPr sz="1100" spc="90" dirty="0">
                <a:solidFill>
                  <a:srgbClr val="3B3838"/>
                </a:solidFill>
                <a:latin typeface="Trebuchet MS"/>
                <a:cs typeface="Trebuchet MS"/>
              </a:rPr>
              <a:t>0</a:t>
            </a:r>
            <a:r>
              <a:rPr sz="1100" spc="95" dirty="0">
                <a:solidFill>
                  <a:srgbClr val="3B3838"/>
                </a:solidFill>
                <a:latin typeface="Trebuchet MS"/>
                <a:cs typeface="Trebuchet MS"/>
              </a:rPr>
              <a:t>0</a:t>
            </a:r>
            <a:r>
              <a:rPr sz="1100" spc="-6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65" dirty="0">
                <a:solidFill>
                  <a:srgbClr val="3B3838"/>
                </a:solidFill>
                <a:latin typeface="Trebuchet MS"/>
                <a:cs typeface="Trebuchet MS"/>
              </a:rPr>
              <a:t>o</a:t>
            </a:r>
            <a:r>
              <a:rPr sz="1100" spc="45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95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089325" y="1819656"/>
            <a:ext cx="786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2</a:t>
            </a:r>
            <a:r>
              <a:rPr sz="1100" spc="10" dirty="0">
                <a:solidFill>
                  <a:srgbClr val="3B3838"/>
                </a:solidFill>
                <a:latin typeface="Trebuchet MS"/>
                <a:cs typeface="Trebuchet MS"/>
              </a:rPr>
              <a:t>2</a:t>
            </a:r>
            <a:r>
              <a:rPr sz="1100" spc="-6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95" dirty="0">
                <a:solidFill>
                  <a:srgbClr val="3B3838"/>
                </a:solidFill>
                <a:latin typeface="Trebuchet MS"/>
                <a:cs typeface="Trebuchet MS"/>
              </a:rPr>
              <a:t>000</a:t>
            </a:r>
            <a:r>
              <a:rPr sz="1100" spc="-6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65" dirty="0">
                <a:solidFill>
                  <a:srgbClr val="3B3838"/>
                </a:solidFill>
                <a:latin typeface="Trebuchet MS"/>
                <a:cs typeface="Trebuchet MS"/>
              </a:rPr>
              <a:t>o</a:t>
            </a:r>
            <a:r>
              <a:rPr sz="1100" spc="45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95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089785" y="2060448"/>
            <a:ext cx="7772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3B3838"/>
                </a:solidFill>
                <a:latin typeface="Trebuchet MS"/>
                <a:cs typeface="Trebuchet MS"/>
              </a:rPr>
              <a:t>13</a:t>
            </a:r>
            <a:r>
              <a:rPr sz="1100" spc="-5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90" dirty="0">
                <a:solidFill>
                  <a:srgbClr val="3B3838"/>
                </a:solidFill>
                <a:latin typeface="Trebuchet MS"/>
                <a:cs typeface="Trebuchet MS"/>
              </a:rPr>
              <a:t>00</a:t>
            </a:r>
            <a:r>
              <a:rPr sz="1100" spc="95" dirty="0">
                <a:solidFill>
                  <a:srgbClr val="3B3838"/>
                </a:solidFill>
                <a:latin typeface="Trebuchet MS"/>
                <a:cs typeface="Trebuchet MS"/>
              </a:rPr>
              <a:t>0</a:t>
            </a:r>
            <a:r>
              <a:rPr sz="1100" spc="-6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50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65" dirty="0">
                <a:solidFill>
                  <a:srgbClr val="3B3838"/>
                </a:solidFill>
                <a:latin typeface="Trebuchet MS"/>
                <a:cs typeface="Trebuchet MS"/>
              </a:rPr>
              <a:t>o</a:t>
            </a:r>
            <a:r>
              <a:rPr sz="1100" spc="45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95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6907352" y="1397965"/>
            <a:ext cx="4721860" cy="1397000"/>
            <a:chOff x="6907352" y="1397965"/>
            <a:chExt cx="4721860" cy="1397000"/>
          </a:xfrm>
        </p:grpSpPr>
        <p:sp>
          <p:nvSpPr>
            <p:cNvPr id="82" name="object 82"/>
            <p:cNvSpPr/>
            <p:nvPr/>
          </p:nvSpPr>
          <p:spPr>
            <a:xfrm>
              <a:off x="10265105" y="1824672"/>
              <a:ext cx="224154" cy="965835"/>
            </a:xfrm>
            <a:custGeom>
              <a:avLst/>
              <a:gdLst/>
              <a:ahLst/>
              <a:cxnLst/>
              <a:rect l="l" t="t" r="r" b="b"/>
              <a:pathLst>
                <a:path w="224154" h="965835">
                  <a:moveTo>
                    <a:pt x="223532" y="0"/>
                  </a:moveTo>
                  <a:lnTo>
                    <a:pt x="0" y="0"/>
                  </a:lnTo>
                  <a:lnTo>
                    <a:pt x="0" y="965288"/>
                  </a:lnTo>
                  <a:lnTo>
                    <a:pt x="223532" y="965288"/>
                  </a:lnTo>
                  <a:lnTo>
                    <a:pt x="223532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819460" y="1397964"/>
              <a:ext cx="778510" cy="1392555"/>
            </a:xfrm>
            <a:custGeom>
              <a:avLst/>
              <a:gdLst/>
              <a:ahLst/>
              <a:cxnLst/>
              <a:rect l="l" t="t" r="r" b="b"/>
              <a:pathLst>
                <a:path w="778509" h="1392555">
                  <a:moveTo>
                    <a:pt x="223532" y="132626"/>
                  </a:moveTo>
                  <a:lnTo>
                    <a:pt x="0" y="132626"/>
                  </a:lnTo>
                  <a:lnTo>
                    <a:pt x="0" y="1391996"/>
                  </a:lnTo>
                  <a:lnTo>
                    <a:pt x="223532" y="1391996"/>
                  </a:lnTo>
                  <a:lnTo>
                    <a:pt x="223532" y="132626"/>
                  </a:lnTo>
                  <a:close/>
                </a:path>
                <a:path w="778509" h="1392555">
                  <a:moveTo>
                    <a:pt x="500722" y="49593"/>
                  </a:moveTo>
                  <a:lnTo>
                    <a:pt x="277190" y="49593"/>
                  </a:lnTo>
                  <a:lnTo>
                    <a:pt x="277190" y="1391996"/>
                  </a:lnTo>
                  <a:lnTo>
                    <a:pt x="500722" y="1391996"/>
                  </a:lnTo>
                  <a:lnTo>
                    <a:pt x="500722" y="49593"/>
                  </a:lnTo>
                  <a:close/>
                </a:path>
                <a:path w="778509" h="1392555">
                  <a:moveTo>
                    <a:pt x="777900" y="0"/>
                  </a:moveTo>
                  <a:lnTo>
                    <a:pt x="554367" y="0"/>
                  </a:lnTo>
                  <a:lnTo>
                    <a:pt x="554367" y="1391996"/>
                  </a:lnTo>
                  <a:lnTo>
                    <a:pt x="777900" y="1391996"/>
                  </a:lnTo>
                  <a:lnTo>
                    <a:pt x="777900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940296" y="1536191"/>
              <a:ext cx="2993390" cy="1254125"/>
            </a:xfrm>
            <a:custGeom>
              <a:avLst/>
              <a:gdLst/>
              <a:ahLst/>
              <a:cxnLst/>
              <a:rect l="l" t="t" r="r" b="b"/>
              <a:pathLst>
                <a:path w="2993390" h="1254125">
                  <a:moveTo>
                    <a:pt x="222504" y="475488"/>
                  </a:moveTo>
                  <a:lnTo>
                    <a:pt x="0" y="475488"/>
                  </a:lnTo>
                  <a:lnTo>
                    <a:pt x="0" y="1253769"/>
                  </a:lnTo>
                  <a:lnTo>
                    <a:pt x="222504" y="1253769"/>
                  </a:lnTo>
                  <a:lnTo>
                    <a:pt x="222504" y="475488"/>
                  </a:lnTo>
                  <a:close/>
                </a:path>
                <a:path w="2993390" h="1254125">
                  <a:moveTo>
                    <a:pt x="499872" y="390144"/>
                  </a:moveTo>
                  <a:lnTo>
                    <a:pt x="274320" y="390144"/>
                  </a:lnTo>
                  <a:lnTo>
                    <a:pt x="274320" y="1253769"/>
                  </a:lnTo>
                  <a:lnTo>
                    <a:pt x="499872" y="1253769"/>
                  </a:lnTo>
                  <a:lnTo>
                    <a:pt x="499872" y="390144"/>
                  </a:lnTo>
                  <a:close/>
                </a:path>
                <a:path w="2993390" h="1254125">
                  <a:moveTo>
                    <a:pt x="777240" y="326136"/>
                  </a:moveTo>
                  <a:lnTo>
                    <a:pt x="551688" y="326136"/>
                  </a:lnTo>
                  <a:lnTo>
                    <a:pt x="551688" y="1253769"/>
                  </a:lnTo>
                  <a:lnTo>
                    <a:pt x="777240" y="1253769"/>
                  </a:lnTo>
                  <a:lnTo>
                    <a:pt x="777240" y="326136"/>
                  </a:lnTo>
                  <a:close/>
                </a:path>
                <a:path w="2993390" h="1254125">
                  <a:moveTo>
                    <a:pt x="1054608" y="316992"/>
                  </a:moveTo>
                  <a:lnTo>
                    <a:pt x="829056" y="316992"/>
                  </a:lnTo>
                  <a:lnTo>
                    <a:pt x="829056" y="1253769"/>
                  </a:lnTo>
                  <a:lnTo>
                    <a:pt x="1054608" y="1253769"/>
                  </a:lnTo>
                  <a:lnTo>
                    <a:pt x="1054608" y="316992"/>
                  </a:lnTo>
                  <a:close/>
                </a:path>
                <a:path w="2993390" h="1254125">
                  <a:moveTo>
                    <a:pt x="1331976" y="292608"/>
                  </a:moveTo>
                  <a:lnTo>
                    <a:pt x="1106424" y="292608"/>
                  </a:lnTo>
                  <a:lnTo>
                    <a:pt x="1106424" y="1253769"/>
                  </a:lnTo>
                  <a:lnTo>
                    <a:pt x="1331976" y="1253769"/>
                  </a:lnTo>
                  <a:lnTo>
                    <a:pt x="1331976" y="292608"/>
                  </a:lnTo>
                  <a:close/>
                </a:path>
                <a:path w="2993390" h="1254125">
                  <a:moveTo>
                    <a:pt x="1609344" y="280416"/>
                  </a:moveTo>
                  <a:lnTo>
                    <a:pt x="1383792" y="280416"/>
                  </a:lnTo>
                  <a:lnTo>
                    <a:pt x="1383792" y="1253769"/>
                  </a:lnTo>
                  <a:lnTo>
                    <a:pt x="1609344" y="1253769"/>
                  </a:lnTo>
                  <a:lnTo>
                    <a:pt x="1609344" y="280416"/>
                  </a:lnTo>
                  <a:close/>
                </a:path>
                <a:path w="2993390" h="1254125">
                  <a:moveTo>
                    <a:pt x="1886712" y="277368"/>
                  </a:moveTo>
                  <a:lnTo>
                    <a:pt x="1661160" y="277368"/>
                  </a:lnTo>
                  <a:lnTo>
                    <a:pt x="1661160" y="1253769"/>
                  </a:lnTo>
                  <a:lnTo>
                    <a:pt x="1886712" y="1253769"/>
                  </a:lnTo>
                  <a:lnTo>
                    <a:pt x="1886712" y="277368"/>
                  </a:lnTo>
                  <a:close/>
                </a:path>
                <a:path w="2993390" h="1254125">
                  <a:moveTo>
                    <a:pt x="2161032" y="274320"/>
                  </a:moveTo>
                  <a:lnTo>
                    <a:pt x="1938528" y="274320"/>
                  </a:lnTo>
                  <a:lnTo>
                    <a:pt x="1938528" y="1253769"/>
                  </a:lnTo>
                  <a:lnTo>
                    <a:pt x="2161032" y="1253769"/>
                  </a:lnTo>
                  <a:lnTo>
                    <a:pt x="2161032" y="274320"/>
                  </a:lnTo>
                  <a:close/>
                </a:path>
                <a:path w="2993390" h="1254125">
                  <a:moveTo>
                    <a:pt x="2438400" y="268224"/>
                  </a:moveTo>
                  <a:lnTo>
                    <a:pt x="2215896" y="268224"/>
                  </a:lnTo>
                  <a:lnTo>
                    <a:pt x="2215896" y="1253769"/>
                  </a:lnTo>
                  <a:lnTo>
                    <a:pt x="2438400" y="1253769"/>
                  </a:lnTo>
                  <a:lnTo>
                    <a:pt x="2438400" y="268224"/>
                  </a:lnTo>
                  <a:close/>
                </a:path>
                <a:path w="2993390" h="1254125">
                  <a:moveTo>
                    <a:pt x="2715768" y="100584"/>
                  </a:moveTo>
                  <a:lnTo>
                    <a:pt x="2493264" y="100584"/>
                  </a:lnTo>
                  <a:lnTo>
                    <a:pt x="2493264" y="1253769"/>
                  </a:lnTo>
                  <a:lnTo>
                    <a:pt x="2715768" y="1253769"/>
                  </a:lnTo>
                  <a:lnTo>
                    <a:pt x="2715768" y="100584"/>
                  </a:lnTo>
                  <a:close/>
                </a:path>
                <a:path w="2993390" h="1254125">
                  <a:moveTo>
                    <a:pt x="2993136" y="0"/>
                  </a:moveTo>
                  <a:lnTo>
                    <a:pt x="2770632" y="0"/>
                  </a:lnTo>
                  <a:lnTo>
                    <a:pt x="2770632" y="1253769"/>
                  </a:lnTo>
                  <a:lnTo>
                    <a:pt x="2993136" y="1253769"/>
                  </a:lnTo>
                  <a:lnTo>
                    <a:pt x="2993136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912114" y="2789961"/>
              <a:ext cx="4712335" cy="0"/>
            </a:xfrm>
            <a:custGeom>
              <a:avLst/>
              <a:gdLst/>
              <a:ahLst/>
              <a:cxnLst/>
              <a:rect l="l" t="t" r="r" b="b"/>
              <a:pathLst>
                <a:path w="4712334">
                  <a:moveTo>
                    <a:pt x="0" y="0"/>
                  </a:moveTo>
                  <a:lnTo>
                    <a:pt x="4712068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6586905" y="1997455"/>
            <a:ext cx="24130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6</a:t>
            </a:r>
            <a:r>
              <a:rPr sz="900" spc="12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r>
              <a:rPr sz="900" spc="75" dirty="0">
                <a:solidFill>
                  <a:srgbClr val="595959"/>
                </a:solidFill>
                <a:latin typeface="Trebuchet MS"/>
                <a:cs typeface="Trebuchet MS"/>
              </a:rPr>
              <a:t>400</a:t>
            </a:r>
            <a:endParaRPr sz="900">
              <a:latin typeface="Trebuchet MS"/>
              <a:cs typeface="Trebuchet MS"/>
            </a:endParaRPr>
          </a:p>
          <a:p>
            <a:pPr marR="14604" algn="r">
              <a:lnSpc>
                <a:spcPct val="100000"/>
              </a:lnSpc>
              <a:spcBef>
                <a:spcPts val="745"/>
              </a:spcBef>
            </a:pP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200</a:t>
            </a:r>
            <a:endParaRPr sz="900">
              <a:latin typeface="Trebuchet MS"/>
              <a:cs typeface="Trebuchet MS"/>
            </a:endParaRPr>
          </a:p>
          <a:p>
            <a:pPr marR="10795" algn="r">
              <a:lnSpc>
                <a:spcPct val="100000"/>
              </a:lnSpc>
              <a:spcBef>
                <a:spcPts val="745"/>
              </a:spcBef>
            </a:pP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534581" y="1537208"/>
            <a:ext cx="28892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 marL="65405">
              <a:lnSpc>
                <a:spcPct val="100000"/>
              </a:lnSpc>
              <a:spcBef>
                <a:spcPts val="74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8</a:t>
            </a:r>
            <a:r>
              <a:rPr sz="900" spc="114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540995" y="1076959"/>
            <a:ext cx="28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95959"/>
                </a:solidFill>
                <a:latin typeface="Trebuchet MS"/>
                <a:cs typeface="Trebuchet MS"/>
              </a:rPr>
              <a:t>14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 marL="15240">
              <a:lnSpc>
                <a:spcPct val="100000"/>
              </a:lnSpc>
              <a:spcBef>
                <a:spcPts val="720"/>
              </a:spcBef>
            </a:pPr>
            <a:r>
              <a:rPr sz="900" spc="10" dirty="0">
                <a:solidFill>
                  <a:srgbClr val="595959"/>
                </a:solidFill>
                <a:latin typeface="Trebuchet MS"/>
                <a:cs typeface="Trebuchet MS"/>
              </a:rPr>
              <a:t>1200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 rot="18900000">
            <a:off x="6874257" y="2902327"/>
            <a:ext cx="22118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3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600" spc="80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600" spc="-7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spc="7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 rot="18900000">
            <a:off x="7026443" y="2962670"/>
            <a:ext cx="35560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45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600" spc="8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600" spc="-45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600" spc="50" dirty="0">
                <a:solidFill>
                  <a:srgbClr val="595959"/>
                </a:solidFill>
                <a:latin typeface="Trebuchet MS"/>
                <a:cs typeface="Trebuchet MS"/>
              </a:rPr>
              <a:t>sw</a:t>
            </a:r>
            <a:r>
              <a:rPr sz="600" spc="-2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-3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 rot="18900000">
            <a:off x="7280260" y="2970989"/>
            <a:ext cx="382942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30" dirty="0">
                <a:solidFill>
                  <a:srgbClr val="595959"/>
                </a:solidFill>
                <a:latin typeface="Trebuchet MS"/>
                <a:cs typeface="Trebuchet MS"/>
              </a:rPr>
              <a:t>Z</a:t>
            </a:r>
            <a:r>
              <a:rPr sz="600" spc="-3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spc="100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600" spc="-4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600" spc="8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6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600" spc="-50" dirty="0">
                <a:solidFill>
                  <a:srgbClr val="595959"/>
                </a:solidFill>
                <a:latin typeface="Trebuchet MS"/>
                <a:cs typeface="Trebuchet MS"/>
              </a:rPr>
              <a:t>w</a:t>
            </a:r>
            <a:r>
              <a:rPr sz="600" spc="2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 rot="18900000">
            <a:off x="7688912" y="2916143"/>
            <a:ext cx="23314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40" dirty="0">
                <a:solidFill>
                  <a:srgbClr val="595959"/>
                </a:solidFill>
                <a:latin typeface="Trebuchet MS"/>
                <a:cs typeface="Trebuchet MS"/>
              </a:rPr>
              <a:t>K</a:t>
            </a:r>
            <a:r>
              <a:rPr sz="600" spc="-2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600" spc="7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dirty="0">
                <a:solidFill>
                  <a:srgbClr val="595959"/>
                </a:solidFill>
                <a:latin typeface="Trebuchet MS"/>
                <a:cs typeface="Trebuchet MS"/>
              </a:rPr>
              <a:t>y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 rot="18900000">
            <a:off x="7939967" y="2923989"/>
            <a:ext cx="269444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3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8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spc="-5" dirty="0">
                <a:solidFill>
                  <a:srgbClr val="595959"/>
                </a:solidFill>
                <a:latin typeface="Trebuchet MS"/>
                <a:cs typeface="Trebuchet MS"/>
              </a:rPr>
              <a:t>g</a:t>
            </a:r>
            <a:r>
              <a:rPr sz="600" spc="7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la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 rot="18900000">
            <a:off x="8163124" y="2947284"/>
            <a:ext cx="330839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45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600" spc="-2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7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spc="10" dirty="0">
                <a:solidFill>
                  <a:srgbClr val="595959"/>
                </a:solidFill>
                <a:latin typeface="Trebuchet MS"/>
                <a:cs typeface="Trebuchet MS"/>
              </a:rPr>
              <a:t>z</a:t>
            </a:r>
            <a:r>
              <a:rPr sz="600" spc="-2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-3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spc="2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 rot="18900000">
            <a:off x="8515128" y="2914692"/>
            <a:ext cx="245186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-5" dirty="0">
                <a:solidFill>
                  <a:srgbClr val="595959"/>
                </a:solidFill>
                <a:latin typeface="Trebuchet MS"/>
                <a:cs typeface="Trebuchet MS"/>
              </a:rPr>
              <a:t>G</a:t>
            </a:r>
            <a:r>
              <a:rPr sz="600" spc="65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600" spc="-2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7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 rot="18900000">
            <a:off x="8694771" y="2956587"/>
            <a:ext cx="35560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4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spc="-45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spc="60" dirty="0">
                <a:solidFill>
                  <a:srgbClr val="595959"/>
                </a:solidFill>
                <a:latin typeface="Trebuchet MS"/>
                <a:cs typeface="Trebuchet MS"/>
              </a:rPr>
              <a:t>d</a:t>
            </a:r>
            <a:r>
              <a:rPr sz="600" spc="-2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600" spc="70" dirty="0">
                <a:solidFill>
                  <a:srgbClr val="595959"/>
                </a:solidFill>
                <a:latin typeface="Trebuchet MS"/>
                <a:cs typeface="Trebuchet MS"/>
              </a:rPr>
              <a:t>ne</a:t>
            </a:r>
            <a:r>
              <a:rPr sz="600" spc="5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600" spc="-7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 rot="18900000">
            <a:off x="8895668" y="2989120"/>
            <a:ext cx="442850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8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60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600" spc="65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600" spc="-45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600" spc="25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600" spc="-3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600" spc="4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-30" dirty="0">
                <a:solidFill>
                  <a:srgbClr val="595959"/>
                </a:solidFill>
                <a:latin typeface="Trebuchet MS"/>
                <a:cs typeface="Trebuchet MS"/>
              </a:rPr>
              <a:t>f</a:t>
            </a:r>
            <a:r>
              <a:rPr sz="600" spc="-40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600" spc="2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 rot="18900000">
            <a:off x="9148148" y="3000488"/>
            <a:ext cx="470397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50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600" spc="9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600" spc="10" dirty="0">
                <a:solidFill>
                  <a:srgbClr val="595959"/>
                </a:solidFill>
                <a:latin typeface="Trebuchet MS"/>
                <a:cs typeface="Trebuchet MS"/>
              </a:rPr>
              <a:t>z</a:t>
            </a:r>
            <a:r>
              <a:rPr sz="600" spc="-2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100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600" spc="-4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600" spc="-3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spc="-12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600" spc="60" dirty="0">
                <a:solidFill>
                  <a:srgbClr val="595959"/>
                </a:solidFill>
                <a:latin typeface="Trebuchet MS"/>
                <a:cs typeface="Trebuchet MS"/>
              </a:rPr>
              <a:t>q</a:t>
            </a:r>
            <a:r>
              <a:rPr sz="600" spc="-35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600" spc="2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 rot="18900000">
            <a:off x="9591394" y="2928661"/>
            <a:ext cx="281648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50" dirty="0">
                <a:solidFill>
                  <a:srgbClr val="595959"/>
                </a:solidFill>
                <a:latin typeface="Trebuchet MS"/>
                <a:cs typeface="Trebuchet MS"/>
              </a:rPr>
              <a:t>Z</a:t>
            </a:r>
            <a:r>
              <a:rPr sz="600" spc="-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100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600" spc="-4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600" spc="2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 rot="18900000">
            <a:off x="9975332" y="3011810"/>
            <a:ext cx="455991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55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600" spc="-3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600" spc="-45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600" spc="8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-10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600" spc="-5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600" spc="70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600" spc="8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-85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600" spc="8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-50" dirty="0">
                <a:solidFill>
                  <a:srgbClr val="595959"/>
                </a:solidFill>
                <a:latin typeface="Trebuchet MS"/>
                <a:cs typeface="Trebuchet MS"/>
              </a:rPr>
              <a:t>w</a:t>
            </a:r>
            <a:r>
              <a:rPr sz="600" spc="-3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 rot="18900000">
            <a:off x="10779560" y="2903172"/>
            <a:ext cx="17152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105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600" spc="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600" spc="5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 rot="18900000">
            <a:off x="11021812" y="2917221"/>
            <a:ext cx="214047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2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600" spc="-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-114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600" spc="-90" dirty="0">
                <a:solidFill>
                  <a:srgbClr val="595959"/>
                </a:solidFill>
                <a:latin typeface="Trebuchet MS"/>
                <a:cs typeface="Trebuchet MS"/>
              </a:rPr>
              <a:t>z</a:t>
            </a:r>
            <a:r>
              <a:rPr sz="600" spc="-3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spc="-12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 rot="18900000">
            <a:off x="11187641" y="2956555"/>
            <a:ext cx="355605" cy="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600" spc="1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600" spc="-10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600" spc="95" dirty="0">
                <a:solidFill>
                  <a:srgbClr val="595959"/>
                </a:solidFill>
                <a:latin typeface="Trebuchet MS"/>
                <a:cs typeface="Trebuchet MS"/>
              </a:rPr>
              <a:t>g</a:t>
            </a:r>
            <a:r>
              <a:rPr sz="600" spc="7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600" spc="-3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spc="-45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600" spc="-3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600" spc="-12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600" spc="-3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600" spc="1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583718" y="1846402"/>
            <a:ext cx="5180330" cy="0"/>
          </a:xfrm>
          <a:custGeom>
            <a:avLst/>
            <a:gdLst/>
            <a:ahLst/>
            <a:cxnLst/>
            <a:rect l="l" t="t" r="r" b="b"/>
            <a:pathLst>
              <a:path w="5180330">
                <a:moveTo>
                  <a:pt x="0" y="0"/>
                </a:moveTo>
                <a:lnTo>
                  <a:pt x="5180168" y="1"/>
                </a:lnTo>
              </a:path>
            </a:pathLst>
          </a:custGeom>
          <a:ln w="12700">
            <a:solidFill>
              <a:srgbClr val="009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2171" y="4474246"/>
            <a:ext cx="0" cy="1312545"/>
          </a:xfrm>
          <a:custGeom>
            <a:avLst/>
            <a:gdLst/>
            <a:ahLst/>
            <a:cxnLst/>
            <a:rect l="l" t="t" r="r" b="b"/>
            <a:pathLst>
              <a:path h="1312545">
                <a:moveTo>
                  <a:pt x="0" y="1312009"/>
                </a:moveTo>
                <a:lnTo>
                  <a:pt x="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76935" y="5212079"/>
            <a:ext cx="2310130" cy="490855"/>
          </a:xfrm>
          <a:prstGeom prst="rect">
            <a:avLst/>
          </a:prstGeom>
          <a:solidFill>
            <a:srgbClr val="941651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R="69850" algn="r">
              <a:lnSpc>
                <a:spcPct val="100000"/>
              </a:lnSpc>
            </a:pPr>
            <a:r>
              <a:rPr sz="900" spc="55" dirty="0">
                <a:solidFill>
                  <a:srgbClr val="FFFFFF"/>
                </a:solidFill>
                <a:latin typeface="Trebuchet MS"/>
                <a:cs typeface="Trebuchet MS"/>
              </a:rPr>
              <a:t>350000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76935" y="4556759"/>
            <a:ext cx="1813560" cy="490855"/>
          </a:xfrm>
          <a:prstGeom prst="rect">
            <a:avLst/>
          </a:prstGeom>
          <a:solidFill>
            <a:srgbClr val="941651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R="69215" algn="r">
              <a:lnSpc>
                <a:spcPct val="100000"/>
              </a:lnSpc>
            </a:pPr>
            <a:r>
              <a:rPr sz="900" spc="30" dirty="0">
                <a:solidFill>
                  <a:srgbClr val="FFFFFF"/>
                </a:solidFill>
                <a:latin typeface="Trebuchet MS"/>
                <a:cs typeface="Trebuchet MS"/>
              </a:rPr>
              <a:t>274876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096120" y="5831840"/>
            <a:ext cx="4387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4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06505" y="5359400"/>
            <a:ext cx="271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11204" y="4704079"/>
            <a:ext cx="266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997361" y="4425696"/>
            <a:ext cx="10160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B3838"/>
                </a:solidFill>
                <a:latin typeface="Cambria Math"/>
                <a:cs typeface="Cambria Math"/>
              </a:rPr>
              <a:t>⎯</a:t>
            </a:r>
            <a:r>
              <a:rPr sz="1100" spc="459" dirty="0">
                <a:solidFill>
                  <a:srgbClr val="3B3838"/>
                </a:solidFill>
                <a:latin typeface="Cambria Math"/>
                <a:cs typeface="Cambria Math"/>
              </a:rPr>
              <a:t> </a:t>
            </a:r>
            <a:r>
              <a:rPr sz="1100" spc="-15" dirty="0">
                <a:solidFill>
                  <a:srgbClr val="3B3838"/>
                </a:solidFill>
                <a:latin typeface="Trebuchet MS"/>
                <a:cs typeface="Trebuchet MS"/>
              </a:rPr>
              <a:t>Pre-irrigation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986870" y="5690616"/>
            <a:ext cx="1286510" cy="31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ts val="1315"/>
              </a:lnSpc>
              <a:spcBef>
                <a:spcPts val="100"/>
              </a:spcBef>
              <a:buFont typeface="Cambria Math"/>
              <a:buChar char="⎯"/>
              <a:tabLst>
                <a:tab pos="184150" algn="l"/>
              </a:tabLst>
            </a:pPr>
            <a:r>
              <a:rPr sz="1100" spc="60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50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30" dirty="0">
                <a:solidFill>
                  <a:srgbClr val="3B3838"/>
                </a:solidFill>
                <a:latin typeface="Trebuchet MS"/>
                <a:cs typeface="Trebuchet MS"/>
              </a:rPr>
              <a:t>o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-10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v</a:t>
            </a:r>
            <a:r>
              <a:rPr sz="1100" spc="25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100" spc="-55" dirty="0">
                <a:solidFill>
                  <a:srgbClr val="3B3838"/>
                </a:solidFill>
                <a:latin typeface="Trebuchet MS"/>
                <a:cs typeface="Trebuchet MS"/>
              </a:rPr>
              <a:t>r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90" dirty="0">
                <a:solidFill>
                  <a:srgbClr val="3B3838"/>
                </a:solidFill>
                <a:latin typeface="Trebuchet MS"/>
                <a:cs typeface="Trebuchet MS"/>
              </a:rPr>
              <a:t>g</a:t>
            </a:r>
            <a:r>
              <a:rPr sz="1100" spc="50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  <a:p>
            <a:pPr marL="209550" indent="-196850">
              <a:lnSpc>
                <a:spcPts val="955"/>
              </a:lnSpc>
              <a:buFont typeface="Cambria Math"/>
              <a:buChar char="⎯"/>
              <a:tabLst>
                <a:tab pos="208915" algn="l"/>
                <a:tab pos="209550" algn="l"/>
              </a:tabLst>
            </a:pPr>
            <a:r>
              <a:rPr sz="800" spc="5" dirty="0">
                <a:solidFill>
                  <a:srgbClr val="3B3838"/>
                </a:solidFill>
                <a:latin typeface="Trebuchet MS"/>
                <a:cs typeface="Trebuchet MS"/>
              </a:rPr>
              <a:t>(</a:t>
            </a:r>
            <a:r>
              <a:rPr sz="800" spc="15" dirty="0">
                <a:solidFill>
                  <a:srgbClr val="3B3838"/>
                </a:solidFill>
                <a:latin typeface="Trebuchet MS"/>
                <a:cs typeface="Trebuchet MS"/>
              </a:rPr>
              <a:t>g</a:t>
            </a:r>
            <a:r>
              <a:rPr sz="800" spc="40" dirty="0">
                <a:solidFill>
                  <a:srgbClr val="3B3838"/>
                </a:solidFill>
                <a:latin typeface="Trebuchet MS"/>
                <a:cs typeface="Trebuchet MS"/>
              </a:rPr>
              <a:t>oo</a:t>
            </a:r>
            <a:r>
              <a:rPr sz="800" spc="55" dirty="0">
                <a:solidFill>
                  <a:srgbClr val="3B3838"/>
                </a:solidFill>
                <a:latin typeface="Trebuchet MS"/>
                <a:cs typeface="Trebuchet MS"/>
              </a:rPr>
              <a:t>d</a:t>
            </a:r>
            <a:r>
              <a:rPr sz="800" spc="-4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800" spc="-25" dirty="0">
                <a:solidFill>
                  <a:srgbClr val="3B3838"/>
                </a:solidFill>
                <a:latin typeface="Trebuchet MS"/>
                <a:cs typeface="Trebuchet MS"/>
              </a:rPr>
              <a:t>f</a:t>
            </a:r>
            <a:r>
              <a:rPr sz="800" spc="10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800" spc="-30" dirty="0">
                <a:solidFill>
                  <a:srgbClr val="3B3838"/>
                </a:solidFill>
                <a:latin typeface="Trebuchet MS"/>
                <a:cs typeface="Trebuchet MS"/>
              </a:rPr>
              <a:t>r</a:t>
            </a:r>
            <a:r>
              <a:rPr sz="800" spc="60" dirty="0">
                <a:solidFill>
                  <a:srgbClr val="3B3838"/>
                </a:solidFill>
                <a:latin typeface="Trebuchet MS"/>
                <a:cs typeface="Trebuchet MS"/>
              </a:rPr>
              <a:t>m</a:t>
            </a:r>
            <a:r>
              <a:rPr sz="800" spc="40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800" spc="-30" dirty="0">
                <a:solidFill>
                  <a:srgbClr val="3B3838"/>
                </a:solidFill>
                <a:latin typeface="Trebuchet MS"/>
                <a:cs typeface="Trebuchet MS"/>
              </a:rPr>
              <a:t>r</a:t>
            </a:r>
            <a:r>
              <a:rPr sz="800" spc="75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r>
              <a:rPr sz="800" spc="-70" dirty="0">
                <a:solidFill>
                  <a:srgbClr val="3B3838"/>
                </a:solidFill>
                <a:latin typeface="Trebuchet MS"/>
                <a:cs typeface="Trebuchet MS"/>
              </a:rPr>
              <a:t>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660290" y="5700776"/>
            <a:ext cx="1612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3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900" spc="-8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660290" y="5267959"/>
            <a:ext cx="173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2.2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653203" y="4883911"/>
            <a:ext cx="196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900" spc="-5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900" spc="-15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619294" y="4454144"/>
            <a:ext cx="88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4808067" y="3960063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368" y="1"/>
                </a:lnTo>
              </a:path>
            </a:pathLst>
          </a:custGeom>
          <a:ln w="22225">
            <a:solidFill>
              <a:srgbClr val="31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985207" y="5209032"/>
            <a:ext cx="7810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B3838"/>
                </a:solidFill>
                <a:latin typeface="Cambria Math"/>
                <a:cs typeface="Cambria Math"/>
              </a:rPr>
              <a:t>⎯</a:t>
            </a:r>
            <a:r>
              <a:rPr sz="1100" spc="5" dirty="0">
                <a:solidFill>
                  <a:srgbClr val="3B3838"/>
                </a:solidFill>
                <a:latin typeface="Cambria Math"/>
                <a:cs typeface="Cambria Math"/>
              </a:rPr>
              <a:t> </a:t>
            </a:r>
            <a:r>
              <a:rPr sz="1100" spc="-15" dirty="0">
                <a:solidFill>
                  <a:srgbClr val="3B3838"/>
                </a:solidFill>
                <a:latin typeface="Trebuchet MS"/>
                <a:cs typeface="Trebuchet MS"/>
              </a:rPr>
              <a:t>Aflasafe, </a:t>
            </a:r>
            <a:r>
              <a:rPr sz="1100" spc="-32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-35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30" dirty="0">
                <a:solidFill>
                  <a:srgbClr val="3B3838"/>
                </a:solidFill>
                <a:latin typeface="Trebuchet MS"/>
                <a:cs typeface="Trebuchet MS"/>
              </a:rPr>
              <a:t>o</a:t>
            </a:r>
            <a:r>
              <a:rPr sz="1100" spc="35" dirty="0">
                <a:solidFill>
                  <a:srgbClr val="3B3838"/>
                </a:solidFill>
                <a:latin typeface="Trebuchet MS"/>
                <a:cs typeface="Trebuchet MS"/>
              </a:rPr>
              <a:t>c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u</a:t>
            </a:r>
            <a:r>
              <a:rPr sz="1100" spc="-25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-50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19" name="object 1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4335" y="5589273"/>
            <a:ext cx="379336" cy="274323"/>
          </a:xfrm>
          <a:prstGeom prst="rect">
            <a:avLst/>
          </a:prstGeom>
        </p:spPr>
      </p:pic>
      <p:sp>
        <p:nvSpPr>
          <p:cNvPr id="120" name="object 120"/>
          <p:cNvSpPr txBox="1"/>
          <p:nvPr/>
        </p:nvSpPr>
        <p:spPr>
          <a:xfrm>
            <a:off x="326297" y="5831840"/>
            <a:ext cx="254889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  <a:tabLst>
                <a:tab pos="805180" algn="l"/>
                <a:tab pos="1461770" algn="l"/>
                <a:tab pos="2122170" algn="l"/>
              </a:tabLst>
            </a:pP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	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	</a:t>
            </a: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	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3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ITC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Trade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Map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21" name="object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72500"/>
              </p:ext>
            </p:extLst>
          </p:nvPr>
        </p:nvGraphicFramePr>
        <p:xfrm>
          <a:off x="6460082" y="4201947"/>
          <a:ext cx="3801467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0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3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100" spc="-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ar</a:t>
                      </a:r>
                      <a:r>
                        <a:rPr sz="1100" spc="-4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spc="-9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100" spc="-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ar</a:t>
                      </a:r>
                      <a:r>
                        <a:rPr sz="1100" spc="-4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7%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production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3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spc="-4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spc="-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spc="-1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100" spc="-8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3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spc="-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ca</a:t>
                      </a:r>
                      <a:r>
                        <a:rPr sz="1100" spc="-1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spc="-9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1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100" spc="-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ar</a:t>
                      </a:r>
                      <a:r>
                        <a:rPr sz="1100" spc="-4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spc="-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er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93%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production</a:t>
                      </a:r>
                      <a:endParaRPr sz="10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Exporters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spc="-3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00" spc="-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ee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100" spc="-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4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100" spc="-4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100" spc="-1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lt</a:t>
                      </a:r>
                      <a:r>
                        <a:rPr sz="1100" spc="-2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00" spc="-4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100" spc="-1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100" spc="-2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00" spc="-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ca</a:t>
                      </a:r>
                      <a:r>
                        <a:rPr sz="1100" spc="-1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100" spc="-2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100" spc="-3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Processing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Sorting,</a:t>
                      </a:r>
                      <a:r>
                        <a:rPr lang="en-US" sz="10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shelling,</a:t>
                      </a:r>
                      <a:r>
                        <a:rPr lang="en-US" sz="100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roasting</a:t>
                      </a:r>
                      <a:r>
                        <a:rPr lang="en-US" sz="10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*Sept</a:t>
                      </a:r>
                      <a:r>
                        <a:rPr lang="en-US" sz="1000" spc="-1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2021</a:t>
                      </a:r>
                      <a:endParaRPr lang="en-US" sz="10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" name="object 122"/>
          <p:cNvSpPr/>
          <p:nvPr/>
        </p:nvSpPr>
        <p:spPr>
          <a:xfrm>
            <a:off x="6466426" y="3490785"/>
            <a:ext cx="5502275" cy="0"/>
          </a:xfrm>
          <a:custGeom>
            <a:avLst/>
            <a:gdLst/>
            <a:ahLst/>
            <a:cxnLst/>
            <a:rect l="l" t="t" r="r" b="b"/>
            <a:pathLst>
              <a:path w="5502275">
                <a:moveTo>
                  <a:pt x="5501723" y="0"/>
                </a:moveTo>
                <a:lnTo>
                  <a:pt x="0" y="1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3" name="object 1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"/>
            <a:ext cx="554569" cy="603740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4297324" y="4132579"/>
            <a:ext cx="956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3B3838"/>
                </a:solidFill>
                <a:latin typeface="Trebuchet MS"/>
                <a:cs typeface="Trebuchet MS"/>
              </a:rPr>
              <a:t>Y</a:t>
            </a:r>
            <a:r>
              <a:rPr sz="1200" spc="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200" spc="50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200" spc="-25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r>
              <a:rPr sz="1200" spc="80" dirty="0">
                <a:solidFill>
                  <a:srgbClr val="3B3838"/>
                </a:solidFill>
                <a:latin typeface="Trebuchet MS"/>
                <a:cs typeface="Trebuchet MS"/>
              </a:rPr>
              <a:t>d</a:t>
            </a:r>
            <a:r>
              <a:rPr sz="1200" spc="105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r>
              <a:rPr sz="1200" spc="-7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B3838"/>
                </a:solidFill>
                <a:latin typeface="Trebuchet MS"/>
                <a:cs typeface="Trebuchet MS"/>
              </a:rPr>
              <a:t>p</a:t>
            </a:r>
            <a:r>
              <a:rPr sz="1200" spc="50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200" spc="-35" dirty="0">
                <a:solidFill>
                  <a:srgbClr val="3B3838"/>
                </a:solidFill>
                <a:latin typeface="Trebuchet MS"/>
                <a:cs typeface="Trebuchet MS"/>
              </a:rPr>
              <a:t>r</a:t>
            </a:r>
            <a:r>
              <a:rPr sz="1200" spc="-6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3B3838"/>
                </a:solidFill>
                <a:latin typeface="Trebuchet MS"/>
                <a:cs typeface="Trebuchet MS"/>
              </a:rPr>
              <a:t>h</a:t>
            </a:r>
            <a:r>
              <a:rPr sz="1200" spc="30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61130" y="3256279"/>
            <a:ext cx="1591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ITC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Trade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Map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210316" y="6249416"/>
            <a:ext cx="1852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Interviews,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457137" y="3219703"/>
            <a:ext cx="1591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ITC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Trade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Map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491960" y="6234176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Reports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241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595959"/>
                </a:solidFill>
              </a:rPr>
              <a:t>Em</a:t>
            </a:r>
            <a:r>
              <a:rPr sz="1800" spc="114" dirty="0">
                <a:solidFill>
                  <a:srgbClr val="595959"/>
                </a:solidFill>
              </a:rPr>
              <a:t>p</a:t>
            </a:r>
            <a:r>
              <a:rPr sz="1800" spc="-25" dirty="0">
                <a:solidFill>
                  <a:srgbClr val="595959"/>
                </a:solidFill>
              </a:rPr>
              <a:t>l</a:t>
            </a:r>
            <a:r>
              <a:rPr sz="1800" spc="105" dirty="0">
                <a:solidFill>
                  <a:srgbClr val="595959"/>
                </a:solidFill>
              </a:rPr>
              <a:t>o</a:t>
            </a:r>
            <a:r>
              <a:rPr sz="1800" spc="80" dirty="0">
                <a:solidFill>
                  <a:srgbClr val="595959"/>
                </a:solidFill>
              </a:rPr>
              <a:t>y</a:t>
            </a:r>
            <a:r>
              <a:rPr sz="1800" spc="110" dirty="0">
                <a:solidFill>
                  <a:srgbClr val="595959"/>
                </a:solidFill>
              </a:rPr>
              <a:t>me</a:t>
            </a:r>
            <a:r>
              <a:rPr sz="1800" spc="90" dirty="0">
                <a:solidFill>
                  <a:srgbClr val="595959"/>
                </a:solidFill>
              </a:rPr>
              <a:t>n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14" dirty="0">
                <a:solidFill>
                  <a:srgbClr val="595959"/>
                </a:solidFill>
              </a:rPr>
              <a:t>p</a:t>
            </a:r>
            <a:r>
              <a:rPr sz="1800" spc="105" dirty="0">
                <a:solidFill>
                  <a:srgbClr val="595959"/>
                </a:solidFill>
              </a:rPr>
              <a:t>o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75" dirty="0">
                <a:solidFill>
                  <a:srgbClr val="595959"/>
                </a:solidFill>
              </a:rPr>
              <a:t>e</a:t>
            </a:r>
            <a:r>
              <a:rPr sz="1800" spc="80" dirty="0">
                <a:solidFill>
                  <a:srgbClr val="595959"/>
                </a:solidFill>
              </a:rPr>
              <a:t>n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-25" dirty="0">
                <a:solidFill>
                  <a:srgbClr val="595959"/>
                </a:solidFill>
              </a:rPr>
              <a:t>i</a:t>
            </a:r>
            <a:r>
              <a:rPr sz="1800" spc="-35" dirty="0">
                <a:solidFill>
                  <a:srgbClr val="595959"/>
                </a:solidFill>
              </a:rPr>
              <a:t>a</a:t>
            </a:r>
            <a:r>
              <a:rPr sz="1800" spc="-20" dirty="0">
                <a:solidFill>
                  <a:srgbClr val="595959"/>
                </a:solidFill>
              </a:rPr>
              <a:t>l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58048" y="2264067"/>
            <a:ext cx="5181600" cy="1905000"/>
            <a:chOff x="1758048" y="2264067"/>
            <a:chExt cx="5181600" cy="1905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048" y="2492667"/>
              <a:ext cx="2514600" cy="1476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8048" y="2264067"/>
              <a:ext cx="1904999" cy="1904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239848" y="2241804"/>
            <a:ext cx="94170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50" dirty="0">
                <a:solidFill>
                  <a:srgbClr val="E0294A"/>
                </a:solidFill>
                <a:latin typeface="Trebuchet MS"/>
                <a:cs typeface="Trebuchet MS"/>
              </a:rPr>
              <a:t>00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10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7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5768" y="2241804"/>
            <a:ext cx="94043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45" dirty="0">
                <a:solidFill>
                  <a:srgbClr val="E0294A"/>
                </a:solidFill>
                <a:latin typeface="Trebuchet MS"/>
                <a:cs typeface="Trebuchet MS"/>
              </a:rPr>
              <a:t>60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8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9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0973" y="2217420"/>
            <a:ext cx="155638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050"/>
              </a:lnSpc>
            </a:pPr>
            <a:r>
              <a:rPr sz="1800" spc="25" dirty="0">
                <a:solidFill>
                  <a:srgbClr val="E0294A"/>
                </a:solidFill>
                <a:latin typeface="Trebuchet MS"/>
                <a:cs typeface="Trebuchet MS"/>
              </a:rPr>
              <a:t>3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ton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E0294A"/>
                </a:solidFill>
                <a:latin typeface="Trebuchet MS"/>
                <a:cs typeface="Trebuchet MS"/>
              </a:rPr>
              <a:t>per</a:t>
            </a:r>
            <a:r>
              <a:rPr sz="1800" spc="-12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E0294A"/>
                </a:solidFill>
                <a:latin typeface="Trebuchet MS"/>
                <a:cs typeface="Trebuchet MS"/>
              </a:rPr>
              <a:t>hour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Sataki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rice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mill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19200" y="1524000"/>
            <a:ext cx="8970010" cy="3505200"/>
            <a:chOff x="1219200" y="1524000"/>
            <a:chExt cx="8970010" cy="3505200"/>
          </a:xfrm>
        </p:grpSpPr>
        <p:sp>
          <p:nvSpPr>
            <p:cNvPr id="12" name="object 12"/>
            <p:cNvSpPr/>
            <p:nvPr/>
          </p:nvSpPr>
          <p:spPr>
            <a:xfrm>
              <a:off x="4218216" y="1524000"/>
              <a:ext cx="2971800" cy="3505200"/>
            </a:xfrm>
            <a:custGeom>
              <a:avLst/>
              <a:gdLst/>
              <a:ahLst/>
              <a:cxnLst/>
              <a:rect l="l" t="t" r="r" b="b"/>
              <a:pathLst>
                <a:path w="2971800" h="3505200">
                  <a:moveTo>
                    <a:pt x="29718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971800" y="35052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9200" y="1524000"/>
              <a:ext cx="2971800" cy="3505200"/>
            </a:xfrm>
            <a:custGeom>
              <a:avLst/>
              <a:gdLst/>
              <a:ahLst/>
              <a:cxnLst/>
              <a:rect l="l" t="t" r="r" b="b"/>
              <a:pathLst>
                <a:path w="2971800" h="3505200">
                  <a:moveTo>
                    <a:pt x="29718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971800" y="35052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7232" y="1524000"/>
              <a:ext cx="2971800" cy="3505200"/>
            </a:xfrm>
            <a:custGeom>
              <a:avLst/>
              <a:gdLst/>
              <a:ahLst/>
              <a:cxnLst/>
              <a:rect l="l" t="t" r="r" b="b"/>
              <a:pathLst>
                <a:path w="2971800" h="3505200">
                  <a:moveTo>
                    <a:pt x="29718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971800" y="35052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54086" y="18059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4086" y="18059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66958" y="18059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66958" y="18059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14958" y="18059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1" y="2132502"/>
                  </a:lnTo>
                  <a:lnTo>
                    <a:pt x="1163898" y="2129240"/>
                  </a:lnTo>
                  <a:lnTo>
                    <a:pt x="1211555" y="2123861"/>
                  </a:lnTo>
                  <a:lnTo>
                    <a:pt x="1258555" y="2116412"/>
                  </a:lnTo>
                  <a:lnTo>
                    <a:pt x="1304850" y="2106940"/>
                  </a:lnTo>
                  <a:lnTo>
                    <a:pt x="1350393" y="2095492"/>
                  </a:lnTo>
                  <a:lnTo>
                    <a:pt x="1395137" y="2082116"/>
                  </a:lnTo>
                  <a:lnTo>
                    <a:pt x="1439036" y="2066858"/>
                  </a:lnTo>
                  <a:lnTo>
                    <a:pt x="1482041" y="2049765"/>
                  </a:lnTo>
                  <a:lnTo>
                    <a:pt x="1524107" y="2030885"/>
                  </a:lnTo>
                  <a:lnTo>
                    <a:pt x="1565185" y="2010264"/>
                  </a:lnTo>
                  <a:lnTo>
                    <a:pt x="1605229" y="1987950"/>
                  </a:lnTo>
                  <a:lnTo>
                    <a:pt x="1644191" y="1963990"/>
                  </a:lnTo>
                  <a:lnTo>
                    <a:pt x="1682026" y="1938430"/>
                  </a:lnTo>
                  <a:lnTo>
                    <a:pt x="1718684" y="1911319"/>
                  </a:lnTo>
                  <a:lnTo>
                    <a:pt x="1754120" y="1882702"/>
                  </a:lnTo>
                  <a:lnTo>
                    <a:pt x="1788287" y="1852627"/>
                  </a:lnTo>
                  <a:lnTo>
                    <a:pt x="1821137" y="1821141"/>
                  </a:lnTo>
                  <a:lnTo>
                    <a:pt x="1852623" y="1788292"/>
                  </a:lnTo>
                  <a:lnTo>
                    <a:pt x="1882698" y="1754126"/>
                  </a:lnTo>
                  <a:lnTo>
                    <a:pt x="1911315" y="1718690"/>
                  </a:lnTo>
                  <a:lnTo>
                    <a:pt x="1938427" y="1682031"/>
                  </a:lnTo>
                  <a:lnTo>
                    <a:pt x="1963987" y="1644197"/>
                  </a:lnTo>
                  <a:lnTo>
                    <a:pt x="1987947" y="1605234"/>
                  </a:lnTo>
                  <a:lnTo>
                    <a:pt x="2010262" y="1565190"/>
                  </a:lnTo>
                  <a:lnTo>
                    <a:pt x="2030883" y="1524112"/>
                  </a:lnTo>
                  <a:lnTo>
                    <a:pt x="2049763" y="1482047"/>
                  </a:lnTo>
                  <a:lnTo>
                    <a:pt x="2066856" y="1439041"/>
                  </a:lnTo>
                  <a:lnTo>
                    <a:pt x="2082115" y="1395142"/>
                  </a:lnTo>
                  <a:lnTo>
                    <a:pt x="2095492" y="1350398"/>
                  </a:lnTo>
                  <a:lnTo>
                    <a:pt x="2106939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39" y="828745"/>
                  </a:lnTo>
                  <a:lnTo>
                    <a:pt x="2095492" y="783201"/>
                  </a:lnTo>
                  <a:lnTo>
                    <a:pt x="2082115" y="738457"/>
                  </a:lnTo>
                  <a:lnTo>
                    <a:pt x="2066856" y="694558"/>
                  </a:lnTo>
                  <a:lnTo>
                    <a:pt x="2049763" y="651552"/>
                  </a:lnTo>
                  <a:lnTo>
                    <a:pt x="2030883" y="609487"/>
                  </a:lnTo>
                  <a:lnTo>
                    <a:pt x="2010262" y="568409"/>
                  </a:lnTo>
                  <a:lnTo>
                    <a:pt x="1987947" y="528365"/>
                  </a:lnTo>
                  <a:lnTo>
                    <a:pt x="1963987" y="489402"/>
                  </a:lnTo>
                  <a:lnTo>
                    <a:pt x="1938427" y="451568"/>
                  </a:lnTo>
                  <a:lnTo>
                    <a:pt x="1911315" y="414909"/>
                  </a:lnTo>
                  <a:lnTo>
                    <a:pt x="1882698" y="379473"/>
                  </a:lnTo>
                  <a:lnTo>
                    <a:pt x="1852623" y="345307"/>
                  </a:lnTo>
                  <a:lnTo>
                    <a:pt x="1821137" y="312458"/>
                  </a:lnTo>
                  <a:lnTo>
                    <a:pt x="1788287" y="280972"/>
                  </a:lnTo>
                  <a:lnTo>
                    <a:pt x="1754120" y="250897"/>
                  </a:lnTo>
                  <a:lnTo>
                    <a:pt x="1718684" y="222280"/>
                  </a:lnTo>
                  <a:lnTo>
                    <a:pt x="1682026" y="195169"/>
                  </a:lnTo>
                  <a:lnTo>
                    <a:pt x="1644191" y="169609"/>
                  </a:lnTo>
                  <a:lnTo>
                    <a:pt x="1605229" y="145649"/>
                  </a:lnTo>
                  <a:lnTo>
                    <a:pt x="1565185" y="123335"/>
                  </a:lnTo>
                  <a:lnTo>
                    <a:pt x="1524107" y="102714"/>
                  </a:lnTo>
                  <a:lnTo>
                    <a:pt x="1482041" y="83834"/>
                  </a:lnTo>
                  <a:lnTo>
                    <a:pt x="1439036" y="66741"/>
                  </a:lnTo>
                  <a:lnTo>
                    <a:pt x="1395137" y="51483"/>
                  </a:lnTo>
                  <a:lnTo>
                    <a:pt x="1350393" y="38107"/>
                  </a:lnTo>
                  <a:lnTo>
                    <a:pt x="1304850" y="26659"/>
                  </a:lnTo>
                  <a:lnTo>
                    <a:pt x="1258555" y="17187"/>
                  </a:lnTo>
                  <a:lnTo>
                    <a:pt x="1211555" y="9738"/>
                  </a:lnTo>
                  <a:lnTo>
                    <a:pt x="1163898" y="4359"/>
                  </a:lnTo>
                  <a:lnTo>
                    <a:pt x="1115631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14958" y="180594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54733" y="3979164"/>
            <a:ext cx="228536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170" marR="5080" indent="-78105">
              <a:lnSpc>
                <a:spcPct val="101400"/>
              </a:lnSpc>
              <a:spcBef>
                <a:spcPts val="75"/>
              </a:spcBef>
            </a:pP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Labour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intensive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good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representation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women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60354" y="4027932"/>
            <a:ext cx="2874010" cy="8883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8300" marR="5080" indent="-355600">
              <a:lnSpc>
                <a:spcPct val="101400"/>
              </a:lnSpc>
              <a:spcBef>
                <a:spcPts val="75"/>
              </a:spcBef>
            </a:pP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Dec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ev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nve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hs</a:t>
            </a:r>
            <a:r>
              <a:rPr sz="1400" spc="-12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  <a:p>
            <a:pPr marL="831850" marR="359410" indent="-463550">
              <a:lnSpc>
                <a:spcPct val="101400"/>
              </a:lnSpc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opportunity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yield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improvements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17232" y="3979164"/>
            <a:ext cx="2971800" cy="7785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96570" marR="421005" algn="ctr">
              <a:lnSpc>
                <a:spcPct val="101400"/>
              </a:lnSpc>
              <a:spcBef>
                <a:spcPts val="75"/>
              </a:spcBef>
            </a:pP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Va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dd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125" dirty="0">
                <a:solidFill>
                  <a:srgbClr val="FFFFFF"/>
                </a:solidFill>
                <a:latin typeface="Trebuchet MS"/>
                <a:cs typeface="Trebuchet MS"/>
              </a:rPr>
              <a:t>g 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endParaRPr sz="1400">
              <a:latin typeface="Trebuchet MS"/>
              <a:cs typeface="Trebuchet MS"/>
            </a:endParaRPr>
          </a:p>
          <a:p>
            <a:pPr marL="129539" marR="48895" algn="ctr">
              <a:lnSpc>
                <a:spcPts val="1200"/>
              </a:lnSpc>
              <a:spcBef>
                <a:spcPts val="150"/>
              </a:spcBef>
            </a:pP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sz="1150" i="1" spc="-10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50" i="1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50" i="1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6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50" i="1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5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50" i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50" i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5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6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50" i="1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5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50" i="1" spc="-2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50" i="1" spc="-70" dirty="0">
                <a:solidFill>
                  <a:srgbClr val="FFFFFF"/>
                </a:solidFill>
                <a:latin typeface="Trebuchet MS"/>
                <a:cs typeface="Trebuchet MS"/>
              </a:rPr>
              <a:t>ll</a:t>
            </a:r>
            <a:r>
              <a:rPr sz="1150" i="1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6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50" i="1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5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-10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50" i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50" i="1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50" i="1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10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50" i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5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6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150" i="1" spc="-10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50" i="1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50" i="1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80" dirty="0">
                <a:solidFill>
                  <a:srgbClr val="FFFFFF"/>
                </a:solidFill>
                <a:latin typeface="Trebuchet MS"/>
                <a:cs typeface="Trebuchet MS"/>
              </a:rPr>
              <a:t>g  </a:t>
            </a:r>
            <a:r>
              <a:rPr sz="1150" i="1" spc="-65" dirty="0">
                <a:solidFill>
                  <a:srgbClr val="FFFFFF"/>
                </a:solidFill>
                <a:latin typeface="Trebuchet MS"/>
                <a:cs typeface="Trebuchet MS"/>
              </a:rPr>
              <a:t>etc.</a:t>
            </a:r>
            <a:endParaRPr sz="115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4920" y="2453639"/>
            <a:ext cx="917448" cy="91744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09800" y="2313432"/>
            <a:ext cx="1094231" cy="109423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723631" y="2042160"/>
            <a:ext cx="1719580" cy="1545590"/>
            <a:chOff x="7723631" y="2042160"/>
            <a:chExt cx="1719580" cy="154559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3631" y="2322576"/>
              <a:ext cx="1024127" cy="10241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7071" y="2042160"/>
              <a:ext cx="542544" cy="5425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23375" y="2956560"/>
              <a:ext cx="627887" cy="6309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30639" y="2478024"/>
              <a:ext cx="512064" cy="509015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5"/>
            <a:ext cx="554569" cy="6037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89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595959"/>
                </a:solidFill>
              </a:rPr>
              <a:t>Intervention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opportunities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through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commercial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business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models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554569" cy="6037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99720" y="348451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991360" indent="-285750">
              <a:lnSpc>
                <a:spcPct val="100000"/>
              </a:lnSpc>
              <a:spcBef>
                <a:spcPts val="875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Aggregation</a:t>
            </a:r>
            <a:endParaRPr sz="13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745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20" dirty="0">
                <a:solidFill>
                  <a:srgbClr val="404040"/>
                </a:solidFill>
                <a:latin typeface="Calibri Light"/>
                <a:cs typeface="Calibri Light"/>
              </a:rPr>
              <a:t>Transport</a:t>
            </a:r>
            <a:endParaRPr sz="13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650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10" dirty="0">
                <a:solidFill>
                  <a:srgbClr val="404040"/>
                </a:solidFill>
                <a:latin typeface="Calibri Light"/>
                <a:cs typeface="Calibri Light"/>
              </a:rPr>
              <a:t>Storage</a:t>
            </a:r>
            <a:endParaRPr sz="13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745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Commercial </a:t>
            </a:r>
            <a:r>
              <a:rPr sz="1300" spc="-20" dirty="0">
                <a:solidFill>
                  <a:srgbClr val="404040"/>
                </a:solidFill>
                <a:latin typeface="Calibri Light"/>
                <a:cs typeface="Calibri Light"/>
              </a:rPr>
              <a:t>Trading</a:t>
            </a:r>
            <a:r>
              <a:rPr sz="13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(export region </a:t>
            </a:r>
            <a:r>
              <a:rPr sz="1300" dirty="0">
                <a:solidFill>
                  <a:srgbClr val="404040"/>
                </a:solidFill>
                <a:latin typeface="Calibri Light"/>
                <a:cs typeface="Calibri Light"/>
              </a:rPr>
              <a:t>&amp;</a:t>
            </a:r>
            <a:r>
              <a:rPr sz="130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potentially EU)</a:t>
            </a:r>
            <a:endParaRPr sz="13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452" y="1820887"/>
            <a:ext cx="663736" cy="5309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5308" y="1857471"/>
            <a:ext cx="1219200" cy="74176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2846" y="3601758"/>
            <a:ext cx="965200" cy="965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041" y="3590747"/>
            <a:ext cx="921981" cy="9652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54956" y="152932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85420" rIns="0" bIns="0" rtlCol="0">
            <a:spAutoFit/>
          </a:bodyPr>
          <a:lstStyle/>
          <a:p>
            <a:pPr marL="1680210" indent="-286385">
              <a:lnSpc>
                <a:spcPct val="100000"/>
              </a:lnSpc>
              <a:spcBef>
                <a:spcPts val="1460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Seed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 (testing)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Seed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Multiplication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Small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scale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irrigation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systems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Aflasafe,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herbicides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etc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provision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512" y="3470147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344295" indent="-285750">
              <a:lnSpc>
                <a:spcPct val="100000"/>
              </a:lnSpc>
              <a:spcBef>
                <a:spcPts val="70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Extension</a:t>
            </a:r>
            <a:r>
              <a:rPr sz="140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Farming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3233" y="1524000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761489" indent="-286385">
              <a:lnSpc>
                <a:spcPct val="100000"/>
              </a:lnSpc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Sorting,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cleaning</a:t>
            </a:r>
            <a:endParaRPr sz="1400">
              <a:latin typeface="Calibri Light"/>
              <a:cs typeface="Calibri Light"/>
            </a:endParaRPr>
          </a:p>
          <a:p>
            <a:pPr marL="1761489" marR="296545" indent="-285750">
              <a:lnSpc>
                <a:spcPct val="101400"/>
              </a:lnSpc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Manufacturing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(pastes,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peanut </a:t>
            </a:r>
            <a:r>
              <a:rPr sz="1400" spc="-30" dirty="0">
                <a:solidFill>
                  <a:srgbClr val="404040"/>
                </a:solidFill>
                <a:latin typeface="Calibri Light"/>
                <a:cs typeface="Calibri Light"/>
              </a:rPr>
              <a:t>butter,</a:t>
            </a:r>
            <a:r>
              <a:rPr sz="140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RUTF&lt;,snacks, </a:t>
            </a:r>
            <a:r>
              <a:rPr sz="1400" spc="-30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baked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goods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 etc.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)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956" y="1151166"/>
            <a:ext cx="2410460" cy="347345"/>
          </a:xfrm>
          <a:custGeom>
            <a:avLst/>
            <a:gdLst/>
            <a:ahLst/>
            <a:cxnLst/>
            <a:rect l="l" t="t" r="r" b="b"/>
            <a:pathLst>
              <a:path w="2410460" h="347344">
                <a:moveTo>
                  <a:pt x="2352277" y="0"/>
                </a:moveTo>
                <a:lnTo>
                  <a:pt x="57886" y="0"/>
                </a:lnTo>
                <a:lnTo>
                  <a:pt x="35354" y="4549"/>
                </a:lnTo>
                <a:lnTo>
                  <a:pt x="16954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06"/>
                </a:lnTo>
                <a:lnTo>
                  <a:pt x="2410164" y="347306"/>
                </a:lnTo>
                <a:lnTo>
                  <a:pt x="2410164" y="57886"/>
                </a:lnTo>
                <a:lnTo>
                  <a:pt x="2405614" y="35356"/>
                </a:lnTo>
                <a:lnTo>
                  <a:pt x="2393208" y="16956"/>
                </a:lnTo>
                <a:lnTo>
                  <a:pt x="2374807" y="4549"/>
                </a:lnTo>
                <a:lnTo>
                  <a:pt x="2352277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649" y="1186179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3512" y="3106343"/>
            <a:ext cx="2381885" cy="333375"/>
          </a:xfrm>
          <a:custGeom>
            <a:avLst/>
            <a:gdLst/>
            <a:ahLst/>
            <a:cxnLst/>
            <a:rect l="l" t="t" r="r" b="b"/>
            <a:pathLst>
              <a:path w="2381885" h="333375">
                <a:moveTo>
                  <a:pt x="2326121" y="0"/>
                </a:moveTo>
                <a:lnTo>
                  <a:pt x="55492" y="0"/>
                </a:lnTo>
                <a:lnTo>
                  <a:pt x="33892" y="4362"/>
                </a:lnTo>
                <a:lnTo>
                  <a:pt x="16253" y="16257"/>
                </a:lnTo>
                <a:lnTo>
                  <a:pt x="4360" y="33898"/>
                </a:lnTo>
                <a:lnTo>
                  <a:pt x="0" y="55499"/>
                </a:lnTo>
                <a:lnTo>
                  <a:pt x="0" y="332955"/>
                </a:lnTo>
                <a:lnTo>
                  <a:pt x="2381608" y="332955"/>
                </a:lnTo>
                <a:lnTo>
                  <a:pt x="2381608" y="55499"/>
                </a:lnTo>
                <a:lnTo>
                  <a:pt x="2377247" y="33898"/>
                </a:lnTo>
                <a:lnTo>
                  <a:pt x="2365356" y="16257"/>
                </a:lnTo>
                <a:lnTo>
                  <a:pt x="2347719" y="4362"/>
                </a:lnTo>
                <a:lnTo>
                  <a:pt x="2326121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8504" y="3133851"/>
            <a:ext cx="1852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1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63233" y="1171016"/>
            <a:ext cx="1539875" cy="322580"/>
          </a:xfrm>
          <a:custGeom>
            <a:avLst/>
            <a:gdLst/>
            <a:ahLst/>
            <a:cxnLst/>
            <a:rect l="l" t="t" r="r" b="b"/>
            <a:pathLst>
              <a:path w="1539875" h="322580">
                <a:moveTo>
                  <a:pt x="1485938" y="0"/>
                </a:moveTo>
                <a:lnTo>
                  <a:pt x="53695" y="0"/>
                </a:lnTo>
                <a:lnTo>
                  <a:pt x="32795" y="4219"/>
                </a:lnTo>
                <a:lnTo>
                  <a:pt x="15727" y="15725"/>
                </a:lnTo>
                <a:lnTo>
                  <a:pt x="4219" y="32789"/>
                </a:lnTo>
                <a:lnTo>
                  <a:pt x="0" y="53682"/>
                </a:lnTo>
                <a:lnTo>
                  <a:pt x="0" y="322135"/>
                </a:lnTo>
                <a:lnTo>
                  <a:pt x="1539621" y="322135"/>
                </a:lnTo>
                <a:lnTo>
                  <a:pt x="1539621" y="53682"/>
                </a:lnTo>
                <a:lnTo>
                  <a:pt x="1535403" y="32789"/>
                </a:lnTo>
                <a:lnTo>
                  <a:pt x="1523899" y="15725"/>
                </a:lnTo>
                <a:lnTo>
                  <a:pt x="1506836" y="4219"/>
                </a:lnTo>
                <a:lnTo>
                  <a:pt x="148593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57696" y="1192275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99720" y="3106343"/>
            <a:ext cx="3325495" cy="347345"/>
          </a:xfrm>
          <a:custGeom>
            <a:avLst/>
            <a:gdLst/>
            <a:ahLst/>
            <a:cxnLst/>
            <a:rect l="l" t="t" r="r" b="b"/>
            <a:pathLst>
              <a:path w="3325495" h="347345">
                <a:moveTo>
                  <a:pt x="3267252" y="0"/>
                </a:moveTo>
                <a:lnTo>
                  <a:pt x="57886" y="0"/>
                </a:lnTo>
                <a:lnTo>
                  <a:pt x="35356" y="4549"/>
                </a:lnTo>
                <a:lnTo>
                  <a:pt x="16956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19"/>
                </a:lnTo>
                <a:lnTo>
                  <a:pt x="3325139" y="347319"/>
                </a:lnTo>
                <a:lnTo>
                  <a:pt x="3325139" y="57886"/>
                </a:lnTo>
                <a:lnTo>
                  <a:pt x="3320589" y="35356"/>
                </a:lnTo>
                <a:lnTo>
                  <a:pt x="3308183" y="16956"/>
                </a:lnTo>
                <a:lnTo>
                  <a:pt x="3289783" y="4549"/>
                </a:lnTo>
                <a:lnTo>
                  <a:pt x="32672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95415" y="3139947"/>
            <a:ext cx="2780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Marketing,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Sales,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Distribution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535920" cy="512445"/>
            <a:chOff x="0" y="0"/>
            <a:chExt cx="10535920" cy="512445"/>
          </a:xfrm>
        </p:grpSpPr>
        <p:sp>
          <p:nvSpPr>
            <p:cNvPr id="3" name="object 3"/>
            <p:cNvSpPr/>
            <p:nvPr/>
          </p:nvSpPr>
          <p:spPr>
            <a:xfrm>
              <a:off x="0" y="501700"/>
              <a:ext cx="10535920" cy="0"/>
            </a:xfrm>
            <a:custGeom>
              <a:avLst/>
              <a:gdLst/>
              <a:ahLst/>
              <a:cxnLst/>
              <a:rect l="l" t="t" r="r" b="b"/>
              <a:pathLst>
                <a:path w="10535920">
                  <a:moveTo>
                    <a:pt x="0" y="0"/>
                  </a:moveTo>
                  <a:lnTo>
                    <a:pt x="10535835" y="1"/>
                  </a:lnTo>
                </a:path>
              </a:pathLst>
            </a:custGeom>
            <a:ln w="635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" y="0"/>
              <a:ext cx="588264" cy="5120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106171"/>
            <a:ext cx="9555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595959"/>
                </a:solidFill>
              </a:rPr>
              <a:t>Revenue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Potential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per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Hectare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25" dirty="0">
                <a:solidFill>
                  <a:srgbClr val="595959"/>
                </a:solidFill>
              </a:rPr>
              <a:t>suggests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that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groundnuts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have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140" dirty="0">
                <a:solidFill>
                  <a:srgbClr val="595959"/>
                </a:solidFill>
              </a:rPr>
              <a:t>good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80" dirty="0">
                <a:solidFill>
                  <a:srgbClr val="595959"/>
                </a:solidFill>
              </a:rPr>
              <a:t>chance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20" dirty="0">
                <a:solidFill>
                  <a:srgbClr val="595959"/>
                </a:solidFill>
              </a:rPr>
              <a:t>success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1850" y="984250"/>
          <a:ext cx="10133328" cy="463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3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025" marR="191135" algn="ctr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Revenue</a:t>
                      </a:r>
                      <a:r>
                        <a:rPr sz="1750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750" spc="-509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kg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50" spc="2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MKW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Yield</a:t>
                      </a:r>
                      <a:r>
                        <a:rPr sz="175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spc="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Revenue</a:t>
                      </a:r>
                      <a:r>
                        <a:rPr sz="1750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750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50" spc="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50" spc="2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MKW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spc="2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GM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Soy-bean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180-240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tons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per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ha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0.36-0.48m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TBC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Groundnut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280-400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tons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per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ha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1,4m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TBC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Irish</a:t>
                      </a:r>
                      <a:r>
                        <a:rPr sz="1800" spc="-2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2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Potato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158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40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tons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per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ha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6,32m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49%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Rice</a:t>
                      </a:r>
                      <a:r>
                        <a:rPr sz="1800" spc="-3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(Rainfed)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tons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per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ha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Rice</a:t>
                      </a:r>
                      <a:r>
                        <a:rPr sz="1800" spc="-2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(Irrigated)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8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tons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per</a:t>
                      </a:r>
                      <a:r>
                        <a:rPr sz="18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ha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Chicken </a:t>
                      </a: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8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Eggs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Tobacco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1089-1166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i="1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(1.4USD-1.5USD)</a:t>
                      </a:r>
                      <a:r>
                        <a:rPr sz="1400" i="1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19810" marR="223520" indent="-789940">
                        <a:lnSpc>
                          <a:spcPct val="102200"/>
                        </a:lnSpc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1.6tons-2.2tons</a:t>
                      </a:r>
                      <a:r>
                        <a:rPr sz="1800" spc="-7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per </a:t>
                      </a:r>
                      <a:r>
                        <a:rPr sz="1800" spc="-39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ha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TBC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Tobacco</a:t>
                      </a:r>
                      <a:r>
                        <a:rPr sz="1800" spc="-2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(Virginia)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1868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393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i="1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(2.40USD) 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TBC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482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21293" y="2362199"/>
              <a:ext cx="5207000" cy="1752600"/>
            </a:xfrm>
            <a:custGeom>
              <a:avLst/>
              <a:gdLst/>
              <a:ahLst/>
              <a:cxnLst/>
              <a:rect l="l" t="t" r="r" b="b"/>
              <a:pathLst>
                <a:path w="5207000" h="1752600">
                  <a:moveTo>
                    <a:pt x="5207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5207000" y="175260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84256" y="2940811"/>
            <a:ext cx="1080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15" dirty="0"/>
              <a:t>S</a:t>
            </a:r>
            <a:r>
              <a:rPr sz="3600" spc="365" dirty="0"/>
              <a:t>o</a:t>
            </a:r>
            <a:r>
              <a:rPr sz="3600" spc="185" dirty="0"/>
              <a:t>y</a:t>
            </a:r>
            <a:r>
              <a:rPr sz="3600" spc="100" dirty="0"/>
              <a:t>a</a:t>
            </a:r>
            <a:endParaRPr sz="3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10301605" cy="587375"/>
            <a:chOff x="0" y="6270625"/>
            <a:chExt cx="1030160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10301605" cy="431165"/>
            </a:xfrm>
            <a:custGeom>
              <a:avLst/>
              <a:gdLst/>
              <a:ahLst/>
              <a:cxnLst/>
              <a:rect l="l" t="t" r="r" b="b"/>
              <a:pathLst>
                <a:path w="10301605" h="431165">
                  <a:moveTo>
                    <a:pt x="10301160" y="0"/>
                  </a:moveTo>
                  <a:lnTo>
                    <a:pt x="0" y="0"/>
                  </a:lnTo>
                  <a:lnTo>
                    <a:pt x="0" y="431073"/>
                  </a:lnTo>
                  <a:lnTo>
                    <a:pt x="10301160" y="431073"/>
                  </a:lnTo>
                  <a:lnTo>
                    <a:pt x="1030116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7792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solidFill>
                  <a:srgbClr val="595959"/>
                </a:solidFill>
              </a:rPr>
              <a:t>Soya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95" dirty="0">
                <a:solidFill>
                  <a:srgbClr val="595959"/>
                </a:solidFill>
              </a:rPr>
              <a:t>grown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95" dirty="0">
                <a:solidFill>
                  <a:srgbClr val="595959"/>
                </a:solidFill>
              </a:rPr>
              <a:t>many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parts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Central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Southern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region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28651" y="746455"/>
            <a:ext cx="3657600" cy="5362575"/>
            <a:chOff x="6128651" y="746455"/>
            <a:chExt cx="3657600" cy="53625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8651" y="746455"/>
              <a:ext cx="3657600" cy="53621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48400" y="2286000"/>
              <a:ext cx="3048000" cy="3070225"/>
            </a:xfrm>
            <a:custGeom>
              <a:avLst/>
              <a:gdLst/>
              <a:ahLst/>
              <a:cxnLst/>
              <a:rect l="l" t="t" r="r" b="b"/>
              <a:pathLst>
                <a:path w="3048000" h="3070225">
                  <a:moveTo>
                    <a:pt x="516280" y="0"/>
                  </a:moveTo>
                  <a:lnTo>
                    <a:pt x="287921" y="226987"/>
                  </a:lnTo>
                  <a:lnTo>
                    <a:pt x="19862" y="724204"/>
                  </a:lnTo>
                  <a:lnTo>
                    <a:pt x="0" y="1394371"/>
                  </a:lnTo>
                  <a:lnTo>
                    <a:pt x="446773" y="2659024"/>
                  </a:lnTo>
                  <a:lnTo>
                    <a:pt x="1558747" y="3048152"/>
                  </a:lnTo>
                  <a:lnTo>
                    <a:pt x="3048000" y="3069767"/>
                  </a:lnTo>
                  <a:lnTo>
                    <a:pt x="3018218" y="2637409"/>
                  </a:lnTo>
                  <a:lnTo>
                    <a:pt x="2124659" y="1718640"/>
                  </a:lnTo>
                  <a:lnTo>
                    <a:pt x="1449539" y="1470025"/>
                  </a:lnTo>
                  <a:lnTo>
                    <a:pt x="1260894" y="1005243"/>
                  </a:lnTo>
                  <a:lnTo>
                    <a:pt x="1253001" y="922860"/>
                  </a:lnTo>
                  <a:lnTo>
                    <a:pt x="1251301" y="902807"/>
                  </a:lnTo>
                  <a:lnTo>
                    <a:pt x="1250612" y="886261"/>
                  </a:lnTo>
                  <a:lnTo>
                    <a:pt x="1250975" y="778255"/>
                  </a:lnTo>
                  <a:lnTo>
                    <a:pt x="1032548" y="248602"/>
                  </a:lnTo>
                  <a:lnTo>
                    <a:pt x="853833" y="64858"/>
                  </a:lnTo>
                  <a:lnTo>
                    <a:pt x="516280" y="0"/>
                  </a:lnTo>
                  <a:close/>
                </a:path>
              </a:pathLst>
            </a:custGeom>
            <a:solidFill>
              <a:srgbClr val="3B3838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48400" y="2286000"/>
              <a:ext cx="3048000" cy="3070225"/>
            </a:xfrm>
            <a:custGeom>
              <a:avLst/>
              <a:gdLst/>
              <a:ahLst/>
              <a:cxnLst/>
              <a:rect l="l" t="t" r="r" b="b"/>
              <a:pathLst>
                <a:path w="3048000" h="3070225">
                  <a:moveTo>
                    <a:pt x="287922" y="226990"/>
                  </a:moveTo>
                  <a:lnTo>
                    <a:pt x="19857" y="724206"/>
                  </a:lnTo>
                  <a:lnTo>
                    <a:pt x="0" y="1394368"/>
                  </a:lnTo>
                  <a:lnTo>
                    <a:pt x="446776" y="2659029"/>
                  </a:lnTo>
                  <a:lnTo>
                    <a:pt x="1558749" y="3048154"/>
                  </a:lnTo>
                  <a:lnTo>
                    <a:pt x="3048001" y="3069772"/>
                  </a:lnTo>
                  <a:lnTo>
                    <a:pt x="3018216" y="2637411"/>
                  </a:lnTo>
                  <a:lnTo>
                    <a:pt x="2124666" y="1718640"/>
                  </a:lnTo>
                  <a:lnTo>
                    <a:pt x="1449538" y="1470032"/>
                  </a:lnTo>
                  <a:lnTo>
                    <a:pt x="1260899" y="1005242"/>
                  </a:lnTo>
                  <a:lnTo>
                    <a:pt x="1256082" y="954357"/>
                  </a:lnTo>
                  <a:lnTo>
                    <a:pt x="1253004" y="922858"/>
                  </a:lnTo>
                  <a:lnTo>
                    <a:pt x="1251302" y="902806"/>
                  </a:lnTo>
                  <a:lnTo>
                    <a:pt x="1250611" y="886260"/>
                  </a:lnTo>
                  <a:lnTo>
                    <a:pt x="1250568" y="865279"/>
                  </a:lnTo>
                  <a:lnTo>
                    <a:pt x="1250809" y="831923"/>
                  </a:lnTo>
                  <a:lnTo>
                    <a:pt x="1250970" y="778252"/>
                  </a:lnTo>
                  <a:lnTo>
                    <a:pt x="1032548" y="248608"/>
                  </a:lnTo>
                  <a:lnTo>
                    <a:pt x="853838" y="64855"/>
                  </a:lnTo>
                  <a:lnTo>
                    <a:pt x="516274" y="0"/>
                  </a:lnTo>
                  <a:lnTo>
                    <a:pt x="287922" y="22699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"/>
            <a:ext cx="539958" cy="55034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0535920" cy="550545"/>
            <a:chOff x="0" y="5"/>
            <a:chExt cx="10535920" cy="550545"/>
          </a:xfrm>
        </p:grpSpPr>
        <p:sp>
          <p:nvSpPr>
            <p:cNvPr id="3" name="object 3"/>
            <p:cNvSpPr/>
            <p:nvPr/>
          </p:nvSpPr>
          <p:spPr>
            <a:xfrm>
              <a:off x="0" y="501700"/>
              <a:ext cx="10535920" cy="0"/>
            </a:xfrm>
            <a:custGeom>
              <a:avLst/>
              <a:gdLst/>
              <a:ahLst/>
              <a:cxnLst/>
              <a:rect l="l" t="t" r="r" b="b"/>
              <a:pathLst>
                <a:path w="10535920">
                  <a:moveTo>
                    <a:pt x="0" y="0"/>
                  </a:moveTo>
                  <a:lnTo>
                    <a:pt x="10535835" y="1"/>
                  </a:lnTo>
                </a:path>
              </a:pathLst>
            </a:custGeom>
            <a:ln w="635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"/>
              <a:ext cx="539958" cy="5503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699" y="100076"/>
            <a:ext cx="6720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595959"/>
                </a:solidFill>
              </a:rPr>
              <a:t>Strong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commercial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potential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export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local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opportunities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7211" y="4893043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499684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5088" y="4424171"/>
            <a:ext cx="725805" cy="464184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365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265"/>
              </a:spcBef>
            </a:pPr>
            <a:r>
              <a:rPr sz="900" spc="15" dirty="0">
                <a:solidFill>
                  <a:srgbClr val="FFFFFF"/>
                </a:solidFill>
                <a:latin typeface="Trebuchet MS"/>
                <a:cs typeface="Trebuchet MS"/>
              </a:rPr>
              <a:t>20,408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4248" y="4629911"/>
            <a:ext cx="725805" cy="25844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4699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370"/>
              </a:spcBef>
            </a:pPr>
            <a:r>
              <a:rPr sz="900" spc="-60" dirty="0">
                <a:solidFill>
                  <a:srgbClr val="FFFFFF"/>
                </a:solidFill>
                <a:latin typeface="Trebuchet MS"/>
                <a:cs typeface="Trebuchet MS"/>
              </a:rPr>
              <a:t>11,101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3407" y="3998976"/>
            <a:ext cx="725805" cy="88963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4381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345"/>
              </a:spcBef>
            </a:pP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37,953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5615" y="3450335"/>
            <a:ext cx="725805" cy="14382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4381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45"/>
              </a:spcBef>
            </a:pP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61,209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4776" y="3846576"/>
            <a:ext cx="725805" cy="104203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4381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345"/>
              </a:spcBef>
            </a:pP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44,362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5088" y="4184903"/>
            <a:ext cx="725805" cy="23939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4699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370"/>
              </a:spcBef>
            </a:pPr>
            <a:r>
              <a:rPr sz="900" spc="-15" dirty="0">
                <a:solidFill>
                  <a:srgbClr val="FFFFFF"/>
                </a:solidFill>
                <a:latin typeface="Trebuchet MS"/>
                <a:cs typeface="Trebuchet MS"/>
              </a:rPr>
              <a:t>9,557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4248" y="4424171"/>
            <a:ext cx="725805" cy="20574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5778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455"/>
              </a:spcBef>
            </a:pP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8,161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83407" y="2721864"/>
            <a:ext cx="725805" cy="127762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4699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370"/>
              </a:spcBef>
            </a:pP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54,044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5615" y="2264664"/>
            <a:ext cx="725805" cy="118618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43815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345"/>
              </a:spcBef>
            </a:pP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50,276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4776" y="3011423"/>
            <a:ext cx="725805" cy="83566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4381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345"/>
              </a:spcBef>
            </a:pP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35,476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1441" y="4792471"/>
            <a:ext cx="95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5655" y="4323079"/>
            <a:ext cx="387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053" y="3850640"/>
            <a:ext cx="387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40,000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7527" y="3378200"/>
            <a:ext cx="400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6</a:t>
            </a:r>
            <a:r>
              <a:rPr sz="900" spc="12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8481" y="2905759"/>
            <a:ext cx="400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8</a:t>
            </a:r>
            <a:r>
              <a:rPr sz="900" spc="114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5203" y="2436367"/>
            <a:ext cx="4514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4220" y="1963928"/>
            <a:ext cx="4387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-15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1795" y="4938776"/>
            <a:ext cx="266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53780" y="4938776"/>
            <a:ext cx="112458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595959"/>
                </a:solidFill>
                <a:latin typeface="Trebuchet MS"/>
                <a:cs typeface="Trebuchet MS"/>
              </a:rPr>
              <a:t>2016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00" spc="1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13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y</a:t>
            </a:r>
            <a:r>
              <a:rPr sz="9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9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ke</a:t>
            </a: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(</a:t>
            </a: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13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-80" dirty="0">
                <a:solidFill>
                  <a:srgbClr val="595959"/>
                </a:solidFill>
                <a:latin typeface="Trebuchet MS"/>
                <a:cs typeface="Trebuchet MS"/>
              </a:rPr>
              <a:t>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12401" y="4938776"/>
            <a:ext cx="264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8742" y="4938776"/>
            <a:ext cx="271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65" dirty="0">
                <a:solidFill>
                  <a:srgbClr val="595959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09197" y="4938776"/>
            <a:ext cx="271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49280" y="1668780"/>
            <a:ext cx="3723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595959"/>
                </a:solidFill>
                <a:latin typeface="Trebuchet MS"/>
                <a:cs typeface="Trebuchet MS"/>
              </a:rPr>
              <a:t>Export</a:t>
            </a:r>
            <a:r>
              <a:rPr sz="14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Trebuchet MS"/>
                <a:cs typeface="Trebuchet MS"/>
              </a:rPr>
              <a:t>volumes</a:t>
            </a:r>
            <a:r>
              <a:rPr sz="14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Trebuchet MS"/>
                <a:cs typeface="Trebuchet MS"/>
              </a:rPr>
              <a:t>of</a:t>
            </a:r>
            <a:r>
              <a:rPr sz="14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595959"/>
                </a:solidFill>
                <a:latin typeface="Trebuchet MS"/>
                <a:cs typeface="Trebuchet MS"/>
              </a:rPr>
              <a:t>soy</a:t>
            </a:r>
            <a:r>
              <a:rPr sz="14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Trebuchet MS"/>
                <a:cs typeface="Trebuchet MS"/>
              </a:rPr>
              <a:t>cake</a:t>
            </a:r>
            <a:r>
              <a:rPr sz="14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595959"/>
                </a:solidFill>
                <a:latin typeface="Trebuchet MS"/>
                <a:cs typeface="Trebuchet MS"/>
              </a:rPr>
              <a:t>and</a:t>
            </a:r>
            <a:r>
              <a:rPr sz="14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595959"/>
                </a:solidFill>
                <a:latin typeface="Trebuchet MS"/>
                <a:cs typeface="Trebuchet MS"/>
              </a:rPr>
              <a:t>beans</a:t>
            </a:r>
            <a:r>
              <a:rPr sz="14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14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Trebuchet MS"/>
                <a:cs typeface="Trebuchet MS"/>
              </a:rPr>
              <a:t>tons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80679" y="5255717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375" y="0"/>
                </a:moveTo>
                <a:lnTo>
                  <a:pt x="0" y="0"/>
                </a:lnTo>
                <a:lnTo>
                  <a:pt x="0" y="60375"/>
                </a:lnTo>
                <a:lnTo>
                  <a:pt x="60375" y="60375"/>
                </a:lnTo>
                <a:lnTo>
                  <a:pt x="60375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4075" y="5255717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388" y="0"/>
                </a:moveTo>
                <a:lnTo>
                  <a:pt x="0" y="0"/>
                </a:lnTo>
                <a:lnTo>
                  <a:pt x="0" y="60375"/>
                </a:lnTo>
                <a:lnTo>
                  <a:pt x="60388" y="60375"/>
                </a:lnTo>
                <a:lnTo>
                  <a:pt x="60388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317189" y="5185664"/>
            <a:ext cx="8839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15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y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9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1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13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-80" dirty="0">
                <a:solidFill>
                  <a:srgbClr val="595959"/>
                </a:solidFill>
                <a:latin typeface="Trebuchet MS"/>
                <a:cs typeface="Trebuchet MS"/>
              </a:rPr>
              <a:t>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24600" y="629983"/>
            <a:ext cx="0" cy="5502275"/>
          </a:xfrm>
          <a:custGeom>
            <a:avLst/>
            <a:gdLst/>
            <a:ahLst/>
            <a:cxnLst/>
            <a:rect l="l" t="t" r="r" b="b"/>
            <a:pathLst>
              <a:path h="5502275">
                <a:moveTo>
                  <a:pt x="0" y="0"/>
                </a:moveTo>
                <a:lnTo>
                  <a:pt x="1" y="550172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7003440" y="2057400"/>
            <a:ext cx="5031740" cy="2270760"/>
            <a:chOff x="7003440" y="2057400"/>
            <a:chExt cx="5031740" cy="2270760"/>
          </a:xfrm>
        </p:grpSpPr>
        <p:sp>
          <p:nvSpPr>
            <p:cNvPr id="36" name="object 36"/>
            <p:cNvSpPr/>
            <p:nvPr/>
          </p:nvSpPr>
          <p:spPr>
            <a:xfrm>
              <a:off x="7129272" y="3895344"/>
              <a:ext cx="756285" cy="427990"/>
            </a:xfrm>
            <a:custGeom>
              <a:avLst/>
              <a:gdLst/>
              <a:ahLst/>
              <a:cxnLst/>
              <a:rect l="l" t="t" r="r" b="b"/>
              <a:pathLst>
                <a:path w="756284" h="427989">
                  <a:moveTo>
                    <a:pt x="755903" y="0"/>
                  </a:moveTo>
                  <a:lnTo>
                    <a:pt x="0" y="0"/>
                  </a:lnTo>
                  <a:lnTo>
                    <a:pt x="0" y="427634"/>
                  </a:lnTo>
                  <a:lnTo>
                    <a:pt x="755903" y="427634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29272" y="3593591"/>
              <a:ext cx="756285" cy="302260"/>
            </a:xfrm>
            <a:custGeom>
              <a:avLst/>
              <a:gdLst/>
              <a:ahLst/>
              <a:cxnLst/>
              <a:rect l="l" t="t" r="r" b="b"/>
              <a:pathLst>
                <a:path w="756284" h="302260">
                  <a:moveTo>
                    <a:pt x="755903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755903" y="301752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29272" y="3508247"/>
              <a:ext cx="756285" cy="85725"/>
            </a:xfrm>
            <a:custGeom>
              <a:avLst/>
              <a:gdLst/>
              <a:ahLst/>
              <a:cxnLst/>
              <a:rect l="l" t="t" r="r" b="b"/>
              <a:pathLst>
                <a:path w="756284" h="85725">
                  <a:moveTo>
                    <a:pt x="755903" y="0"/>
                  </a:moveTo>
                  <a:lnTo>
                    <a:pt x="0" y="0"/>
                  </a:lnTo>
                  <a:lnTo>
                    <a:pt x="0" y="85343"/>
                  </a:lnTo>
                  <a:lnTo>
                    <a:pt x="755903" y="85343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29272" y="3438144"/>
              <a:ext cx="756285" cy="70485"/>
            </a:xfrm>
            <a:custGeom>
              <a:avLst/>
              <a:gdLst/>
              <a:ahLst/>
              <a:cxnLst/>
              <a:rect l="l" t="t" r="r" b="b"/>
              <a:pathLst>
                <a:path w="756284" h="70485">
                  <a:moveTo>
                    <a:pt x="755903" y="0"/>
                  </a:moveTo>
                  <a:lnTo>
                    <a:pt x="0" y="0"/>
                  </a:lnTo>
                  <a:lnTo>
                    <a:pt x="0" y="70103"/>
                  </a:lnTo>
                  <a:lnTo>
                    <a:pt x="755903" y="70103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35112" y="3913632"/>
              <a:ext cx="756285" cy="409575"/>
            </a:xfrm>
            <a:custGeom>
              <a:avLst/>
              <a:gdLst/>
              <a:ahLst/>
              <a:cxnLst/>
              <a:rect l="l" t="t" r="r" b="b"/>
              <a:pathLst>
                <a:path w="756284" h="409575">
                  <a:moveTo>
                    <a:pt x="755904" y="0"/>
                  </a:moveTo>
                  <a:lnTo>
                    <a:pt x="0" y="0"/>
                  </a:lnTo>
                  <a:lnTo>
                    <a:pt x="0" y="409346"/>
                  </a:lnTo>
                  <a:lnTo>
                    <a:pt x="755904" y="409346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35112" y="3508247"/>
              <a:ext cx="756285" cy="405765"/>
            </a:xfrm>
            <a:custGeom>
              <a:avLst/>
              <a:gdLst/>
              <a:ahLst/>
              <a:cxnLst/>
              <a:rect l="l" t="t" r="r" b="b"/>
              <a:pathLst>
                <a:path w="756284" h="405764">
                  <a:moveTo>
                    <a:pt x="755904" y="0"/>
                  </a:moveTo>
                  <a:lnTo>
                    <a:pt x="0" y="0"/>
                  </a:lnTo>
                  <a:lnTo>
                    <a:pt x="0" y="405383"/>
                  </a:lnTo>
                  <a:lnTo>
                    <a:pt x="755904" y="405383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35112" y="3435096"/>
              <a:ext cx="756285" cy="73660"/>
            </a:xfrm>
            <a:custGeom>
              <a:avLst/>
              <a:gdLst/>
              <a:ahLst/>
              <a:cxnLst/>
              <a:rect l="l" t="t" r="r" b="b"/>
              <a:pathLst>
                <a:path w="756284" h="73660">
                  <a:moveTo>
                    <a:pt x="755904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55904" y="73151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35112" y="3386327"/>
              <a:ext cx="756285" cy="48895"/>
            </a:xfrm>
            <a:custGeom>
              <a:avLst/>
              <a:gdLst/>
              <a:ahLst/>
              <a:cxnLst/>
              <a:rect l="l" t="t" r="r" b="b"/>
              <a:pathLst>
                <a:path w="756284" h="48895">
                  <a:moveTo>
                    <a:pt x="755904" y="0"/>
                  </a:moveTo>
                  <a:lnTo>
                    <a:pt x="0" y="0"/>
                  </a:lnTo>
                  <a:lnTo>
                    <a:pt x="0" y="48768"/>
                  </a:lnTo>
                  <a:lnTo>
                    <a:pt x="755904" y="48768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140952" y="3892295"/>
              <a:ext cx="756285" cy="431165"/>
            </a:xfrm>
            <a:custGeom>
              <a:avLst/>
              <a:gdLst/>
              <a:ahLst/>
              <a:cxnLst/>
              <a:rect l="l" t="t" r="r" b="b"/>
              <a:pathLst>
                <a:path w="756284" h="431164">
                  <a:moveTo>
                    <a:pt x="755903" y="0"/>
                  </a:moveTo>
                  <a:lnTo>
                    <a:pt x="0" y="0"/>
                  </a:lnTo>
                  <a:lnTo>
                    <a:pt x="0" y="430682"/>
                  </a:lnTo>
                  <a:lnTo>
                    <a:pt x="755903" y="430682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140952" y="3398519"/>
              <a:ext cx="756285" cy="494030"/>
            </a:xfrm>
            <a:custGeom>
              <a:avLst/>
              <a:gdLst/>
              <a:ahLst/>
              <a:cxnLst/>
              <a:rect l="l" t="t" r="r" b="b"/>
              <a:pathLst>
                <a:path w="756284" h="494029">
                  <a:moveTo>
                    <a:pt x="755903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755903" y="493775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140952" y="3316224"/>
              <a:ext cx="756285" cy="82550"/>
            </a:xfrm>
            <a:custGeom>
              <a:avLst/>
              <a:gdLst/>
              <a:ahLst/>
              <a:cxnLst/>
              <a:rect l="l" t="t" r="r" b="b"/>
              <a:pathLst>
                <a:path w="756284" h="82550">
                  <a:moveTo>
                    <a:pt x="755903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755903" y="82296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140952" y="3252216"/>
              <a:ext cx="756285" cy="64135"/>
            </a:xfrm>
            <a:custGeom>
              <a:avLst/>
              <a:gdLst/>
              <a:ahLst/>
              <a:cxnLst/>
              <a:rect l="l" t="t" r="r" b="b"/>
              <a:pathLst>
                <a:path w="756284" h="64135">
                  <a:moveTo>
                    <a:pt x="755903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755903" y="64008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46792" y="3468624"/>
              <a:ext cx="756285" cy="854710"/>
            </a:xfrm>
            <a:custGeom>
              <a:avLst/>
              <a:gdLst/>
              <a:ahLst/>
              <a:cxnLst/>
              <a:rect l="l" t="t" r="r" b="b"/>
              <a:pathLst>
                <a:path w="756284" h="854710">
                  <a:moveTo>
                    <a:pt x="755903" y="0"/>
                  </a:moveTo>
                  <a:lnTo>
                    <a:pt x="0" y="0"/>
                  </a:lnTo>
                  <a:lnTo>
                    <a:pt x="0" y="854354"/>
                  </a:lnTo>
                  <a:lnTo>
                    <a:pt x="755903" y="854354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146792" y="3051047"/>
              <a:ext cx="756285" cy="417830"/>
            </a:xfrm>
            <a:custGeom>
              <a:avLst/>
              <a:gdLst/>
              <a:ahLst/>
              <a:cxnLst/>
              <a:rect l="l" t="t" r="r" b="b"/>
              <a:pathLst>
                <a:path w="756284" h="417829">
                  <a:moveTo>
                    <a:pt x="755903" y="0"/>
                  </a:moveTo>
                  <a:lnTo>
                    <a:pt x="0" y="0"/>
                  </a:lnTo>
                  <a:lnTo>
                    <a:pt x="0" y="417575"/>
                  </a:lnTo>
                  <a:lnTo>
                    <a:pt x="755903" y="417575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146792" y="2977896"/>
              <a:ext cx="756285" cy="73660"/>
            </a:xfrm>
            <a:custGeom>
              <a:avLst/>
              <a:gdLst/>
              <a:ahLst/>
              <a:cxnLst/>
              <a:rect l="l" t="t" r="r" b="b"/>
              <a:pathLst>
                <a:path w="756284" h="73660">
                  <a:moveTo>
                    <a:pt x="755903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55903" y="73151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146792" y="2926080"/>
              <a:ext cx="756285" cy="52069"/>
            </a:xfrm>
            <a:custGeom>
              <a:avLst/>
              <a:gdLst/>
              <a:ahLst/>
              <a:cxnLst/>
              <a:rect l="l" t="t" r="r" b="b"/>
              <a:pathLst>
                <a:path w="756284" h="52069">
                  <a:moveTo>
                    <a:pt x="755903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755903" y="51816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152632" y="2795016"/>
              <a:ext cx="759460" cy="1528445"/>
            </a:xfrm>
            <a:custGeom>
              <a:avLst/>
              <a:gdLst/>
              <a:ahLst/>
              <a:cxnLst/>
              <a:rect l="l" t="t" r="r" b="b"/>
              <a:pathLst>
                <a:path w="759459" h="1528445">
                  <a:moveTo>
                    <a:pt x="758951" y="0"/>
                  </a:moveTo>
                  <a:lnTo>
                    <a:pt x="0" y="0"/>
                  </a:lnTo>
                  <a:lnTo>
                    <a:pt x="0" y="1527962"/>
                  </a:lnTo>
                  <a:lnTo>
                    <a:pt x="758951" y="1527962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152632" y="2197607"/>
              <a:ext cx="759460" cy="597535"/>
            </a:xfrm>
            <a:custGeom>
              <a:avLst/>
              <a:gdLst/>
              <a:ahLst/>
              <a:cxnLst/>
              <a:rect l="l" t="t" r="r" b="b"/>
              <a:pathLst>
                <a:path w="759459" h="597535">
                  <a:moveTo>
                    <a:pt x="758951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758951" y="597407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152632" y="2112264"/>
              <a:ext cx="759460" cy="85725"/>
            </a:xfrm>
            <a:custGeom>
              <a:avLst/>
              <a:gdLst/>
              <a:ahLst/>
              <a:cxnLst/>
              <a:rect l="l" t="t" r="r" b="b"/>
              <a:pathLst>
                <a:path w="759459" h="85725">
                  <a:moveTo>
                    <a:pt x="758951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758951" y="85344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152632" y="2057400"/>
              <a:ext cx="759460" cy="55244"/>
            </a:xfrm>
            <a:custGeom>
              <a:avLst/>
              <a:gdLst/>
              <a:ahLst/>
              <a:cxnLst/>
              <a:rect l="l" t="t" r="r" b="b"/>
              <a:pathLst>
                <a:path w="759459" h="55244">
                  <a:moveTo>
                    <a:pt x="758951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758951" y="54863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03440" y="4322978"/>
              <a:ext cx="5031740" cy="0"/>
            </a:xfrm>
            <a:custGeom>
              <a:avLst/>
              <a:gdLst/>
              <a:ahLst/>
              <a:cxnLst/>
              <a:rect l="l" t="t" r="r" b="b"/>
              <a:pathLst>
                <a:path w="5031740">
                  <a:moveTo>
                    <a:pt x="0" y="0"/>
                  </a:moveTo>
                  <a:lnTo>
                    <a:pt x="5031544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333526" y="3926840"/>
            <a:ext cx="346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13,</a:t>
            </a: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272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331707" y="3945128"/>
            <a:ext cx="362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FFFFFF"/>
                </a:solidFill>
                <a:latin typeface="Trebuchet MS"/>
                <a:cs typeface="Trebuchet MS"/>
              </a:rPr>
              <a:t>12,</a:t>
            </a:r>
            <a:r>
              <a:rPr sz="900" spc="70" dirty="0">
                <a:solidFill>
                  <a:srgbClr val="FFFFFF"/>
                </a:solidFill>
                <a:latin typeface="Trebuchet MS"/>
                <a:cs typeface="Trebuchet MS"/>
              </a:rPr>
              <a:t>66</a:t>
            </a: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40494" y="3923792"/>
            <a:ext cx="3575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13,</a:t>
            </a:r>
            <a:r>
              <a:rPr sz="900" spc="2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900" spc="1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900" spc="7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342067" y="3500120"/>
            <a:ext cx="367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26</a:t>
            </a:r>
            <a:r>
              <a:rPr sz="900" spc="-1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900" spc="15" dirty="0">
                <a:solidFill>
                  <a:srgbClr val="FFFFFF"/>
                </a:solidFill>
                <a:latin typeface="Trebuchet MS"/>
                <a:cs typeface="Trebuchet MS"/>
              </a:rPr>
              <a:t>535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348275" y="2826511"/>
            <a:ext cx="367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900" spc="-70" dirty="0">
                <a:solidFill>
                  <a:srgbClr val="FFFFFF"/>
                </a:solidFill>
                <a:latin typeface="Trebuchet MS"/>
                <a:cs typeface="Trebuchet MS"/>
              </a:rPr>
              <a:t>7,</a:t>
            </a: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9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900" spc="2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348981" y="3652520"/>
            <a:ext cx="3155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900" spc="-1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9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900" spc="6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44242" y="3618992"/>
            <a:ext cx="337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FFFFFF"/>
                </a:solidFill>
                <a:latin typeface="Trebuchet MS"/>
                <a:cs typeface="Trebuchet MS"/>
              </a:rPr>
              <a:t>12,</a:t>
            </a:r>
            <a:r>
              <a:rPr sz="900" spc="1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71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338526" y="3554983"/>
            <a:ext cx="361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900" spc="-1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900" spc="3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900" spc="3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900" spc="6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344798" y="3167888"/>
            <a:ext cx="361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FFFFFF"/>
                </a:solidFill>
                <a:latin typeface="Trebuchet MS"/>
                <a:cs typeface="Trebuchet MS"/>
              </a:rPr>
              <a:t>12,</a:t>
            </a:r>
            <a:r>
              <a:rPr sz="900" spc="6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900" spc="7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350408" y="2402840"/>
            <a:ext cx="363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900" spc="-14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900" spc="15" dirty="0">
                <a:solidFill>
                  <a:srgbClr val="FFFFFF"/>
                </a:solidFill>
                <a:latin typeface="Trebuchet MS"/>
                <a:cs typeface="Trebuchet MS"/>
              </a:rPr>
              <a:t>55</a:t>
            </a:r>
            <a:r>
              <a:rPr sz="900" spc="6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817664" y="4222495"/>
            <a:ext cx="95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31597" y="3902455"/>
            <a:ext cx="387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2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21881" y="3579367"/>
            <a:ext cx="387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21310" y="3256279"/>
            <a:ext cx="387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3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19278" y="2933191"/>
            <a:ext cx="387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40,000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520421" y="2610103"/>
            <a:ext cx="387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13753" y="2290064"/>
            <a:ext cx="400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6</a:t>
            </a:r>
            <a:r>
              <a:rPr sz="900" spc="12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21881" y="1966976"/>
            <a:ext cx="387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7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14706" y="1643888"/>
            <a:ext cx="400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8</a:t>
            </a:r>
            <a:r>
              <a:rPr sz="900" spc="114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13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71206" y="4368800"/>
            <a:ext cx="266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374189" y="4368800"/>
            <a:ext cx="273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70" dirty="0">
                <a:solidFill>
                  <a:srgbClr val="595959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238284" y="4368800"/>
            <a:ext cx="56324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2017</a:t>
            </a:r>
            <a:endParaRPr sz="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Margarine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034778" y="4368800"/>
            <a:ext cx="73152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595959"/>
                </a:solidFill>
                <a:latin typeface="Trebuchet MS"/>
                <a:cs typeface="Trebuchet MS"/>
              </a:rPr>
              <a:t>2018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Sunflower</a:t>
            </a:r>
            <a:r>
              <a:rPr sz="900" spc="-4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95959"/>
                </a:solidFill>
                <a:latin typeface="Trebuchet MS"/>
                <a:cs typeface="Trebuchet MS"/>
              </a:rPr>
              <a:t>oil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394096" y="4368800"/>
            <a:ext cx="271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445347" y="1348740"/>
            <a:ext cx="1729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1400" spc="70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1400" spc="85" dirty="0">
                <a:solidFill>
                  <a:srgbClr val="595959"/>
                </a:solidFill>
                <a:latin typeface="Trebuchet MS"/>
                <a:cs typeface="Trebuchet MS"/>
              </a:rPr>
              <a:t>p</a:t>
            </a:r>
            <a:r>
              <a:rPr sz="1400" spc="8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1400" spc="-4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1400" spc="-65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1400" spc="12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14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1400" spc="-40" dirty="0">
                <a:solidFill>
                  <a:srgbClr val="595959"/>
                </a:solidFill>
                <a:latin typeface="Trebuchet MS"/>
                <a:cs typeface="Trebuchet MS"/>
              </a:rPr>
              <a:t>f</a:t>
            </a:r>
            <a:r>
              <a:rPr sz="14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1400" spc="-45" dirty="0">
                <a:solidFill>
                  <a:srgbClr val="595959"/>
                </a:solidFill>
                <a:latin typeface="Trebuchet MS"/>
                <a:cs typeface="Trebuchet MS"/>
              </a:rPr>
              <a:t>il</a:t>
            </a:r>
            <a:r>
              <a:rPr sz="1400" spc="114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1400" spc="-220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14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1400" spc="8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1400" spc="90" dirty="0">
                <a:solidFill>
                  <a:srgbClr val="595959"/>
                </a:solidFill>
                <a:latin typeface="Trebuchet MS"/>
                <a:cs typeface="Trebuchet MS"/>
              </a:rPr>
              <a:t>ns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882356" y="46856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375" y="0"/>
                </a:moveTo>
                <a:lnTo>
                  <a:pt x="0" y="0"/>
                </a:lnTo>
                <a:lnTo>
                  <a:pt x="0" y="60375"/>
                </a:lnTo>
                <a:lnTo>
                  <a:pt x="60375" y="60375"/>
                </a:lnTo>
                <a:lnTo>
                  <a:pt x="60375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955457" y="4615688"/>
            <a:ext cx="452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Palm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95959"/>
                </a:solidFill>
                <a:latin typeface="Trebuchet MS"/>
                <a:cs typeface="Trebuchet MS"/>
              </a:rPr>
              <a:t>oil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537041" y="46856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375" y="0"/>
                </a:moveTo>
                <a:lnTo>
                  <a:pt x="0" y="0"/>
                </a:lnTo>
                <a:lnTo>
                  <a:pt x="0" y="60375"/>
                </a:lnTo>
                <a:lnTo>
                  <a:pt x="60375" y="60375"/>
                </a:lnTo>
                <a:lnTo>
                  <a:pt x="60375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610142" y="461568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15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y</a:t>
            </a:r>
            <a:r>
              <a:rPr sz="9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9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165183" y="46856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375" y="0"/>
                </a:moveTo>
                <a:lnTo>
                  <a:pt x="0" y="0"/>
                </a:lnTo>
                <a:lnTo>
                  <a:pt x="0" y="60375"/>
                </a:lnTo>
                <a:lnTo>
                  <a:pt x="60375" y="60375"/>
                </a:lnTo>
                <a:lnTo>
                  <a:pt x="60375" y="0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961664" y="4685665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388" y="0"/>
                </a:moveTo>
                <a:lnTo>
                  <a:pt x="0" y="0"/>
                </a:lnTo>
                <a:lnTo>
                  <a:pt x="0" y="60375"/>
                </a:lnTo>
                <a:lnTo>
                  <a:pt x="60388" y="60375"/>
                </a:lnTo>
                <a:lnTo>
                  <a:pt x="60388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18699" y="5658103"/>
            <a:ext cx="1591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ITC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Trade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Map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523596" y="5655055"/>
            <a:ext cx="1591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ITC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Trade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Map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68131" y="4224324"/>
          <a:ext cx="6233158" cy="1864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6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2580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spc="-1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400" spc="-8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1400" spc="-7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ton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  <a:lnT w="19050">
                      <a:solidFill>
                        <a:srgbClr val="E0294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44145" algn="ctr">
                        <a:lnSpc>
                          <a:spcPts val="1585"/>
                        </a:lnSpc>
                      </a:pPr>
                      <a:r>
                        <a:rPr sz="1400" spc="3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190</a:t>
                      </a:r>
                      <a:r>
                        <a:rPr sz="1400" spc="-9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000</a:t>
                      </a:r>
                      <a:r>
                        <a:rPr sz="1400" spc="-9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tons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  <a:lnT w="19050">
                      <a:solidFill>
                        <a:srgbClr val="E0294A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sz="1400" spc="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Unknown</a:t>
                      </a:r>
                      <a:r>
                        <a:rPr sz="1400" spc="-9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1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quantity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  <a:p>
                      <a:pPr marL="45593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CSB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  <a:lnT w="19050">
                      <a:solidFill>
                        <a:srgbClr val="E0294A"/>
                      </a:solidFill>
                      <a:prstDash val="solid"/>
                    </a:lnT>
                    <a:lnB w="19050">
                      <a:solidFill>
                        <a:srgbClr val="E029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71">
                <a:tc>
                  <a:txBody>
                    <a:bodyPr/>
                    <a:lstStyle/>
                    <a:p>
                      <a:pPr marL="756920">
                        <a:lnSpc>
                          <a:spcPts val="1555"/>
                        </a:lnSpc>
                      </a:pP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q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ir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400" spc="-8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754380">
                        <a:lnSpc>
                          <a:spcPts val="166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br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il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rs</a:t>
                      </a:r>
                      <a:r>
                        <a:rPr sz="1400" spc="-8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imported,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  <a:lnT w="19050">
                      <a:solidFill>
                        <a:srgbClr val="E0294A"/>
                      </a:solidFill>
                      <a:prstDash val="solid"/>
                    </a:lnT>
                    <a:lnB w="19050">
                      <a:solidFill>
                        <a:srgbClr val="E029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94">
                <a:tc>
                  <a:txBody>
                    <a:bodyPr/>
                    <a:lstStyle/>
                    <a:p>
                      <a:pPr marL="630555">
                        <a:lnSpc>
                          <a:spcPts val="1625"/>
                        </a:lnSpc>
                      </a:pPr>
                      <a:r>
                        <a:rPr sz="1400" spc="3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layers</a:t>
                      </a:r>
                      <a:r>
                        <a:rPr sz="1400" spc="-10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400" spc="-9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year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8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$967</a:t>
                      </a:r>
                      <a:r>
                        <a:rPr sz="1400" spc="-9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3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400" spc="-9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ton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  <a:lnT w="19050">
                      <a:solidFill>
                        <a:srgbClr val="E0294A"/>
                      </a:solidFill>
                      <a:prstDash val="solid"/>
                    </a:lnT>
                    <a:lnB w="19050">
                      <a:solidFill>
                        <a:srgbClr val="E029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68"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50" i="1" dirty="0">
                          <a:latin typeface="Trebuchet MS"/>
                          <a:cs typeface="Trebuchet MS"/>
                        </a:rPr>
                        <a:t>Ma</a:t>
                      </a:r>
                      <a:r>
                        <a:rPr sz="1150" i="1" spc="-5" dirty="0">
                          <a:latin typeface="Trebuchet MS"/>
                          <a:cs typeface="Trebuchet MS"/>
                        </a:rPr>
                        <a:t>iz</a:t>
                      </a:r>
                      <a:r>
                        <a:rPr sz="1150" i="1" dirty="0">
                          <a:latin typeface="Trebuchet MS"/>
                          <a:cs typeface="Trebuchet MS"/>
                        </a:rPr>
                        <a:t>e,</a:t>
                      </a:r>
                      <a:r>
                        <a:rPr sz="1150" i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i="1" spc="-10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150" i="1" dirty="0">
                          <a:latin typeface="Trebuchet MS"/>
                          <a:cs typeface="Trebuchet MS"/>
                        </a:rPr>
                        <a:t>oy</a:t>
                      </a:r>
                      <a:r>
                        <a:rPr sz="1150" i="1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i="1" dirty="0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150" i="1" spc="-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50" i="1" dirty="0">
                          <a:latin typeface="Trebuchet MS"/>
                          <a:cs typeface="Trebuchet MS"/>
                        </a:rPr>
                        <a:t>an,</a:t>
                      </a:r>
                      <a:r>
                        <a:rPr sz="1150" i="1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i="1" dirty="0">
                          <a:latin typeface="Trebuchet MS"/>
                          <a:cs typeface="Trebuchet MS"/>
                        </a:rPr>
                        <a:t>groun</a:t>
                      </a:r>
                      <a:r>
                        <a:rPr sz="1150" i="1" spc="-5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150" i="1" dirty="0">
                          <a:latin typeface="Trebuchet MS"/>
                          <a:cs typeface="Trebuchet MS"/>
                        </a:rPr>
                        <a:t>nut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  <a:lnB w="19050">
                      <a:solidFill>
                        <a:srgbClr val="E029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  <a:lnB w="19050">
                      <a:solidFill>
                        <a:srgbClr val="E0294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E0294A"/>
                      </a:solidFill>
                      <a:prstDash val="solid"/>
                    </a:lnL>
                    <a:lnR w="19050">
                      <a:solidFill>
                        <a:srgbClr val="E0294A"/>
                      </a:solidFill>
                      <a:prstDash val="solid"/>
                    </a:lnR>
                    <a:lnT w="19050">
                      <a:solidFill>
                        <a:srgbClr val="E0294A"/>
                      </a:solidFill>
                      <a:prstDash val="solid"/>
                    </a:lnT>
                    <a:lnB w="19050">
                      <a:solidFill>
                        <a:srgbClr val="E029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569514" y="1382737"/>
            <a:ext cx="503555" cy="1790700"/>
            <a:chOff x="7569514" y="1382737"/>
            <a:chExt cx="503555" cy="1790700"/>
          </a:xfrm>
        </p:grpSpPr>
        <p:sp>
          <p:nvSpPr>
            <p:cNvPr id="4" name="object 4"/>
            <p:cNvSpPr/>
            <p:nvPr/>
          </p:nvSpPr>
          <p:spPr>
            <a:xfrm>
              <a:off x="7574279" y="2819393"/>
              <a:ext cx="494030" cy="353695"/>
            </a:xfrm>
            <a:custGeom>
              <a:avLst/>
              <a:gdLst/>
              <a:ahLst/>
              <a:cxnLst/>
              <a:rect l="l" t="t" r="r" b="b"/>
              <a:pathLst>
                <a:path w="494029" h="353694">
                  <a:moveTo>
                    <a:pt x="493775" y="0"/>
                  </a:moveTo>
                  <a:lnTo>
                    <a:pt x="0" y="0"/>
                  </a:lnTo>
                  <a:lnTo>
                    <a:pt x="0" y="353574"/>
                  </a:lnTo>
                  <a:lnTo>
                    <a:pt x="493775" y="353574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74277" y="2819397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35357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74279" y="2459736"/>
              <a:ext cx="494030" cy="360045"/>
            </a:xfrm>
            <a:custGeom>
              <a:avLst/>
              <a:gdLst/>
              <a:ahLst/>
              <a:cxnLst/>
              <a:rect l="l" t="t" r="r" b="b"/>
              <a:pathLst>
                <a:path w="494029" h="360044">
                  <a:moveTo>
                    <a:pt x="493775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493775" y="359663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74277" y="2459733"/>
              <a:ext cx="494030" cy="360045"/>
            </a:xfrm>
            <a:custGeom>
              <a:avLst/>
              <a:gdLst/>
              <a:ahLst/>
              <a:cxnLst/>
              <a:rect l="l" t="t" r="r" b="b"/>
              <a:pathLst>
                <a:path w="494029" h="360044">
                  <a:moveTo>
                    <a:pt x="0" y="0"/>
                  </a:moveTo>
                  <a:lnTo>
                    <a:pt x="493776" y="0"/>
                  </a:lnTo>
                  <a:lnTo>
                    <a:pt x="493776" y="359664"/>
                  </a:lnTo>
                  <a:lnTo>
                    <a:pt x="0" y="3596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4279" y="2103119"/>
              <a:ext cx="494030" cy="356870"/>
            </a:xfrm>
            <a:custGeom>
              <a:avLst/>
              <a:gdLst/>
              <a:ahLst/>
              <a:cxnLst/>
              <a:rect l="l" t="t" r="r" b="b"/>
              <a:pathLst>
                <a:path w="494029" h="356869">
                  <a:moveTo>
                    <a:pt x="493775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493775" y="356615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74277" y="2103116"/>
              <a:ext cx="494030" cy="356870"/>
            </a:xfrm>
            <a:custGeom>
              <a:avLst/>
              <a:gdLst/>
              <a:ahLst/>
              <a:cxnLst/>
              <a:rect l="l" t="t" r="r" b="b"/>
              <a:pathLst>
                <a:path w="494029" h="356869">
                  <a:moveTo>
                    <a:pt x="0" y="0"/>
                  </a:moveTo>
                  <a:lnTo>
                    <a:pt x="493776" y="0"/>
                  </a:lnTo>
                  <a:lnTo>
                    <a:pt x="493776" y="356616"/>
                  </a:lnTo>
                  <a:lnTo>
                    <a:pt x="0" y="3566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74279" y="1746503"/>
              <a:ext cx="494030" cy="356870"/>
            </a:xfrm>
            <a:custGeom>
              <a:avLst/>
              <a:gdLst/>
              <a:ahLst/>
              <a:cxnLst/>
              <a:rect l="l" t="t" r="r" b="b"/>
              <a:pathLst>
                <a:path w="494029" h="356869">
                  <a:moveTo>
                    <a:pt x="493775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493775" y="356615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74277" y="1746500"/>
              <a:ext cx="494030" cy="356870"/>
            </a:xfrm>
            <a:custGeom>
              <a:avLst/>
              <a:gdLst/>
              <a:ahLst/>
              <a:cxnLst/>
              <a:rect l="l" t="t" r="r" b="b"/>
              <a:pathLst>
                <a:path w="494029" h="356869">
                  <a:moveTo>
                    <a:pt x="0" y="0"/>
                  </a:moveTo>
                  <a:lnTo>
                    <a:pt x="493776" y="0"/>
                  </a:lnTo>
                  <a:lnTo>
                    <a:pt x="493776" y="356616"/>
                  </a:lnTo>
                  <a:lnTo>
                    <a:pt x="0" y="3566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74279" y="1387504"/>
              <a:ext cx="494030" cy="359410"/>
            </a:xfrm>
            <a:custGeom>
              <a:avLst/>
              <a:gdLst/>
              <a:ahLst/>
              <a:cxnLst/>
              <a:rect l="l" t="t" r="r" b="b"/>
              <a:pathLst>
                <a:path w="494029" h="359410">
                  <a:moveTo>
                    <a:pt x="493775" y="0"/>
                  </a:moveTo>
                  <a:lnTo>
                    <a:pt x="0" y="0"/>
                  </a:lnTo>
                  <a:lnTo>
                    <a:pt x="0" y="358999"/>
                  </a:lnTo>
                  <a:lnTo>
                    <a:pt x="493775" y="358999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4277" y="1387500"/>
              <a:ext cx="494030" cy="359410"/>
            </a:xfrm>
            <a:custGeom>
              <a:avLst/>
              <a:gdLst/>
              <a:ahLst/>
              <a:cxnLst/>
              <a:rect l="l" t="t" r="r" b="b"/>
              <a:pathLst>
                <a:path w="494029" h="359410">
                  <a:moveTo>
                    <a:pt x="0" y="0"/>
                  </a:moveTo>
                  <a:lnTo>
                    <a:pt x="493776" y="0"/>
                  </a:lnTo>
                  <a:lnTo>
                    <a:pt x="493776" y="359000"/>
                  </a:lnTo>
                  <a:lnTo>
                    <a:pt x="0" y="359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645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595959"/>
                </a:solidFill>
              </a:rPr>
              <a:t>Growing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production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to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satisfy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local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demand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95" dirty="0">
                <a:solidFill>
                  <a:srgbClr val="595959"/>
                </a:solidFill>
              </a:rPr>
              <a:t>soya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products</a:t>
            </a:r>
            <a:endParaRPr sz="1800"/>
          </a:p>
        </p:txBody>
      </p:sp>
      <p:sp>
        <p:nvSpPr>
          <p:cNvPr id="15" name="object 15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480" y="579373"/>
            <a:ext cx="6624955" cy="3079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increasing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34274" y="1386840"/>
            <a:ext cx="1489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0" dirty="0">
                <a:solidFill>
                  <a:srgbClr val="3B3838"/>
                </a:solidFill>
                <a:latin typeface="Trebuchet MS"/>
                <a:cs typeface="Trebuchet MS"/>
              </a:rPr>
              <a:t>Po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en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-10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3B3838"/>
                </a:solidFill>
                <a:latin typeface="Trebuchet MS"/>
                <a:cs typeface="Trebuchet MS"/>
              </a:rPr>
              <a:t>Y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100" spc="-25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r>
              <a:rPr sz="1100" spc="75" dirty="0">
                <a:solidFill>
                  <a:srgbClr val="3B3838"/>
                </a:solidFill>
                <a:latin typeface="Trebuchet MS"/>
                <a:cs typeface="Trebuchet MS"/>
              </a:rPr>
              <a:t>d</a:t>
            </a:r>
            <a:r>
              <a:rPr sz="1100" spc="-10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110" dirty="0">
                <a:solidFill>
                  <a:srgbClr val="3B3838"/>
                </a:solidFill>
                <a:latin typeface="Trebuchet MS"/>
                <a:cs typeface="Trebuchet MS"/>
              </a:rPr>
              <a:t>(</a:t>
            </a:r>
            <a:r>
              <a:rPr sz="1100" spc="-55" dirty="0">
                <a:solidFill>
                  <a:srgbClr val="3B3838"/>
                </a:solidFill>
                <a:latin typeface="Trebuchet MS"/>
                <a:cs typeface="Trebuchet MS"/>
              </a:rPr>
              <a:t>r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-45" dirty="0">
                <a:solidFill>
                  <a:srgbClr val="3B3838"/>
                </a:solidFill>
                <a:latin typeface="Trebuchet MS"/>
                <a:cs typeface="Trebuchet MS"/>
              </a:rPr>
              <a:t>f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100" spc="45" dirty="0">
                <a:solidFill>
                  <a:srgbClr val="3B3838"/>
                </a:solidFill>
                <a:latin typeface="Trebuchet MS"/>
                <a:cs typeface="Trebuchet MS"/>
              </a:rPr>
              <a:t>d</a:t>
            </a:r>
            <a:r>
              <a:rPr sz="1100" spc="-95" dirty="0">
                <a:solidFill>
                  <a:srgbClr val="3B3838"/>
                </a:solidFill>
                <a:latin typeface="Trebuchet MS"/>
                <a:cs typeface="Trebuchet MS"/>
              </a:rPr>
              <a:t>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98193" y="2502408"/>
            <a:ext cx="1619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5" dirty="0">
                <a:solidFill>
                  <a:srgbClr val="3B3838"/>
                </a:solidFill>
                <a:latin typeface="Trebuchet MS"/>
                <a:cs typeface="Trebuchet MS"/>
              </a:rPr>
              <a:t>Cu</a:t>
            </a:r>
            <a:r>
              <a:rPr sz="1100" spc="-55" dirty="0">
                <a:solidFill>
                  <a:srgbClr val="3B3838"/>
                </a:solidFill>
                <a:latin typeface="Trebuchet MS"/>
                <a:cs typeface="Trebuchet MS"/>
              </a:rPr>
              <a:t>rr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en</a:t>
            </a:r>
            <a:r>
              <a:rPr sz="1100" spc="-50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110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30" dirty="0">
                <a:solidFill>
                  <a:srgbClr val="3B3838"/>
                </a:solidFill>
                <a:latin typeface="Trebuchet MS"/>
                <a:cs typeface="Trebuchet MS"/>
              </a:rPr>
              <a:t>o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-10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ve</a:t>
            </a:r>
            <a:r>
              <a:rPr sz="1100" spc="-55" dirty="0">
                <a:solidFill>
                  <a:srgbClr val="3B3838"/>
                </a:solidFill>
                <a:latin typeface="Trebuchet MS"/>
                <a:cs typeface="Trebuchet MS"/>
              </a:rPr>
              <a:t>r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90" dirty="0">
                <a:solidFill>
                  <a:srgbClr val="3B3838"/>
                </a:solidFill>
                <a:latin typeface="Trebuchet MS"/>
                <a:cs typeface="Trebuchet MS"/>
              </a:rPr>
              <a:t>g</a:t>
            </a:r>
            <a:r>
              <a:rPr sz="1100" spc="50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705901" y="1782648"/>
            <a:ext cx="1793239" cy="415925"/>
          </a:xfrm>
          <a:custGeom>
            <a:avLst/>
            <a:gdLst/>
            <a:ahLst/>
            <a:cxnLst/>
            <a:rect l="l" t="t" r="r" b="b"/>
            <a:pathLst>
              <a:path w="1793240" h="415925">
                <a:moveTo>
                  <a:pt x="1793201" y="0"/>
                </a:moveTo>
                <a:lnTo>
                  <a:pt x="0" y="0"/>
                </a:lnTo>
                <a:lnTo>
                  <a:pt x="0" y="415493"/>
                </a:lnTo>
                <a:lnTo>
                  <a:pt x="1793201" y="415493"/>
                </a:lnTo>
                <a:lnTo>
                  <a:pt x="1793201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84640" y="1804416"/>
            <a:ext cx="146621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2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-35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30" dirty="0">
                <a:solidFill>
                  <a:srgbClr val="3B3838"/>
                </a:solidFill>
                <a:latin typeface="Trebuchet MS"/>
                <a:cs typeface="Trebuchet MS"/>
              </a:rPr>
              <a:t>o</a:t>
            </a:r>
            <a:r>
              <a:rPr sz="1100" spc="35" dirty="0">
                <a:solidFill>
                  <a:srgbClr val="3B3838"/>
                </a:solidFill>
                <a:latin typeface="Trebuchet MS"/>
                <a:cs typeface="Trebuchet MS"/>
              </a:rPr>
              <a:t>c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u</a:t>
            </a:r>
            <a:r>
              <a:rPr sz="1100" spc="-25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-175" dirty="0">
                <a:solidFill>
                  <a:srgbClr val="3B3838"/>
                </a:solidFill>
                <a:latin typeface="Trebuchet MS"/>
                <a:cs typeface="Trebuchet MS"/>
              </a:rPr>
              <a:t>,</a:t>
            </a:r>
            <a:r>
              <a:rPr sz="1100" spc="-8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3B3838"/>
                </a:solidFill>
                <a:latin typeface="Trebuchet MS"/>
                <a:cs typeface="Trebuchet MS"/>
              </a:rPr>
              <a:t>q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u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-25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r>
              <a:rPr sz="1100" spc="-70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-80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55" dirty="0">
                <a:solidFill>
                  <a:srgbClr val="3B3838"/>
                </a:solidFill>
                <a:latin typeface="Trebuchet MS"/>
                <a:cs typeface="Trebuchet MS"/>
              </a:rPr>
              <a:t>y</a:t>
            </a:r>
            <a:r>
              <a:rPr sz="1100" spc="-9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ee</a:t>
            </a:r>
            <a:r>
              <a:rPr sz="1100" spc="45" dirty="0">
                <a:solidFill>
                  <a:srgbClr val="3B3838"/>
                </a:solidFill>
                <a:latin typeface="Trebuchet MS"/>
                <a:cs typeface="Trebuchet MS"/>
              </a:rPr>
              <a:t>d</a:t>
            </a:r>
            <a:r>
              <a:rPr sz="1100" spc="-155" dirty="0">
                <a:solidFill>
                  <a:srgbClr val="3B3838"/>
                </a:solidFill>
                <a:latin typeface="Trebuchet MS"/>
                <a:cs typeface="Trebuchet MS"/>
              </a:rPr>
              <a:t>,  </a:t>
            </a:r>
            <a:r>
              <a:rPr sz="1100" spc="30" dirty="0">
                <a:solidFill>
                  <a:srgbClr val="3B3838"/>
                </a:solidFill>
                <a:latin typeface="Trebuchet MS"/>
                <a:cs typeface="Trebuchet MS"/>
              </a:rPr>
              <a:t>G</a:t>
            </a:r>
            <a:r>
              <a:rPr sz="1100" spc="2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70" dirty="0">
                <a:solidFill>
                  <a:srgbClr val="3B3838"/>
                </a:solidFill>
                <a:latin typeface="Trebuchet MS"/>
                <a:cs typeface="Trebuchet MS"/>
              </a:rPr>
              <a:t>P</a:t>
            </a:r>
            <a:r>
              <a:rPr sz="1100" spc="-10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35" dirty="0">
                <a:solidFill>
                  <a:srgbClr val="3B3838"/>
                </a:solidFill>
                <a:latin typeface="Trebuchet MS"/>
                <a:cs typeface="Trebuchet MS"/>
              </a:rPr>
              <a:t>c</a:t>
            </a:r>
            <a:r>
              <a:rPr sz="1100" spc="-185" dirty="0">
                <a:solidFill>
                  <a:srgbClr val="3B3838"/>
                </a:solidFill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3086" y="1624918"/>
            <a:ext cx="0" cy="1207770"/>
          </a:xfrm>
          <a:custGeom>
            <a:avLst/>
            <a:gdLst/>
            <a:ahLst/>
            <a:cxnLst/>
            <a:rect l="l" t="t" r="r" b="b"/>
            <a:pathLst>
              <a:path h="1207770">
                <a:moveTo>
                  <a:pt x="0" y="1207435"/>
                </a:moveTo>
                <a:lnTo>
                  <a:pt x="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27849" y="2286000"/>
            <a:ext cx="3421379" cy="490855"/>
          </a:xfrm>
          <a:prstGeom prst="rect">
            <a:avLst/>
          </a:prstGeom>
          <a:solidFill>
            <a:srgbClr val="941651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R="68580" algn="r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132185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27849" y="1682495"/>
            <a:ext cx="4399915" cy="490855"/>
          </a:xfrm>
          <a:prstGeom prst="rect">
            <a:avLst/>
          </a:prstGeom>
          <a:solidFill>
            <a:srgbClr val="941651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R="67310" algn="r">
              <a:lnSpc>
                <a:spcPct val="100000"/>
              </a:lnSpc>
              <a:spcBef>
                <a:spcPts val="5"/>
              </a:spcBef>
            </a:pP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170000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0981" y="2430271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7425" y="1826767"/>
            <a:ext cx="271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47075" y="1232915"/>
            <a:ext cx="31203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595959"/>
                </a:solidFill>
                <a:latin typeface="Trebuchet MS"/>
                <a:cs typeface="Trebuchet MS"/>
              </a:rPr>
              <a:t>Production</a:t>
            </a:r>
            <a:r>
              <a:rPr sz="14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Trebuchet MS"/>
                <a:cs typeface="Trebuchet MS"/>
              </a:rPr>
              <a:t>Volumes,</a:t>
            </a:r>
            <a:r>
              <a:rPr sz="14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Trebuchet MS"/>
                <a:cs typeface="Trebuchet MS"/>
              </a:rPr>
              <a:t>tons</a:t>
            </a:r>
            <a:r>
              <a:rPr sz="14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Trebuchet MS"/>
                <a:cs typeface="Trebuchet MS"/>
              </a:rPr>
              <a:t>(FAOSTAT)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107" y="3557396"/>
            <a:ext cx="6507480" cy="3079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17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50"/>
              </a:spcBef>
            </a:pP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variety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market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4478" y="3399002"/>
            <a:ext cx="6507480" cy="41910"/>
          </a:xfrm>
          <a:custGeom>
            <a:avLst/>
            <a:gdLst/>
            <a:ahLst/>
            <a:cxnLst/>
            <a:rect l="l" t="t" r="r" b="b"/>
            <a:pathLst>
              <a:path w="6507480" h="41910">
                <a:moveTo>
                  <a:pt x="6507321" y="0"/>
                </a:moveTo>
                <a:lnTo>
                  <a:pt x="0" y="41831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4559769" y="4030853"/>
            <a:ext cx="1840864" cy="379095"/>
            <a:chOff x="4559769" y="4030853"/>
            <a:chExt cx="1840864" cy="379095"/>
          </a:xfrm>
        </p:grpSpPr>
        <p:sp>
          <p:nvSpPr>
            <p:cNvPr id="30" name="object 30"/>
            <p:cNvSpPr/>
            <p:nvPr/>
          </p:nvSpPr>
          <p:spPr>
            <a:xfrm>
              <a:off x="4564532" y="4035615"/>
              <a:ext cx="1831339" cy="369570"/>
            </a:xfrm>
            <a:custGeom>
              <a:avLst/>
              <a:gdLst/>
              <a:ahLst/>
              <a:cxnLst/>
              <a:rect l="l" t="t" r="r" b="b"/>
              <a:pathLst>
                <a:path w="1831339" h="369570">
                  <a:moveTo>
                    <a:pt x="1830946" y="0"/>
                  </a:moveTo>
                  <a:lnTo>
                    <a:pt x="0" y="0"/>
                  </a:lnTo>
                  <a:lnTo>
                    <a:pt x="0" y="369341"/>
                  </a:lnTo>
                  <a:lnTo>
                    <a:pt x="1830946" y="369341"/>
                  </a:lnTo>
                  <a:lnTo>
                    <a:pt x="1830946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64532" y="4035615"/>
              <a:ext cx="1831339" cy="369570"/>
            </a:xfrm>
            <a:custGeom>
              <a:avLst/>
              <a:gdLst/>
              <a:ahLst/>
              <a:cxnLst/>
              <a:rect l="l" t="t" r="r" b="b"/>
              <a:pathLst>
                <a:path w="1831339" h="369570">
                  <a:moveTo>
                    <a:pt x="0" y="0"/>
                  </a:moveTo>
                  <a:lnTo>
                    <a:pt x="1830951" y="0"/>
                  </a:lnTo>
                  <a:lnTo>
                    <a:pt x="1830951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471356" y="4030853"/>
            <a:ext cx="1673225" cy="379095"/>
            <a:chOff x="2471356" y="4030853"/>
            <a:chExt cx="1673225" cy="379095"/>
          </a:xfrm>
        </p:grpSpPr>
        <p:sp>
          <p:nvSpPr>
            <p:cNvPr id="33" name="object 33"/>
            <p:cNvSpPr/>
            <p:nvPr/>
          </p:nvSpPr>
          <p:spPr>
            <a:xfrm>
              <a:off x="2476119" y="4035615"/>
              <a:ext cx="1663700" cy="369570"/>
            </a:xfrm>
            <a:custGeom>
              <a:avLst/>
              <a:gdLst/>
              <a:ahLst/>
              <a:cxnLst/>
              <a:rect l="l" t="t" r="r" b="b"/>
              <a:pathLst>
                <a:path w="1663700" h="369570">
                  <a:moveTo>
                    <a:pt x="1663611" y="0"/>
                  </a:moveTo>
                  <a:lnTo>
                    <a:pt x="0" y="0"/>
                  </a:lnTo>
                  <a:lnTo>
                    <a:pt x="0" y="369341"/>
                  </a:lnTo>
                  <a:lnTo>
                    <a:pt x="1663611" y="369341"/>
                  </a:lnTo>
                  <a:lnTo>
                    <a:pt x="1663611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76119" y="4035615"/>
              <a:ext cx="1663700" cy="369570"/>
            </a:xfrm>
            <a:custGeom>
              <a:avLst/>
              <a:gdLst/>
              <a:ahLst/>
              <a:cxnLst/>
              <a:rect l="l" t="t" r="r" b="b"/>
              <a:pathLst>
                <a:path w="1663700" h="369570">
                  <a:moveTo>
                    <a:pt x="0" y="0"/>
                  </a:moveTo>
                  <a:lnTo>
                    <a:pt x="1663606" y="0"/>
                  </a:lnTo>
                  <a:lnTo>
                    <a:pt x="1663606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68371" y="4030853"/>
            <a:ext cx="1614805" cy="379095"/>
            <a:chOff x="568371" y="4030853"/>
            <a:chExt cx="1614805" cy="379095"/>
          </a:xfrm>
        </p:grpSpPr>
        <p:sp>
          <p:nvSpPr>
            <p:cNvPr id="36" name="object 36"/>
            <p:cNvSpPr/>
            <p:nvPr/>
          </p:nvSpPr>
          <p:spPr>
            <a:xfrm>
              <a:off x="573134" y="4035615"/>
              <a:ext cx="1605280" cy="369570"/>
            </a:xfrm>
            <a:custGeom>
              <a:avLst/>
              <a:gdLst/>
              <a:ahLst/>
              <a:cxnLst/>
              <a:rect l="l" t="t" r="r" b="b"/>
              <a:pathLst>
                <a:path w="1605280" h="369570">
                  <a:moveTo>
                    <a:pt x="1604928" y="0"/>
                  </a:moveTo>
                  <a:lnTo>
                    <a:pt x="0" y="0"/>
                  </a:lnTo>
                  <a:lnTo>
                    <a:pt x="0" y="369341"/>
                  </a:lnTo>
                  <a:lnTo>
                    <a:pt x="1604928" y="369341"/>
                  </a:lnTo>
                  <a:lnTo>
                    <a:pt x="1604928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3134" y="4035615"/>
              <a:ext cx="1605280" cy="369570"/>
            </a:xfrm>
            <a:custGeom>
              <a:avLst/>
              <a:gdLst/>
              <a:ahLst/>
              <a:cxnLst/>
              <a:rect l="l" t="t" r="r" b="b"/>
              <a:pathLst>
                <a:path w="1605280" h="369570">
                  <a:moveTo>
                    <a:pt x="0" y="0"/>
                  </a:moveTo>
                  <a:lnTo>
                    <a:pt x="1604928" y="0"/>
                  </a:lnTo>
                  <a:lnTo>
                    <a:pt x="1604928" y="369332"/>
                  </a:lnTo>
                  <a:lnTo>
                    <a:pt x="0" y="3693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59636" y="4056379"/>
            <a:ext cx="5591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7290" algn="l"/>
                <a:tab pos="4004945" algn="l"/>
              </a:tabLst>
            </a:pP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Animal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rebuchet MS"/>
                <a:cs typeface="Trebuchet MS"/>
              </a:rPr>
              <a:t>Feed	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Oils	</a:t>
            </a:r>
            <a:r>
              <a:rPr sz="1800" spc="110" dirty="0">
                <a:solidFill>
                  <a:srgbClr val="FFFFFF"/>
                </a:solidFill>
                <a:latin typeface="Trebuchet MS"/>
                <a:cs typeface="Trebuchet MS"/>
              </a:rPr>
              <a:t>Food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Products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932" y="4955152"/>
            <a:ext cx="471267" cy="38823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7274" y="4845311"/>
            <a:ext cx="272872" cy="82038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8345" y="5017710"/>
            <a:ext cx="1788523" cy="651344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592580" y="599605"/>
            <a:ext cx="4253865" cy="307975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Yield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improvements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possible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45921" y="701941"/>
            <a:ext cx="0" cy="5502275"/>
          </a:xfrm>
          <a:custGeom>
            <a:avLst/>
            <a:gdLst/>
            <a:ahLst/>
            <a:cxnLst/>
            <a:rect l="l" t="t" r="r" b="b"/>
            <a:pathLst>
              <a:path h="5502275">
                <a:moveTo>
                  <a:pt x="0" y="0"/>
                </a:moveTo>
                <a:lnTo>
                  <a:pt x="1" y="550172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"/>
            <a:ext cx="539958" cy="550349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7574277" y="1461008"/>
            <a:ext cx="494030" cy="160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FFFFFF"/>
                </a:solidFill>
                <a:latin typeface="Trebuchet MS"/>
                <a:cs typeface="Trebuchet MS"/>
              </a:rPr>
              <a:t>2.5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rebuchet MS"/>
              <a:cs typeface="Trebuchet MS"/>
            </a:endParaRPr>
          </a:p>
          <a:p>
            <a:pPr marL="170815">
              <a:lnSpc>
                <a:spcPct val="100000"/>
              </a:lnSpc>
            </a:pP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rebuchet MS"/>
              <a:cs typeface="Trebuchet MS"/>
            </a:endParaRPr>
          </a:p>
          <a:p>
            <a:pPr marL="180975">
              <a:lnSpc>
                <a:spcPct val="100000"/>
              </a:lnSpc>
            </a:pP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1.5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 marL="160020">
              <a:lnSpc>
                <a:spcPct val="100000"/>
              </a:lnSpc>
              <a:spcBef>
                <a:spcPts val="780"/>
              </a:spcBef>
            </a:pPr>
            <a:r>
              <a:rPr sz="900" spc="-7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 marL="128905">
              <a:lnSpc>
                <a:spcPct val="100000"/>
              </a:lnSpc>
              <a:spcBef>
                <a:spcPts val="640"/>
              </a:spcBef>
            </a:pP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0.5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713952" y="1543088"/>
            <a:ext cx="76200" cy="939165"/>
          </a:xfrm>
          <a:custGeom>
            <a:avLst/>
            <a:gdLst/>
            <a:ahLst/>
            <a:cxnLst/>
            <a:rect l="l" t="t" r="r" b="b"/>
            <a:pathLst>
              <a:path w="76200" h="939164">
                <a:moveTo>
                  <a:pt x="41275" y="932637"/>
                </a:moveTo>
                <a:lnTo>
                  <a:pt x="34925" y="932637"/>
                </a:lnTo>
                <a:lnTo>
                  <a:pt x="34925" y="938987"/>
                </a:lnTo>
                <a:lnTo>
                  <a:pt x="41275" y="938987"/>
                </a:lnTo>
                <a:lnTo>
                  <a:pt x="41275" y="932637"/>
                </a:lnTo>
                <a:close/>
              </a:path>
              <a:path w="76200" h="939164">
                <a:moveTo>
                  <a:pt x="41275" y="919937"/>
                </a:moveTo>
                <a:lnTo>
                  <a:pt x="34925" y="919937"/>
                </a:lnTo>
                <a:lnTo>
                  <a:pt x="34925" y="926287"/>
                </a:lnTo>
                <a:lnTo>
                  <a:pt x="41275" y="926287"/>
                </a:lnTo>
                <a:lnTo>
                  <a:pt x="41275" y="919937"/>
                </a:lnTo>
                <a:close/>
              </a:path>
              <a:path w="76200" h="939164">
                <a:moveTo>
                  <a:pt x="41275" y="907237"/>
                </a:moveTo>
                <a:lnTo>
                  <a:pt x="34925" y="907237"/>
                </a:lnTo>
                <a:lnTo>
                  <a:pt x="34925" y="913587"/>
                </a:lnTo>
                <a:lnTo>
                  <a:pt x="41275" y="913587"/>
                </a:lnTo>
                <a:lnTo>
                  <a:pt x="41275" y="907237"/>
                </a:lnTo>
                <a:close/>
              </a:path>
              <a:path w="76200" h="939164">
                <a:moveTo>
                  <a:pt x="41275" y="894537"/>
                </a:moveTo>
                <a:lnTo>
                  <a:pt x="34925" y="894537"/>
                </a:lnTo>
                <a:lnTo>
                  <a:pt x="34925" y="900887"/>
                </a:lnTo>
                <a:lnTo>
                  <a:pt x="41275" y="900887"/>
                </a:lnTo>
                <a:lnTo>
                  <a:pt x="41275" y="894537"/>
                </a:lnTo>
                <a:close/>
              </a:path>
              <a:path w="76200" h="939164">
                <a:moveTo>
                  <a:pt x="41275" y="881837"/>
                </a:moveTo>
                <a:lnTo>
                  <a:pt x="34925" y="881837"/>
                </a:lnTo>
                <a:lnTo>
                  <a:pt x="34925" y="888187"/>
                </a:lnTo>
                <a:lnTo>
                  <a:pt x="41275" y="888187"/>
                </a:lnTo>
                <a:lnTo>
                  <a:pt x="41275" y="881837"/>
                </a:lnTo>
                <a:close/>
              </a:path>
              <a:path w="76200" h="939164">
                <a:moveTo>
                  <a:pt x="41275" y="869137"/>
                </a:moveTo>
                <a:lnTo>
                  <a:pt x="34925" y="869137"/>
                </a:lnTo>
                <a:lnTo>
                  <a:pt x="34925" y="875487"/>
                </a:lnTo>
                <a:lnTo>
                  <a:pt x="41275" y="875487"/>
                </a:lnTo>
                <a:lnTo>
                  <a:pt x="41275" y="869137"/>
                </a:lnTo>
                <a:close/>
              </a:path>
              <a:path w="76200" h="939164">
                <a:moveTo>
                  <a:pt x="41275" y="856437"/>
                </a:moveTo>
                <a:lnTo>
                  <a:pt x="34925" y="856437"/>
                </a:lnTo>
                <a:lnTo>
                  <a:pt x="34925" y="862787"/>
                </a:lnTo>
                <a:lnTo>
                  <a:pt x="41275" y="862787"/>
                </a:lnTo>
                <a:lnTo>
                  <a:pt x="41275" y="856437"/>
                </a:lnTo>
                <a:close/>
              </a:path>
              <a:path w="76200" h="939164">
                <a:moveTo>
                  <a:pt x="41275" y="843737"/>
                </a:moveTo>
                <a:lnTo>
                  <a:pt x="34925" y="843737"/>
                </a:lnTo>
                <a:lnTo>
                  <a:pt x="34925" y="850087"/>
                </a:lnTo>
                <a:lnTo>
                  <a:pt x="41275" y="850087"/>
                </a:lnTo>
                <a:lnTo>
                  <a:pt x="41275" y="843737"/>
                </a:lnTo>
                <a:close/>
              </a:path>
              <a:path w="76200" h="939164">
                <a:moveTo>
                  <a:pt x="41275" y="831037"/>
                </a:moveTo>
                <a:lnTo>
                  <a:pt x="34925" y="831037"/>
                </a:lnTo>
                <a:lnTo>
                  <a:pt x="34925" y="837387"/>
                </a:lnTo>
                <a:lnTo>
                  <a:pt x="41275" y="837387"/>
                </a:lnTo>
                <a:lnTo>
                  <a:pt x="41275" y="831037"/>
                </a:lnTo>
                <a:close/>
              </a:path>
              <a:path w="76200" h="939164">
                <a:moveTo>
                  <a:pt x="41275" y="818337"/>
                </a:moveTo>
                <a:lnTo>
                  <a:pt x="34925" y="818337"/>
                </a:lnTo>
                <a:lnTo>
                  <a:pt x="34925" y="824687"/>
                </a:lnTo>
                <a:lnTo>
                  <a:pt x="41275" y="824687"/>
                </a:lnTo>
                <a:lnTo>
                  <a:pt x="41275" y="818337"/>
                </a:lnTo>
                <a:close/>
              </a:path>
              <a:path w="76200" h="939164">
                <a:moveTo>
                  <a:pt x="41275" y="805637"/>
                </a:moveTo>
                <a:lnTo>
                  <a:pt x="34925" y="805637"/>
                </a:lnTo>
                <a:lnTo>
                  <a:pt x="34925" y="811987"/>
                </a:lnTo>
                <a:lnTo>
                  <a:pt x="41275" y="811987"/>
                </a:lnTo>
                <a:lnTo>
                  <a:pt x="41275" y="805637"/>
                </a:lnTo>
                <a:close/>
              </a:path>
              <a:path w="76200" h="939164">
                <a:moveTo>
                  <a:pt x="41275" y="792937"/>
                </a:moveTo>
                <a:lnTo>
                  <a:pt x="34925" y="792937"/>
                </a:lnTo>
                <a:lnTo>
                  <a:pt x="34925" y="799287"/>
                </a:lnTo>
                <a:lnTo>
                  <a:pt x="41275" y="799287"/>
                </a:lnTo>
                <a:lnTo>
                  <a:pt x="41275" y="792937"/>
                </a:lnTo>
                <a:close/>
              </a:path>
              <a:path w="76200" h="939164">
                <a:moveTo>
                  <a:pt x="41275" y="780237"/>
                </a:moveTo>
                <a:lnTo>
                  <a:pt x="34925" y="780237"/>
                </a:lnTo>
                <a:lnTo>
                  <a:pt x="34925" y="786587"/>
                </a:lnTo>
                <a:lnTo>
                  <a:pt x="41275" y="786587"/>
                </a:lnTo>
                <a:lnTo>
                  <a:pt x="41275" y="780237"/>
                </a:lnTo>
                <a:close/>
              </a:path>
              <a:path w="76200" h="939164">
                <a:moveTo>
                  <a:pt x="41275" y="767537"/>
                </a:moveTo>
                <a:lnTo>
                  <a:pt x="34925" y="767537"/>
                </a:lnTo>
                <a:lnTo>
                  <a:pt x="34925" y="773887"/>
                </a:lnTo>
                <a:lnTo>
                  <a:pt x="41275" y="773887"/>
                </a:lnTo>
                <a:lnTo>
                  <a:pt x="41275" y="767537"/>
                </a:lnTo>
                <a:close/>
              </a:path>
              <a:path w="76200" h="939164">
                <a:moveTo>
                  <a:pt x="41275" y="754837"/>
                </a:moveTo>
                <a:lnTo>
                  <a:pt x="34925" y="754837"/>
                </a:lnTo>
                <a:lnTo>
                  <a:pt x="34925" y="761187"/>
                </a:lnTo>
                <a:lnTo>
                  <a:pt x="41275" y="761187"/>
                </a:lnTo>
                <a:lnTo>
                  <a:pt x="41275" y="754837"/>
                </a:lnTo>
                <a:close/>
              </a:path>
              <a:path w="76200" h="939164">
                <a:moveTo>
                  <a:pt x="41275" y="742137"/>
                </a:moveTo>
                <a:lnTo>
                  <a:pt x="34925" y="742137"/>
                </a:lnTo>
                <a:lnTo>
                  <a:pt x="34925" y="748487"/>
                </a:lnTo>
                <a:lnTo>
                  <a:pt x="41275" y="748487"/>
                </a:lnTo>
                <a:lnTo>
                  <a:pt x="41275" y="742137"/>
                </a:lnTo>
                <a:close/>
              </a:path>
              <a:path w="76200" h="939164">
                <a:moveTo>
                  <a:pt x="41275" y="729437"/>
                </a:moveTo>
                <a:lnTo>
                  <a:pt x="34925" y="729437"/>
                </a:lnTo>
                <a:lnTo>
                  <a:pt x="34925" y="735787"/>
                </a:lnTo>
                <a:lnTo>
                  <a:pt x="41275" y="735787"/>
                </a:lnTo>
                <a:lnTo>
                  <a:pt x="41275" y="729437"/>
                </a:lnTo>
                <a:close/>
              </a:path>
              <a:path w="76200" h="939164">
                <a:moveTo>
                  <a:pt x="41275" y="716737"/>
                </a:moveTo>
                <a:lnTo>
                  <a:pt x="34925" y="716737"/>
                </a:lnTo>
                <a:lnTo>
                  <a:pt x="34925" y="723087"/>
                </a:lnTo>
                <a:lnTo>
                  <a:pt x="41275" y="723087"/>
                </a:lnTo>
                <a:lnTo>
                  <a:pt x="41275" y="716737"/>
                </a:lnTo>
                <a:close/>
              </a:path>
              <a:path w="76200" h="939164">
                <a:moveTo>
                  <a:pt x="41275" y="704037"/>
                </a:moveTo>
                <a:lnTo>
                  <a:pt x="34925" y="704037"/>
                </a:lnTo>
                <a:lnTo>
                  <a:pt x="34925" y="710387"/>
                </a:lnTo>
                <a:lnTo>
                  <a:pt x="41275" y="710387"/>
                </a:lnTo>
                <a:lnTo>
                  <a:pt x="41275" y="704037"/>
                </a:lnTo>
                <a:close/>
              </a:path>
              <a:path w="76200" h="939164">
                <a:moveTo>
                  <a:pt x="41275" y="691337"/>
                </a:moveTo>
                <a:lnTo>
                  <a:pt x="34925" y="691337"/>
                </a:lnTo>
                <a:lnTo>
                  <a:pt x="34925" y="697687"/>
                </a:lnTo>
                <a:lnTo>
                  <a:pt x="41275" y="697687"/>
                </a:lnTo>
                <a:lnTo>
                  <a:pt x="41275" y="691337"/>
                </a:lnTo>
                <a:close/>
              </a:path>
              <a:path w="76200" h="939164">
                <a:moveTo>
                  <a:pt x="41275" y="678637"/>
                </a:moveTo>
                <a:lnTo>
                  <a:pt x="34925" y="678637"/>
                </a:lnTo>
                <a:lnTo>
                  <a:pt x="34925" y="684987"/>
                </a:lnTo>
                <a:lnTo>
                  <a:pt x="41275" y="684987"/>
                </a:lnTo>
                <a:lnTo>
                  <a:pt x="41275" y="678637"/>
                </a:lnTo>
                <a:close/>
              </a:path>
              <a:path w="76200" h="939164">
                <a:moveTo>
                  <a:pt x="41275" y="665937"/>
                </a:moveTo>
                <a:lnTo>
                  <a:pt x="34925" y="665937"/>
                </a:lnTo>
                <a:lnTo>
                  <a:pt x="34925" y="672287"/>
                </a:lnTo>
                <a:lnTo>
                  <a:pt x="41275" y="672287"/>
                </a:lnTo>
                <a:lnTo>
                  <a:pt x="41275" y="665937"/>
                </a:lnTo>
                <a:close/>
              </a:path>
              <a:path w="76200" h="939164">
                <a:moveTo>
                  <a:pt x="41275" y="653237"/>
                </a:moveTo>
                <a:lnTo>
                  <a:pt x="34925" y="653237"/>
                </a:lnTo>
                <a:lnTo>
                  <a:pt x="34925" y="659587"/>
                </a:lnTo>
                <a:lnTo>
                  <a:pt x="41275" y="659587"/>
                </a:lnTo>
                <a:lnTo>
                  <a:pt x="41275" y="653237"/>
                </a:lnTo>
                <a:close/>
              </a:path>
              <a:path w="76200" h="939164">
                <a:moveTo>
                  <a:pt x="41275" y="640537"/>
                </a:moveTo>
                <a:lnTo>
                  <a:pt x="34925" y="640537"/>
                </a:lnTo>
                <a:lnTo>
                  <a:pt x="34925" y="646887"/>
                </a:lnTo>
                <a:lnTo>
                  <a:pt x="41275" y="646887"/>
                </a:lnTo>
                <a:lnTo>
                  <a:pt x="41275" y="640537"/>
                </a:lnTo>
                <a:close/>
              </a:path>
              <a:path w="76200" h="939164">
                <a:moveTo>
                  <a:pt x="41275" y="627837"/>
                </a:moveTo>
                <a:lnTo>
                  <a:pt x="34925" y="627837"/>
                </a:lnTo>
                <a:lnTo>
                  <a:pt x="34925" y="634187"/>
                </a:lnTo>
                <a:lnTo>
                  <a:pt x="41275" y="634187"/>
                </a:lnTo>
                <a:lnTo>
                  <a:pt x="41275" y="627837"/>
                </a:lnTo>
                <a:close/>
              </a:path>
              <a:path w="76200" h="939164">
                <a:moveTo>
                  <a:pt x="41275" y="615137"/>
                </a:moveTo>
                <a:lnTo>
                  <a:pt x="34925" y="615137"/>
                </a:lnTo>
                <a:lnTo>
                  <a:pt x="34925" y="621487"/>
                </a:lnTo>
                <a:lnTo>
                  <a:pt x="41275" y="621487"/>
                </a:lnTo>
                <a:lnTo>
                  <a:pt x="41275" y="615137"/>
                </a:lnTo>
                <a:close/>
              </a:path>
              <a:path w="76200" h="939164">
                <a:moveTo>
                  <a:pt x="41275" y="602437"/>
                </a:moveTo>
                <a:lnTo>
                  <a:pt x="34925" y="602437"/>
                </a:lnTo>
                <a:lnTo>
                  <a:pt x="34925" y="608787"/>
                </a:lnTo>
                <a:lnTo>
                  <a:pt x="41275" y="608787"/>
                </a:lnTo>
                <a:lnTo>
                  <a:pt x="41275" y="602437"/>
                </a:lnTo>
                <a:close/>
              </a:path>
              <a:path w="76200" h="939164">
                <a:moveTo>
                  <a:pt x="41275" y="589737"/>
                </a:moveTo>
                <a:lnTo>
                  <a:pt x="34925" y="589737"/>
                </a:lnTo>
                <a:lnTo>
                  <a:pt x="34925" y="596087"/>
                </a:lnTo>
                <a:lnTo>
                  <a:pt x="41275" y="596087"/>
                </a:lnTo>
                <a:lnTo>
                  <a:pt x="41275" y="589737"/>
                </a:lnTo>
                <a:close/>
              </a:path>
              <a:path w="76200" h="939164">
                <a:moveTo>
                  <a:pt x="41275" y="577037"/>
                </a:moveTo>
                <a:lnTo>
                  <a:pt x="34925" y="577037"/>
                </a:lnTo>
                <a:lnTo>
                  <a:pt x="34925" y="583387"/>
                </a:lnTo>
                <a:lnTo>
                  <a:pt x="41275" y="583387"/>
                </a:lnTo>
                <a:lnTo>
                  <a:pt x="41275" y="577037"/>
                </a:lnTo>
                <a:close/>
              </a:path>
              <a:path w="76200" h="939164">
                <a:moveTo>
                  <a:pt x="41275" y="564337"/>
                </a:moveTo>
                <a:lnTo>
                  <a:pt x="34925" y="564337"/>
                </a:lnTo>
                <a:lnTo>
                  <a:pt x="34925" y="570687"/>
                </a:lnTo>
                <a:lnTo>
                  <a:pt x="41275" y="570687"/>
                </a:lnTo>
                <a:lnTo>
                  <a:pt x="41275" y="564337"/>
                </a:lnTo>
                <a:close/>
              </a:path>
              <a:path w="76200" h="939164">
                <a:moveTo>
                  <a:pt x="41275" y="551637"/>
                </a:moveTo>
                <a:lnTo>
                  <a:pt x="34925" y="551637"/>
                </a:lnTo>
                <a:lnTo>
                  <a:pt x="34925" y="557987"/>
                </a:lnTo>
                <a:lnTo>
                  <a:pt x="41275" y="557987"/>
                </a:lnTo>
                <a:lnTo>
                  <a:pt x="41275" y="551637"/>
                </a:lnTo>
                <a:close/>
              </a:path>
              <a:path w="76200" h="939164">
                <a:moveTo>
                  <a:pt x="41275" y="538937"/>
                </a:moveTo>
                <a:lnTo>
                  <a:pt x="34925" y="538937"/>
                </a:lnTo>
                <a:lnTo>
                  <a:pt x="34925" y="545287"/>
                </a:lnTo>
                <a:lnTo>
                  <a:pt x="41275" y="545287"/>
                </a:lnTo>
                <a:lnTo>
                  <a:pt x="41275" y="538937"/>
                </a:lnTo>
                <a:close/>
              </a:path>
              <a:path w="76200" h="939164">
                <a:moveTo>
                  <a:pt x="41275" y="526237"/>
                </a:moveTo>
                <a:lnTo>
                  <a:pt x="34925" y="526237"/>
                </a:lnTo>
                <a:lnTo>
                  <a:pt x="34925" y="532587"/>
                </a:lnTo>
                <a:lnTo>
                  <a:pt x="41275" y="532587"/>
                </a:lnTo>
                <a:lnTo>
                  <a:pt x="41275" y="526237"/>
                </a:lnTo>
                <a:close/>
              </a:path>
              <a:path w="76200" h="939164">
                <a:moveTo>
                  <a:pt x="41275" y="513537"/>
                </a:moveTo>
                <a:lnTo>
                  <a:pt x="34925" y="513537"/>
                </a:lnTo>
                <a:lnTo>
                  <a:pt x="34925" y="519887"/>
                </a:lnTo>
                <a:lnTo>
                  <a:pt x="41275" y="519887"/>
                </a:lnTo>
                <a:lnTo>
                  <a:pt x="41275" y="513537"/>
                </a:lnTo>
                <a:close/>
              </a:path>
              <a:path w="76200" h="939164">
                <a:moveTo>
                  <a:pt x="41275" y="500837"/>
                </a:moveTo>
                <a:lnTo>
                  <a:pt x="34925" y="500837"/>
                </a:lnTo>
                <a:lnTo>
                  <a:pt x="34925" y="507187"/>
                </a:lnTo>
                <a:lnTo>
                  <a:pt x="41275" y="507187"/>
                </a:lnTo>
                <a:lnTo>
                  <a:pt x="41275" y="500837"/>
                </a:lnTo>
                <a:close/>
              </a:path>
              <a:path w="76200" h="939164">
                <a:moveTo>
                  <a:pt x="41275" y="488137"/>
                </a:moveTo>
                <a:lnTo>
                  <a:pt x="34925" y="488137"/>
                </a:lnTo>
                <a:lnTo>
                  <a:pt x="34925" y="494487"/>
                </a:lnTo>
                <a:lnTo>
                  <a:pt x="41275" y="494487"/>
                </a:lnTo>
                <a:lnTo>
                  <a:pt x="41275" y="488137"/>
                </a:lnTo>
                <a:close/>
              </a:path>
              <a:path w="76200" h="939164">
                <a:moveTo>
                  <a:pt x="41275" y="475437"/>
                </a:moveTo>
                <a:lnTo>
                  <a:pt x="34925" y="475437"/>
                </a:lnTo>
                <a:lnTo>
                  <a:pt x="34925" y="481787"/>
                </a:lnTo>
                <a:lnTo>
                  <a:pt x="41275" y="481787"/>
                </a:lnTo>
                <a:lnTo>
                  <a:pt x="41275" y="475437"/>
                </a:lnTo>
                <a:close/>
              </a:path>
              <a:path w="76200" h="939164">
                <a:moveTo>
                  <a:pt x="41275" y="462737"/>
                </a:moveTo>
                <a:lnTo>
                  <a:pt x="34925" y="462737"/>
                </a:lnTo>
                <a:lnTo>
                  <a:pt x="34925" y="469087"/>
                </a:lnTo>
                <a:lnTo>
                  <a:pt x="41275" y="469087"/>
                </a:lnTo>
                <a:lnTo>
                  <a:pt x="41275" y="462737"/>
                </a:lnTo>
                <a:close/>
              </a:path>
              <a:path w="76200" h="939164">
                <a:moveTo>
                  <a:pt x="41275" y="450037"/>
                </a:moveTo>
                <a:lnTo>
                  <a:pt x="34925" y="450037"/>
                </a:lnTo>
                <a:lnTo>
                  <a:pt x="34925" y="456387"/>
                </a:lnTo>
                <a:lnTo>
                  <a:pt x="41275" y="456387"/>
                </a:lnTo>
                <a:lnTo>
                  <a:pt x="41275" y="450037"/>
                </a:lnTo>
                <a:close/>
              </a:path>
              <a:path w="76200" h="939164">
                <a:moveTo>
                  <a:pt x="41275" y="437337"/>
                </a:moveTo>
                <a:lnTo>
                  <a:pt x="34925" y="437337"/>
                </a:lnTo>
                <a:lnTo>
                  <a:pt x="34925" y="443687"/>
                </a:lnTo>
                <a:lnTo>
                  <a:pt x="41275" y="443687"/>
                </a:lnTo>
                <a:lnTo>
                  <a:pt x="41275" y="437337"/>
                </a:lnTo>
                <a:close/>
              </a:path>
              <a:path w="76200" h="939164">
                <a:moveTo>
                  <a:pt x="41275" y="424637"/>
                </a:moveTo>
                <a:lnTo>
                  <a:pt x="34925" y="424637"/>
                </a:lnTo>
                <a:lnTo>
                  <a:pt x="34925" y="430987"/>
                </a:lnTo>
                <a:lnTo>
                  <a:pt x="41275" y="430987"/>
                </a:lnTo>
                <a:lnTo>
                  <a:pt x="41275" y="424637"/>
                </a:lnTo>
                <a:close/>
              </a:path>
              <a:path w="76200" h="939164">
                <a:moveTo>
                  <a:pt x="41275" y="411937"/>
                </a:moveTo>
                <a:lnTo>
                  <a:pt x="34925" y="411937"/>
                </a:lnTo>
                <a:lnTo>
                  <a:pt x="34925" y="418287"/>
                </a:lnTo>
                <a:lnTo>
                  <a:pt x="41275" y="418287"/>
                </a:lnTo>
                <a:lnTo>
                  <a:pt x="41275" y="411937"/>
                </a:lnTo>
                <a:close/>
              </a:path>
              <a:path w="76200" h="939164">
                <a:moveTo>
                  <a:pt x="41275" y="399237"/>
                </a:moveTo>
                <a:lnTo>
                  <a:pt x="34925" y="399237"/>
                </a:lnTo>
                <a:lnTo>
                  <a:pt x="34925" y="405587"/>
                </a:lnTo>
                <a:lnTo>
                  <a:pt x="41275" y="405587"/>
                </a:lnTo>
                <a:lnTo>
                  <a:pt x="41275" y="399237"/>
                </a:lnTo>
                <a:close/>
              </a:path>
              <a:path w="76200" h="939164">
                <a:moveTo>
                  <a:pt x="41275" y="386537"/>
                </a:moveTo>
                <a:lnTo>
                  <a:pt x="34925" y="386537"/>
                </a:lnTo>
                <a:lnTo>
                  <a:pt x="34925" y="392887"/>
                </a:lnTo>
                <a:lnTo>
                  <a:pt x="41275" y="392887"/>
                </a:lnTo>
                <a:lnTo>
                  <a:pt x="41275" y="386537"/>
                </a:lnTo>
                <a:close/>
              </a:path>
              <a:path w="76200" h="939164">
                <a:moveTo>
                  <a:pt x="41275" y="373837"/>
                </a:moveTo>
                <a:lnTo>
                  <a:pt x="34925" y="373837"/>
                </a:lnTo>
                <a:lnTo>
                  <a:pt x="34925" y="380187"/>
                </a:lnTo>
                <a:lnTo>
                  <a:pt x="41275" y="380187"/>
                </a:lnTo>
                <a:lnTo>
                  <a:pt x="41275" y="373837"/>
                </a:lnTo>
                <a:close/>
              </a:path>
              <a:path w="76200" h="939164">
                <a:moveTo>
                  <a:pt x="41275" y="361137"/>
                </a:moveTo>
                <a:lnTo>
                  <a:pt x="34925" y="361137"/>
                </a:lnTo>
                <a:lnTo>
                  <a:pt x="34925" y="367487"/>
                </a:lnTo>
                <a:lnTo>
                  <a:pt x="41275" y="367487"/>
                </a:lnTo>
                <a:lnTo>
                  <a:pt x="41275" y="361137"/>
                </a:lnTo>
                <a:close/>
              </a:path>
              <a:path w="76200" h="939164">
                <a:moveTo>
                  <a:pt x="41275" y="348437"/>
                </a:moveTo>
                <a:lnTo>
                  <a:pt x="34925" y="348437"/>
                </a:lnTo>
                <a:lnTo>
                  <a:pt x="34925" y="354787"/>
                </a:lnTo>
                <a:lnTo>
                  <a:pt x="41275" y="354787"/>
                </a:lnTo>
                <a:lnTo>
                  <a:pt x="41275" y="348437"/>
                </a:lnTo>
                <a:close/>
              </a:path>
              <a:path w="76200" h="939164">
                <a:moveTo>
                  <a:pt x="41275" y="335737"/>
                </a:moveTo>
                <a:lnTo>
                  <a:pt x="34925" y="335737"/>
                </a:lnTo>
                <a:lnTo>
                  <a:pt x="34925" y="342087"/>
                </a:lnTo>
                <a:lnTo>
                  <a:pt x="41275" y="342087"/>
                </a:lnTo>
                <a:lnTo>
                  <a:pt x="41275" y="335737"/>
                </a:lnTo>
                <a:close/>
              </a:path>
              <a:path w="76200" h="939164">
                <a:moveTo>
                  <a:pt x="41275" y="323037"/>
                </a:moveTo>
                <a:lnTo>
                  <a:pt x="34925" y="323037"/>
                </a:lnTo>
                <a:lnTo>
                  <a:pt x="34925" y="329387"/>
                </a:lnTo>
                <a:lnTo>
                  <a:pt x="41275" y="329387"/>
                </a:lnTo>
                <a:lnTo>
                  <a:pt x="41275" y="323037"/>
                </a:lnTo>
                <a:close/>
              </a:path>
              <a:path w="76200" h="939164">
                <a:moveTo>
                  <a:pt x="41275" y="310337"/>
                </a:moveTo>
                <a:lnTo>
                  <a:pt x="34925" y="310337"/>
                </a:lnTo>
                <a:lnTo>
                  <a:pt x="34925" y="316687"/>
                </a:lnTo>
                <a:lnTo>
                  <a:pt x="41275" y="316687"/>
                </a:lnTo>
                <a:lnTo>
                  <a:pt x="41275" y="310337"/>
                </a:lnTo>
                <a:close/>
              </a:path>
              <a:path w="76200" h="939164">
                <a:moveTo>
                  <a:pt x="41275" y="297637"/>
                </a:moveTo>
                <a:lnTo>
                  <a:pt x="34925" y="297637"/>
                </a:lnTo>
                <a:lnTo>
                  <a:pt x="34925" y="303987"/>
                </a:lnTo>
                <a:lnTo>
                  <a:pt x="41275" y="303987"/>
                </a:lnTo>
                <a:lnTo>
                  <a:pt x="41275" y="297637"/>
                </a:lnTo>
                <a:close/>
              </a:path>
              <a:path w="76200" h="939164">
                <a:moveTo>
                  <a:pt x="41275" y="284937"/>
                </a:moveTo>
                <a:lnTo>
                  <a:pt x="34925" y="284937"/>
                </a:lnTo>
                <a:lnTo>
                  <a:pt x="34925" y="291287"/>
                </a:lnTo>
                <a:lnTo>
                  <a:pt x="41275" y="291287"/>
                </a:lnTo>
                <a:lnTo>
                  <a:pt x="41275" y="284937"/>
                </a:lnTo>
                <a:close/>
              </a:path>
              <a:path w="76200" h="939164">
                <a:moveTo>
                  <a:pt x="41275" y="272237"/>
                </a:moveTo>
                <a:lnTo>
                  <a:pt x="34925" y="272237"/>
                </a:lnTo>
                <a:lnTo>
                  <a:pt x="34925" y="278587"/>
                </a:lnTo>
                <a:lnTo>
                  <a:pt x="41275" y="278587"/>
                </a:lnTo>
                <a:lnTo>
                  <a:pt x="41275" y="272237"/>
                </a:lnTo>
                <a:close/>
              </a:path>
              <a:path w="76200" h="939164">
                <a:moveTo>
                  <a:pt x="41275" y="259537"/>
                </a:moveTo>
                <a:lnTo>
                  <a:pt x="34925" y="259537"/>
                </a:lnTo>
                <a:lnTo>
                  <a:pt x="34925" y="265887"/>
                </a:lnTo>
                <a:lnTo>
                  <a:pt x="41275" y="265887"/>
                </a:lnTo>
                <a:lnTo>
                  <a:pt x="41275" y="259537"/>
                </a:lnTo>
                <a:close/>
              </a:path>
              <a:path w="76200" h="939164">
                <a:moveTo>
                  <a:pt x="41275" y="246837"/>
                </a:moveTo>
                <a:lnTo>
                  <a:pt x="34925" y="246837"/>
                </a:lnTo>
                <a:lnTo>
                  <a:pt x="34925" y="253187"/>
                </a:lnTo>
                <a:lnTo>
                  <a:pt x="41275" y="253187"/>
                </a:lnTo>
                <a:lnTo>
                  <a:pt x="41275" y="246837"/>
                </a:lnTo>
                <a:close/>
              </a:path>
              <a:path w="76200" h="939164">
                <a:moveTo>
                  <a:pt x="41275" y="234137"/>
                </a:moveTo>
                <a:lnTo>
                  <a:pt x="34925" y="234137"/>
                </a:lnTo>
                <a:lnTo>
                  <a:pt x="34925" y="240487"/>
                </a:lnTo>
                <a:lnTo>
                  <a:pt x="41275" y="240487"/>
                </a:lnTo>
                <a:lnTo>
                  <a:pt x="41275" y="234137"/>
                </a:lnTo>
                <a:close/>
              </a:path>
              <a:path w="76200" h="939164">
                <a:moveTo>
                  <a:pt x="41275" y="221437"/>
                </a:moveTo>
                <a:lnTo>
                  <a:pt x="34925" y="221437"/>
                </a:lnTo>
                <a:lnTo>
                  <a:pt x="34925" y="227787"/>
                </a:lnTo>
                <a:lnTo>
                  <a:pt x="41275" y="227787"/>
                </a:lnTo>
                <a:lnTo>
                  <a:pt x="41275" y="221437"/>
                </a:lnTo>
                <a:close/>
              </a:path>
              <a:path w="76200" h="939164">
                <a:moveTo>
                  <a:pt x="41275" y="208737"/>
                </a:moveTo>
                <a:lnTo>
                  <a:pt x="34925" y="208737"/>
                </a:lnTo>
                <a:lnTo>
                  <a:pt x="34925" y="215087"/>
                </a:lnTo>
                <a:lnTo>
                  <a:pt x="41275" y="215087"/>
                </a:lnTo>
                <a:lnTo>
                  <a:pt x="41275" y="208737"/>
                </a:lnTo>
                <a:close/>
              </a:path>
              <a:path w="76200" h="939164">
                <a:moveTo>
                  <a:pt x="41275" y="196037"/>
                </a:moveTo>
                <a:lnTo>
                  <a:pt x="34925" y="196037"/>
                </a:lnTo>
                <a:lnTo>
                  <a:pt x="34925" y="202387"/>
                </a:lnTo>
                <a:lnTo>
                  <a:pt x="41275" y="202387"/>
                </a:lnTo>
                <a:lnTo>
                  <a:pt x="41275" y="196037"/>
                </a:lnTo>
                <a:close/>
              </a:path>
              <a:path w="76200" h="939164">
                <a:moveTo>
                  <a:pt x="41275" y="183337"/>
                </a:moveTo>
                <a:lnTo>
                  <a:pt x="34925" y="183337"/>
                </a:lnTo>
                <a:lnTo>
                  <a:pt x="34925" y="189687"/>
                </a:lnTo>
                <a:lnTo>
                  <a:pt x="41275" y="189687"/>
                </a:lnTo>
                <a:lnTo>
                  <a:pt x="41275" y="183337"/>
                </a:lnTo>
                <a:close/>
              </a:path>
              <a:path w="76200" h="939164">
                <a:moveTo>
                  <a:pt x="41275" y="170637"/>
                </a:moveTo>
                <a:lnTo>
                  <a:pt x="34925" y="170637"/>
                </a:lnTo>
                <a:lnTo>
                  <a:pt x="34925" y="176987"/>
                </a:lnTo>
                <a:lnTo>
                  <a:pt x="41275" y="176987"/>
                </a:lnTo>
                <a:lnTo>
                  <a:pt x="41275" y="170637"/>
                </a:lnTo>
                <a:close/>
              </a:path>
              <a:path w="76200" h="939164">
                <a:moveTo>
                  <a:pt x="41275" y="157937"/>
                </a:moveTo>
                <a:lnTo>
                  <a:pt x="34925" y="157937"/>
                </a:lnTo>
                <a:lnTo>
                  <a:pt x="34925" y="164287"/>
                </a:lnTo>
                <a:lnTo>
                  <a:pt x="41275" y="164287"/>
                </a:lnTo>
                <a:lnTo>
                  <a:pt x="41275" y="157937"/>
                </a:lnTo>
                <a:close/>
              </a:path>
              <a:path w="76200" h="939164">
                <a:moveTo>
                  <a:pt x="41275" y="145237"/>
                </a:moveTo>
                <a:lnTo>
                  <a:pt x="34925" y="145237"/>
                </a:lnTo>
                <a:lnTo>
                  <a:pt x="34925" y="151587"/>
                </a:lnTo>
                <a:lnTo>
                  <a:pt x="41275" y="151587"/>
                </a:lnTo>
                <a:lnTo>
                  <a:pt x="41275" y="145237"/>
                </a:lnTo>
                <a:close/>
              </a:path>
              <a:path w="76200" h="939164">
                <a:moveTo>
                  <a:pt x="41275" y="132537"/>
                </a:moveTo>
                <a:lnTo>
                  <a:pt x="34925" y="132537"/>
                </a:lnTo>
                <a:lnTo>
                  <a:pt x="34925" y="138887"/>
                </a:lnTo>
                <a:lnTo>
                  <a:pt x="41275" y="138887"/>
                </a:lnTo>
                <a:lnTo>
                  <a:pt x="41275" y="132537"/>
                </a:lnTo>
                <a:close/>
              </a:path>
              <a:path w="76200" h="939164">
                <a:moveTo>
                  <a:pt x="41275" y="119837"/>
                </a:moveTo>
                <a:lnTo>
                  <a:pt x="34925" y="119837"/>
                </a:lnTo>
                <a:lnTo>
                  <a:pt x="34925" y="126187"/>
                </a:lnTo>
                <a:lnTo>
                  <a:pt x="41275" y="126187"/>
                </a:lnTo>
                <a:lnTo>
                  <a:pt x="41275" y="119837"/>
                </a:lnTo>
                <a:close/>
              </a:path>
              <a:path w="76200" h="939164">
                <a:moveTo>
                  <a:pt x="41275" y="107137"/>
                </a:moveTo>
                <a:lnTo>
                  <a:pt x="34925" y="107137"/>
                </a:lnTo>
                <a:lnTo>
                  <a:pt x="34925" y="113487"/>
                </a:lnTo>
                <a:lnTo>
                  <a:pt x="41275" y="113487"/>
                </a:lnTo>
                <a:lnTo>
                  <a:pt x="41275" y="107137"/>
                </a:lnTo>
                <a:close/>
              </a:path>
              <a:path w="76200" h="939164">
                <a:moveTo>
                  <a:pt x="41275" y="94437"/>
                </a:moveTo>
                <a:lnTo>
                  <a:pt x="34925" y="94437"/>
                </a:lnTo>
                <a:lnTo>
                  <a:pt x="34925" y="100787"/>
                </a:lnTo>
                <a:lnTo>
                  <a:pt x="41275" y="100787"/>
                </a:lnTo>
                <a:lnTo>
                  <a:pt x="41275" y="94437"/>
                </a:lnTo>
                <a:close/>
              </a:path>
              <a:path w="76200" h="939164">
                <a:moveTo>
                  <a:pt x="41275" y="81737"/>
                </a:moveTo>
                <a:lnTo>
                  <a:pt x="34925" y="81737"/>
                </a:lnTo>
                <a:lnTo>
                  <a:pt x="34925" y="88087"/>
                </a:lnTo>
                <a:lnTo>
                  <a:pt x="41275" y="88087"/>
                </a:lnTo>
                <a:lnTo>
                  <a:pt x="41275" y="81737"/>
                </a:lnTo>
                <a:close/>
              </a:path>
              <a:path w="76200" h="939164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75793" y="75387"/>
                </a:lnTo>
                <a:lnTo>
                  <a:pt x="34925" y="75387"/>
                </a:lnTo>
                <a:lnTo>
                  <a:pt x="34925" y="69037"/>
                </a:lnTo>
                <a:lnTo>
                  <a:pt x="72618" y="69037"/>
                </a:lnTo>
                <a:lnTo>
                  <a:pt x="38100" y="0"/>
                </a:lnTo>
                <a:close/>
              </a:path>
              <a:path w="76200" h="939164">
                <a:moveTo>
                  <a:pt x="41275" y="69037"/>
                </a:moveTo>
                <a:lnTo>
                  <a:pt x="34925" y="69037"/>
                </a:lnTo>
                <a:lnTo>
                  <a:pt x="34925" y="75387"/>
                </a:lnTo>
                <a:lnTo>
                  <a:pt x="41275" y="75387"/>
                </a:lnTo>
                <a:lnTo>
                  <a:pt x="41275" y="69037"/>
                </a:lnTo>
                <a:close/>
              </a:path>
              <a:path w="76200" h="939164">
                <a:moveTo>
                  <a:pt x="72618" y="69037"/>
                </a:moveTo>
                <a:lnTo>
                  <a:pt x="41275" y="69037"/>
                </a:lnTo>
                <a:lnTo>
                  <a:pt x="41275" y="75387"/>
                </a:lnTo>
                <a:lnTo>
                  <a:pt x="75793" y="75387"/>
                </a:lnTo>
                <a:lnTo>
                  <a:pt x="72618" y="690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29509" y="3247135"/>
            <a:ext cx="1337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FAOSTAT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18031" y="3195320"/>
            <a:ext cx="1457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Key</a:t>
            </a:r>
            <a:r>
              <a:rPr sz="900" i="1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Reports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437997" y="3405670"/>
            <a:ext cx="4503420" cy="0"/>
          </a:xfrm>
          <a:custGeom>
            <a:avLst/>
            <a:gdLst/>
            <a:ahLst/>
            <a:cxnLst/>
            <a:rect l="l" t="t" r="r" b="b"/>
            <a:pathLst>
              <a:path w="4503420">
                <a:moveTo>
                  <a:pt x="4503228" y="0"/>
                </a:moveTo>
                <a:lnTo>
                  <a:pt x="0" y="1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820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595959"/>
                </a:solidFill>
              </a:rPr>
              <a:t>Good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employment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potential,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albeit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at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lower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revenue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per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ha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than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groundnuts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79816" y="2077770"/>
            <a:ext cx="5181600" cy="1905000"/>
            <a:chOff x="1779816" y="2077770"/>
            <a:chExt cx="5181600" cy="1905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6816" y="2306370"/>
              <a:ext cx="2514600" cy="14761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9816" y="2077770"/>
              <a:ext cx="1904999" cy="1904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261616" y="2055876"/>
            <a:ext cx="94170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50" dirty="0">
                <a:solidFill>
                  <a:srgbClr val="E0294A"/>
                </a:solidFill>
                <a:latin typeface="Trebuchet MS"/>
                <a:cs typeface="Trebuchet MS"/>
              </a:rPr>
              <a:t>00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10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7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7536" y="2055876"/>
            <a:ext cx="94043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45" dirty="0">
                <a:solidFill>
                  <a:srgbClr val="E0294A"/>
                </a:solidFill>
                <a:latin typeface="Trebuchet MS"/>
                <a:cs typeface="Trebuchet MS"/>
              </a:rPr>
              <a:t>60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8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9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02741" y="2028444"/>
            <a:ext cx="155638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050"/>
              </a:lnSpc>
            </a:pPr>
            <a:r>
              <a:rPr sz="1800" spc="25" dirty="0">
                <a:solidFill>
                  <a:srgbClr val="E0294A"/>
                </a:solidFill>
                <a:latin typeface="Trebuchet MS"/>
                <a:cs typeface="Trebuchet MS"/>
              </a:rPr>
              <a:t>3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ton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E0294A"/>
                </a:solidFill>
                <a:latin typeface="Trebuchet MS"/>
                <a:cs typeface="Trebuchet MS"/>
              </a:rPr>
              <a:t>per</a:t>
            </a:r>
            <a:r>
              <a:rPr sz="1800" spc="-12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E0294A"/>
                </a:solidFill>
                <a:latin typeface="Trebuchet MS"/>
                <a:cs typeface="Trebuchet MS"/>
              </a:rPr>
              <a:t>hour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Sataki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rice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mill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40971" y="1337703"/>
            <a:ext cx="8970010" cy="3505200"/>
            <a:chOff x="1240971" y="1337703"/>
            <a:chExt cx="8970010" cy="3505200"/>
          </a:xfrm>
        </p:grpSpPr>
        <p:sp>
          <p:nvSpPr>
            <p:cNvPr id="12" name="object 12"/>
            <p:cNvSpPr/>
            <p:nvPr/>
          </p:nvSpPr>
          <p:spPr>
            <a:xfrm>
              <a:off x="4239983" y="1337703"/>
              <a:ext cx="2971800" cy="3505200"/>
            </a:xfrm>
            <a:custGeom>
              <a:avLst/>
              <a:gdLst/>
              <a:ahLst/>
              <a:cxnLst/>
              <a:rect l="l" t="t" r="r" b="b"/>
              <a:pathLst>
                <a:path w="2971800" h="3505200">
                  <a:moveTo>
                    <a:pt x="2971799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971799" y="3505200"/>
                  </a:lnTo>
                  <a:lnTo>
                    <a:pt x="2971799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0971" y="1337703"/>
              <a:ext cx="2971800" cy="3505200"/>
            </a:xfrm>
            <a:custGeom>
              <a:avLst/>
              <a:gdLst/>
              <a:ahLst/>
              <a:cxnLst/>
              <a:rect l="l" t="t" r="r" b="b"/>
              <a:pathLst>
                <a:path w="2971800" h="3505200">
                  <a:moveTo>
                    <a:pt x="2971796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971796" y="3505200"/>
                  </a:lnTo>
                  <a:lnTo>
                    <a:pt x="2971796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9000" y="1337703"/>
              <a:ext cx="2971800" cy="3505200"/>
            </a:xfrm>
            <a:custGeom>
              <a:avLst/>
              <a:gdLst/>
              <a:ahLst/>
              <a:cxnLst/>
              <a:rect l="l" t="t" r="r" b="b"/>
              <a:pathLst>
                <a:path w="2971800" h="3505200">
                  <a:moveTo>
                    <a:pt x="29718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971800" y="35052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5853" y="1619643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75853" y="1619643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88726" y="1619643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8726" y="1619643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36726" y="1619643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36726" y="1619643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12989" y="3793235"/>
            <a:ext cx="2611755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85"/>
              </a:spcBef>
            </a:pP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id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women’s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crop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(threshing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winnowing)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44059" y="3842004"/>
            <a:ext cx="2351405" cy="885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400"/>
              </a:lnSpc>
              <a:spcBef>
                <a:spcPts val="75"/>
              </a:spcBef>
            </a:pP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Fast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return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investment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(3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months)</a:t>
            </a:r>
            <a:endParaRPr sz="1400">
              <a:latin typeface="Trebuchet MS"/>
              <a:cs typeface="Trebuchet MS"/>
            </a:endParaRPr>
          </a:p>
          <a:p>
            <a:pPr marL="106045" marR="98425" algn="ctr">
              <a:lnSpc>
                <a:spcPct val="100000"/>
              </a:lnSpc>
              <a:spcBef>
                <a:spcPts val="25"/>
              </a:spcBef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opportunity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yield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improvements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9000" y="3747516"/>
            <a:ext cx="2971800" cy="7816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90855" marR="426720" algn="ctr">
              <a:lnSpc>
                <a:spcPct val="101400"/>
              </a:lnSpc>
              <a:spcBef>
                <a:spcPts val="75"/>
              </a:spcBef>
            </a:pP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Va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dd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4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125" dirty="0">
                <a:solidFill>
                  <a:srgbClr val="FFFFFF"/>
                </a:solidFill>
                <a:latin typeface="Trebuchet MS"/>
                <a:cs typeface="Trebuchet MS"/>
              </a:rPr>
              <a:t>g 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endParaRPr sz="1400">
              <a:latin typeface="Trebuchet MS"/>
              <a:cs typeface="Trebuchet MS"/>
            </a:endParaRPr>
          </a:p>
          <a:p>
            <a:pPr marL="140970" marR="72390" algn="ctr">
              <a:lnSpc>
                <a:spcPts val="1200"/>
              </a:lnSpc>
              <a:spcBef>
                <a:spcPts val="175"/>
              </a:spcBef>
            </a:pP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So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ya</a:t>
            </a:r>
            <a:r>
              <a:rPr sz="1150" i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50" i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50" i="1" spc="-2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50" i="1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5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50" i="1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50" i="1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5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5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-1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1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50" i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50" i="1" spc="-5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50" i="1" spc="-100" dirty="0">
                <a:solidFill>
                  <a:srgbClr val="FFFFFF"/>
                </a:solidFill>
                <a:latin typeface="Trebuchet MS"/>
                <a:cs typeface="Trebuchet MS"/>
              </a:rPr>
              <a:t> f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ee</a:t>
            </a:r>
            <a:r>
              <a:rPr sz="1150" i="1" spc="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50" i="1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5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oya</a:t>
            </a:r>
            <a:r>
              <a:rPr sz="1150" i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-10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oo</a:t>
            </a:r>
            <a:r>
              <a:rPr sz="1150" i="1" spc="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50" i="1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50" i="1" spc="-2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150" i="1" spc="-100" dirty="0">
                <a:solidFill>
                  <a:srgbClr val="FFFFFF"/>
                </a:solidFill>
                <a:latin typeface="Trebuchet MS"/>
                <a:cs typeface="Trebuchet MS"/>
              </a:rPr>
              <a:t>ff</a:t>
            </a:r>
            <a:r>
              <a:rPr sz="1150" i="1" spc="60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1150" i="1" spc="-45" dirty="0">
                <a:solidFill>
                  <a:srgbClr val="FFFFFF"/>
                </a:solidFill>
                <a:latin typeface="Trebuchet MS"/>
                <a:cs typeface="Trebuchet MS"/>
              </a:rPr>
              <a:t>ie</a:t>
            </a:r>
            <a:r>
              <a:rPr sz="1150" i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-7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50" i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150" i="1" spc="-2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50" i="1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5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50" i="1" spc="-20" dirty="0">
                <a:solidFill>
                  <a:srgbClr val="FFFFFF"/>
                </a:solidFill>
                <a:latin typeface="Trebuchet MS"/>
                <a:cs typeface="Trebuchet MS"/>
              </a:rPr>
              <a:t>hu</a:t>
            </a:r>
            <a:r>
              <a:rPr sz="1150" i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-2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50" i="1" spc="-19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150" i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50" i="1" spc="-2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ee</a:t>
            </a: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50" i="1" spc="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50" i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50" i="1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50" i="1" spc="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150" i="1" spc="-204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96255" y="2264664"/>
            <a:ext cx="917448" cy="91744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31135" y="2127504"/>
            <a:ext cx="1094232" cy="109423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778495" y="2017776"/>
            <a:ext cx="1716405" cy="1457960"/>
            <a:chOff x="7778495" y="2017776"/>
            <a:chExt cx="1716405" cy="145796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8495" y="2017776"/>
              <a:ext cx="1024127" cy="10241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6131" y="2028215"/>
              <a:ext cx="607174" cy="50636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15995" y="2455908"/>
              <a:ext cx="178841" cy="5376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0748" y="3012112"/>
              <a:ext cx="1276667" cy="463293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5"/>
            <a:ext cx="539958" cy="5503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8525"/>
            <a:ext cx="10535920" cy="5878195"/>
            <a:chOff x="0" y="498525"/>
            <a:chExt cx="10535920" cy="5878195"/>
          </a:xfrm>
        </p:grpSpPr>
        <p:sp>
          <p:nvSpPr>
            <p:cNvPr id="3" name="object 3"/>
            <p:cNvSpPr/>
            <p:nvPr/>
          </p:nvSpPr>
          <p:spPr>
            <a:xfrm>
              <a:off x="0" y="501700"/>
              <a:ext cx="10535920" cy="0"/>
            </a:xfrm>
            <a:custGeom>
              <a:avLst/>
              <a:gdLst/>
              <a:ahLst/>
              <a:cxnLst/>
              <a:rect l="l" t="t" r="r" b="b"/>
              <a:pathLst>
                <a:path w="10535920">
                  <a:moveTo>
                    <a:pt x="0" y="0"/>
                  </a:moveTo>
                  <a:lnTo>
                    <a:pt x="10535835" y="1"/>
                  </a:lnTo>
                </a:path>
              </a:pathLst>
            </a:custGeom>
            <a:ln w="635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2944" y="981456"/>
              <a:ext cx="795527" cy="11186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60419" y="961529"/>
              <a:ext cx="787400" cy="1108710"/>
            </a:xfrm>
            <a:custGeom>
              <a:avLst/>
              <a:gdLst/>
              <a:ahLst/>
              <a:cxnLst/>
              <a:rect l="l" t="t" r="r" b="b"/>
              <a:pathLst>
                <a:path w="787400" h="1108710">
                  <a:moveTo>
                    <a:pt x="657644" y="0"/>
                  </a:moveTo>
                  <a:lnTo>
                    <a:pt x="460273" y="99593"/>
                  </a:lnTo>
                  <a:lnTo>
                    <a:pt x="452678" y="127114"/>
                  </a:lnTo>
                  <a:lnTo>
                    <a:pt x="457009" y="158572"/>
                  </a:lnTo>
                  <a:lnTo>
                    <a:pt x="439699" y="181686"/>
                  </a:lnTo>
                  <a:lnTo>
                    <a:pt x="424408" y="195491"/>
                  </a:lnTo>
                  <a:lnTo>
                    <a:pt x="409041" y="219849"/>
                  </a:lnTo>
                  <a:lnTo>
                    <a:pt x="395935" y="251078"/>
                  </a:lnTo>
                  <a:lnTo>
                    <a:pt x="426720" y="275945"/>
                  </a:lnTo>
                  <a:lnTo>
                    <a:pt x="456717" y="299262"/>
                  </a:lnTo>
                  <a:lnTo>
                    <a:pt x="467474" y="347535"/>
                  </a:lnTo>
                  <a:lnTo>
                    <a:pt x="476707" y="378802"/>
                  </a:lnTo>
                  <a:lnTo>
                    <a:pt x="503618" y="397319"/>
                  </a:lnTo>
                  <a:lnTo>
                    <a:pt x="495211" y="439204"/>
                  </a:lnTo>
                  <a:lnTo>
                    <a:pt x="392099" y="433819"/>
                  </a:lnTo>
                  <a:lnTo>
                    <a:pt x="356742" y="455549"/>
                  </a:lnTo>
                  <a:lnTo>
                    <a:pt x="338327" y="484174"/>
                  </a:lnTo>
                  <a:lnTo>
                    <a:pt x="292950" y="512787"/>
                  </a:lnTo>
                  <a:lnTo>
                    <a:pt x="260515" y="512965"/>
                  </a:lnTo>
                  <a:lnTo>
                    <a:pt x="199123" y="498449"/>
                  </a:lnTo>
                  <a:lnTo>
                    <a:pt x="184530" y="520166"/>
                  </a:lnTo>
                  <a:lnTo>
                    <a:pt x="113779" y="549846"/>
                  </a:lnTo>
                  <a:lnTo>
                    <a:pt x="79946" y="584835"/>
                  </a:lnTo>
                  <a:lnTo>
                    <a:pt x="67627" y="614502"/>
                  </a:lnTo>
                  <a:lnTo>
                    <a:pt x="88391" y="633044"/>
                  </a:lnTo>
                  <a:lnTo>
                    <a:pt x="83781" y="667486"/>
                  </a:lnTo>
                  <a:lnTo>
                    <a:pt x="94526" y="693445"/>
                  </a:lnTo>
                  <a:lnTo>
                    <a:pt x="157619" y="744296"/>
                  </a:lnTo>
                  <a:lnTo>
                    <a:pt x="133769" y="766051"/>
                  </a:lnTo>
                  <a:lnTo>
                    <a:pt x="134543" y="791997"/>
                  </a:lnTo>
                  <a:lnTo>
                    <a:pt x="109943" y="822147"/>
                  </a:lnTo>
                  <a:lnTo>
                    <a:pt x="130721" y="861364"/>
                  </a:lnTo>
                  <a:lnTo>
                    <a:pt x="126098" y="898448"/>
                  </a:lnTo>
                  <a:lnTo>
                    <a:pt x="143040" y="915403"/>
                  </a:lnTo>
                  <a:lnTo>
                    <a:pt x="103073" y="957249"/>
                  </a:lnTo>
                  <a:lnTo>
                    <a:pt x="69240" y="957795"/>
                  </a:lnTo>
                  <a:lnTo>
                    <a:pt x="21551" y="975791"/>
                  </a:lnTo>
                  <a:lnTo>
                    <a:pt x="0" y="998029"/>
                  </a:lnTo>
                  <a:lnTo>
                    <a:pt x="39966" y="1021880"/>
                  </a:lnTo>
                  <a:lnTo>
                    <a:pt x="87655" y="1043597"/>
                  </a:lnTo>
                  <a:lnTo>
                    <a:pt x="123012" y="1057402"/>
                  </a:lnTo>
                  <a:lnTo>
                    <a:pt x="168986" y="1046556"/>
                  </a:lnTo>
                  <a:lnTo>
                    <a:pt x="216522" y="1037145"/>
                  </a:lnTo>
                  <a:lnTo>
                    <a:pt x="222059" y="1054506"/>
                  </a:lnTo>
                  <a:lnTo>
                    <a:pt x="245732" y="1075499"/>
                  </a:lnTo>
                  <a:lnTo>
                    <a:pt x="263880" y="1084186"/>
                  </a:lnTo>
                  <a:lnTo>
                    <a:pt x="316496" y="1081417"/>
                  </a:lnTo>
                  <a:lnTo>
                    <a:pt x="352780" y="1102410"/>
                  </a:lnTo>
                  <a:lnTo>
                    <a:pt x="369671" y="1092860"/>
                  </a:lnTo>
                  <a:lnTo>
                    <a:pt x="408444" y="1108125"/>
                  </a:lnTo>
                  <a:lnTo>
                    <a:pt x="405942" y="1073785"/>
                  </a:lnTo>
                  <a:lnTo>
                    <a:pt x="414261" y="1046873"/>
                  </a:lnTo>
                  <a:lnTo>
                    <a:pt x="421589" y="1014056"/>
                  </a:lnTo>
                  <a:lnTo>
                    <a:pt x="451777" y="975893"/>
                  </a:lnTo>
                  <a:lnTo>
                    <a:pt x="450532" y="944308"/>
                  </a:lnTo>
                  <a:lnTo>
                    <a:pt x="446239" y="916546"/>
                  </a:lnTo>
                  <a:lnTo>
                    <a:pt x="475462" y="884770"/>
                  </a:lnTo>
                  <a:lnTo>
                    <a:pt x="515747" y="857008"/>
                  </a:lnTo>
                  <a:lnTo>
                    <a:pt x="581621" y="842352"/>
                  </a:lnTo>
                  <a:lnTo>
                    <a:pt x="602157" y="821423"/>
                  </a:lnTo>
                  <a:lnTo>
                    <a:pt x="607695" y="783259"/>
                  </a:lnTo>
                  <a:lnTo>
                    <a:pt x="616000" y="754443"/>
                  </a:lnTo>
                  <a:lnTo>
                    <a:pt x="640930" y="727532"/>
                  </a:lnTo>
                  <a:lnTo>
                    <a:pt x="675957" y="713981"/>
                  </a:lnTo>
                  <a:lnTo>
                    <a:pt x="691337" y="696810"/>
                  </a:lnTo>
                  <a:lnTo>
                    <a:pt x="719023" y="670953"/>
                  </a:lnTo>
                  <a:lnTo>
                    <a:pt x="764857" y="649770"/>
                  </a:lnTo>
                  <a:lnTo>
                    <a:pt x="787285" y="612470"/>
                  </a:lnTo>
                  <a:lnTo>
                    <a:pt x="769429" y="582790"/>
                  </a:lnTo>
                  <a:lnTo>
                    <a:pt x="748525" y="563524"/>
                  </a:lnTo>
                  <a:lnTo>
                    <a:pt x="762368" y="528129"/>
                  </a:lnTo>
                  <a:lnTo>
                    <a:pt x="732878" y="494449"/>
                  </a:lnTo>
                  <a:lnTo>
                    <a:pt x="726084" y="460095"/>
                  </a:lnTo>
                  <a:lnTo>
                    <a:pt x="731621" y="426415"/>
                  </a:lnTo>
                  <a:lnTo>
                    <a:pt x="721791" y="395503"/>
                  </a:lnTo>
                  <a:lnTo>
                    <a:pt x="733285" y="345592"/>
                  </a:lnTo>
                  <a:lnTo>
                    <a:pt x="713486" y="326428"/>
                  </a:lnTo>
                  <a:lnTo>
                    <a:pt x="673188" y="288061"/>
                  </a:lnTo>
                  <a:lnTo>
                    <a:pt x="662114" y="254584"/>
                  </a:lnTo>
                  <a:lnTo>
                    <a:pt x="664883" y="224904"/>
                  </a:lnTo>
                  <a:lnTo>
                    <a:pt x="638441" y="192277"/>
                  </a:lnTo>
                  <a:lnTo>
                    <a:pt x="641489" y="166420"/>
                  </a:lnTo>
                  <a:lnTo>
                    <a:pt x="681494" y="143332"/>
                  </a:lnTo>
                  <a:lnTo>
                    <a:pt x="677392" y="121526"/>
                  </a:lnTo>
                  <a:lnTo>
                    <a:pt x="659345" y="81889"/>
                  </a:lnTo>
                  <a:lnTo>
                    <a:pt x="666407" y="45631"/>
                  </a:lnTo>
                  <a:lnTo>
                    <a:pt x="65764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60419" y="961529"/>
              <a:ext cx="787400" cy="1108710"/>
            </a:xfrm>
            <a:custGeom>
              <a:avLst/>
              <a:gdLst/>
              <a:ahLst/>
              <a:cxnLst/>
              <a:rect l="l" t="t" r="r" b="b"/>
              <a:pathLst>
                <a:path w="787400" h="1108710">
                  <a:moveTo>
                    <a:pt x="460268" y="99585"/>
                  </a:moveTo>
                  <a:lnTo>
                    <a:pt x="452678" y="127103"/>
                  </a:lnTo>
                  <a:lnTo>
                    <a:pt x="457006" y="158565"/>
                  </a:lnTo>
                  <a:lnTo>
                    <a:pt x="439697" y="181679"/>
                  </a:lnTo>
                  <a:lnTo>
                    <a:pt x="424408" y="195480"/>
                  </a:lnTo>
                  <a:lnTo>
                    <a:pt x="409038" y="219842"/>
                  </a:lnTo>
                  <a:lnTo>
                    <a:pt x="395930" y="251074"/>
                  </a:lnTo>
                  <a:lnTo>
                    <a:pt x="426716" y="275946"/>
                  </a:lnTo>
                  <a:lnTo>
                    <a:pt x="456717" y="299258"/>
                  </a:lnTo>
                  <a:lnTo>
                    <a:pt x="467472" y="347534"/>
                  </a:lnTo>
                  <a:lnTo>
                    <a:pt x="476703" y="378797"/>
                  </a:lnTo>
                  <a:lnTo>
                    <a:pt x="503612" y="397308"/>
                  </a:lnTo>
                  <a:lnTo>
                    <a:pt x="495210" y="439193"/>
                  </a:lnTo>
                  <a:lnTo>
                    <a:pt x="392099" y="433820"/>
                  </a:lnTo>
                  <a:lnTo>
                    <a:pt x="356743" y="455542"/>
                  </a:lnTo>
                  <a:lnTo>
                    <a:pt x="338326" y="484165"/>
                  </a:lnTo>
                  <a:lnTo>
                    <a:pt x="292954" y="512788"/>
                  </a:lnTo>
                  <a:lnTo>
                    <a:pt x="260510" y="512965"/>
                  </a:lnTo>
                  <a:lnTo>
                    <a:pt x="199119" y="498445"/>
                  </a:lnTo>
                  <a:lnTo>
                    <a:pt x="184533" y="520167"/>
                  </a:lnTo>
                  <a:lnTo>
                    <a:pt x="113776" y="549840"/>
                  </a:lnTo>
                  <a:lnTo>
                    <a:pt x="79943" y="584824"/>
                  </a:lnTo>
                  <a:lnTo>
                    <a:pt x="67620" y="614497"/>
                  </a:lnTo>
                  <a:lnTo>
                    <a:pt x="88390" y="633038"/>
                  </a:lnTo>
                  <a:lnTo>
                    <a:pt x="83774" y="667482"/>
                  </a:lnTo>
                  <a:lnTo>
                    <a:pt x="94529" y="693434"/>
                  </a:lnTo>
                  <a:lnTo>
                    <a:pt x="157624" y="744288"/>
                  </a:lnTo>
                  <a:lnTo>
                    <a:pt x="133762" y="766041"/>
                  </a:lnTo>
                  <a:lnTo>
                    <a:pt x="134546" y="791993"/>
                  </a:lnTo>
                  <a:lnTo>
                    <a:pt x="109945" y="822144"/>
                  </a:lnTo>
                  <a:lnTo>
                    <a:pt x="130715" y="861358"/>
                  </a:lnTo>
                  <a:lnTo>
                    <a:pt x="126099" y="898441"/>
                  </a:lnTo>
                  <a:lnTo>
                    <a:pt x="143038" y="915393"/>
                  </a:lnTo>
                  <a:lnTo>
                    <a:pt x="103066" y="957247"/>
                  </a:lnTo>
                  <a:lnTo>
                    <a:pt x="69233" y="957787"/>
                  </a:lnTo>
                  <a:lnTo>
                    <a:pt x="21554" y="975788"/>
                  </a:lnTo>
                  <a:lnTo>
                    <a:pt x="0" y="998020"/>
                  </a:lnTo>
                  <a:lnTo>
                    <a:pt x="39971" y="1021872"/>
                  </a:lnTo>
                  <a:lnTo>
                    <a:pt x="87651" y="1043594"/>
                  </a:lnTo>
                  <a:lnTo>
                    <a:pt x="123007" y="1057396"/>
                  </a:lnTo>
                  <a:lnTo>
                    <a:pt x="168982" y="1046544"/>
                  </a:lnTo>
                  <a:lnTo>
                    <a:pt x="216519" y="1037138"/>
                  </a:lnTo>
                  <a:lnTo>
                    <a:pt x="222058" y="1054503"/>
                  </a:lnTo>
                  <a:lnTo>
                    <a:pt x="245736" y="1075493"/>
                  </a:lnTo>
                  <a:lnTo>
                    <a:pt x="263876" y="1084176"/>
                  </a:lnTo>
                  <a:lnTo>
                    <a:pt x="316494" y="1081409"/>
                  </a:lnTo>
                  <a:lnTo>
                    <a:pt x="352773" y="1102399"/>
                  </a:lnTo>
                  <a:lnTo>
                    <a:pt x="369667" y="1092858"/>
                  </a:lnTo>
                  <a:lnTo>
                    <a:pt x="408437" y="1108124"/>
                  </a:lnTo>
                  <a:lnTo>
                    <a:pt x="405946" y="1073776"/>
                  </a:lnTo>
                  <a:lnTo>
                    <a:pt x="414254" y="1046870"/>
                  </a:lnTo>
                  <a:lnTo>
                    <a:pt x="421594" y="1014048"/>
                  </a:lnTo>
                  <a:lnTo>
                    <a:pt x="451779" y="975884"/>
                  </a:lnTo>
                  <a:lnTo>
                    <a:pt x="450533" y="944303"/>
                  </a:lnTo>
                  <a:lnTo>
                    <a:pt x="446240" y="916538"/>
                  </a:lnTo>
                  <a:lnTo>
                    <a:pt x="475457" y="884766"/>
                  </a:lnTo>
                  <a:lnTo>
                    <a:pt x="515751" y="857001"/>
                  </a:lnTo>
                  <a:lnTo>
                    <a:pt x="581619" y="842342"/>
                  </a:lnTo>
                  <a:lnTo>
                    <a:pt x="602157" y="821413"/>
                  </a:lnTo>
                  <a:lnTo>
                    <a:pt x="607695" y="783249"/>
                  </a:lnTo>
                  <a:lnTo>
                    <a:pt x="616003" y="754434"/>
                  </a:lnTo>
                  <a:lnTo>
                    <a:pt x="640928" y="727528"/>
                  </a:lnTo>
                  <a:lnTo>
                    <a:pt x="675961" y="713979"/>
                  </a:lnTo>
                  <a:lnTo>
                    <a:pt x="691331" y="696805"/>
                  </a:lnTo>
                  <a:lnTo>
                    <a:pt x="719025" y="670949"/>
                  </a:lnTo>
                  <a:lnTo>
                    <a:pt x="764858" y="649767"/>
                  </a:lnTo>
                  <a:lnTo>
                    <a:pt x="787290" y="612462"/>
                  </a:lnTo>
                  <a:lnTo>
                    <a:pt x="769428" y="582789"/>
                  </a:lnTo>
                  <a:lnTo>
                    <a:pt x="748519" y="563515"/>
                  </a:lnTo>
                  <a:lnTo>
                    <a:pt x="762366" y="528118"/>
                  </a:lnTo>
                  <a:lnTo>
                    <a:pt x="732871" y="494438"/>
                  </a:lnTo>
                  <a:lnTo>
                    <a:pt x="726087" y="460090"/>
                  </a:lnTo>
                  <a:lnTo>
                    <a:pt x="731625" y="426409"/>
                  </a:lnTo>
                  <a:lnTo>
                    <a:pt x="721794" y="395495"/>
                  </a:lnTo>
                  <a:lnTo>
                    <a:pt x="733284" y="345584"/>
                  </a:lnTo>
                  <a:lnTo>
                    <a:pt x="713486" y="326417"/>
                  </a:lnTo>
                  <a:lnTo>
                    <a:pt x="673191" y="288062"/>
                  </a:lnTo>
                  <a:lnTo>
                    <a:pt x="662114" y="254573"/>
                  </a:lnTo>
                  <a:lnTo>
                    <a:pt x="664883" y="224900"/>
                  </a:lnTo>
                  <a:lnTo>
                    <a:pt x="638436" y="192269"/>
                  </a:lnTo>
                  <a:lnTo>
                    <a:pt x="641483" y="166413"/>
                  </a:lnTo>
                  <a:lnTo>
                    <a:pt x="681500" y="143323"/>
                  </a:lnTo>
                  <a:lnTo>
                    <a:pt x="677390" y="121525"/>
                  </a:lnTo>
                  <a:lnTo>
                    <a:pt x="659345" y="81877"/>
                  </a:lnTo>
                  <a:lnTo>
                    <a:pt x="666407" y="45621"/>
                  </a:lnTo>
                  <a:lnTo>
                    <a:pt x="657641" y="0"/>
                  </a:lnTo>
                  <a:lnTo>
                    <a:pt x="460268" y="9958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8583" y="996696"/>
              <a:ext cx="1112520" cy="15422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66351" y="975436"/>
              <a:ext cx="1101725" cy="1533525"/>
            </a:xfrm>
            <a:custGeom>
              <a:avLst/>
              <a:gdLst/>
              <a:ahLst/>
              <a:cxnLst/>
              <a:rect l="l" t="t" r="r" b="b"/>
              <a:pathLst>
                <a:path w="1101725" h="1533525">
                  <a:moveTo>
                    <a:pt x="896543" y="0"/>
                  </a:moveTo>
                  <a:lnTo>
                    <a:pt x="882738" y="38150"/>
                  </a:lnTo>
                  <a:lnTo>
                    <a:pt x="840574" y="39738"/>
                  </a:lnTo>
                  <a:lnTo>
                    <a:pt x="754621" y="33375"/>
                  </a:lnTo>
                  <a:lnTo>
                    <a:pt x="703338" y="37096"/>
                  </a:lnTo>
                  <a:lnTo>
                    <a:pt x="659612" y="48729"/>
                  </a:lnTo>
                  <a:lnTo>
                    <a:pt x="671906" y="75222"/>
                  </a:lnTo>
                  <a:lnTo>
                    <a:pt x="649668" y="96418"/>
                  </a:lnTo>
                  <a:lnTo>
                    <a:pt x="590600" y="86880"/>
                  </a:lnTo>
                  <a:lnTo>
                    <a:pt x="578764" y="69672"/>
                  </a:lnTo>
                  <a:lnTo>
                    <a:pt x="474827" y="59359"/>
                  </a:lnTo>
                  <a:lnTo>
                    <a:pt x="443382" y="45046"/>
                  </a:lnTo>
                  <a:lnTo>
                    <a:pt x="396620" y="39738"/>
                  </a:lnTo>
                  <a:lnTo>
                    <a:pt x="374383" y="68313"/>
                  </a:lnTo>
                  <a:lnTo>
                    <a:pt x="309194" y="115684"/>
                  </a:lnTo>
                  <a:lnTo>
                    <a:pt x="276606" y="115303"/>
                  </a:lnTo>
                  <a:lnTo>
                    <a:pt x="283146" y="88468"/>
                  </a:lnTo>
                  <a:lnTo>
                    <a:pt x="272415" y="34429"/>
                  </a:lnTo>
                  <a:lnTo>
                    <a:pt x="211836" y="28613"/>
                  </a:lnTo>
                  <a:lnTo>
                    <a:pt x="119202" y="12217"/>
                  </a:lnTo>
                  <a:lnTo>
                    <a:pt x="142049" y="58267"/>
                  </a:lnTo>
                  <a:lnTo>
                    <a:pt x="186512" y="96926"/>
                  </a:lnTo>
                  <a:lnTo>
                    <a:pt x="206451" y="132956"/>
                  </a:lnTo>
                  <a:lnTo>
                    <a:pt x="239496" y="159461"/>
                  </a:lnTo>
                  <a:lnTo>
                    <a:pt x="156641" y="266471"/>
                  </a:lnTo>
                  <a:lnTo>
                    <a:pt x="113576" y="299910"/>
                  </a:lnTo>
                  <a:lnTo>
                    <a:pt x="120586" y="328371"/>
                  </a:lnTo>
                  <a:lnTo>
                    <a:pt x="81457" y="344271"/>
                  </a:lnTo>
                  <a:lnTo>
                    <a:pt x="87630" y="387692"/>
                  </a:lnTo>
                  <a:lnTo>
                    <a:pt x="26263" y="359079"/>
                  </a:lnTo>
                  <a:lnTo>
                    <a:pt x="7073" y="374980"/>
                  </a:lnTo>
                  <a:lnTo>
                    <a:pt x="38557" y="413600"/>
                  </a:lnTo>
                  <a:lnTo>
                    <a:pt x="30873" y="463384"/>
                  </a:lnTo>
                  <a:lnTo>
                    <a:pt x="0" y="531507"/>
                  </a:lnTo>
                  <a:lnTo>
                    <a:pt x="56921" y="517372"/>
                  </a:lnTo>
                  <a:lnTo>
                    <a:pt x="111391" y="533806"/>
                  </a:lnTo>
                  <a:lnTo>
                    <a:pt x="130530" y="566102"/>
                  </a:lnTo>
                  <a:lnTo>
                    <a:pt x="122847" y="602132"/>
                  </a:lnTo>
                  <a:lnTo>
                    <a:pt x="122847" y="664083"/>
                  </a:lnTo>
                  <a:lnTo>
                    <a:pt x="152768" y="721817"/>
                  </a:lnTo>
                  <a:lnTo>
                    <a:pt x="109042" y="758355"/>
                  </a:lnTo>
                  <a:lnTo>
                    <a:pt x="135140" y="809726"/>
                  </a:lnTo>
                  <a:lnTo>
                    <a:pt x="111340" y="857376"/>
                  </a:lnTo>
                  <a:lnTo>
                    <a:pt x="109816" y="897623"/>
                  </a:lnTo>
                  <a:lnTo>
                    <a:pt x="46888" y="1006221"/>
                  </a:lnTo>
                  <a:lnTo>
                    <a:pt x="111391" y="1041133"/>
                  </a:lnTo>
                  <a:lnTo>
                    <a:pt x="106743" y="1094638"/>
                  </a:lnTo>
                  <a:lnTo>
                    <a:pt x="139738" y="1114196"/>
                  </a:lnTo>
                  <a:lnTo>
                    <a:pt x="209537" y="1189977"/>
                  </a:lnTo>
                  <a:lnTo>
                    <a:pt x="273939" y="1180376"/>
                  </a:lnTo>
                  <a:lnTo>
                    <a:pt x="319189" y="1159713"/>
                  </a:lnTo>
                  <a:lnTo>
                    <a:pt x="372084" y="1184097"/>
                  </a:lnTo>
                  <a:lnTo>
                    <a:pt x="398132" y="1191501"/>
                  </a:lnTo>
                  <a:lnTo>
                    <a:pt x="404279" y="1212303"/>
                  </a:lnTo>
                  <a:lnTo>
                    <a:pt x="445693" y="1215859"/>
                  </a:lnTo>
                  <a:lnTo>
                    <a:pt x="493242" y="1215859"/>
                  </a:lnTo>
                  <a:lnTo>
                    <a:pt x="455637" y="1281569"/>
                  </a:lnTo>
                  <a:lnTo>
                    <a:pt x="412686" y="1296898"/>
                  </a:lnTo>
                  <a:lnTo>
                    <a:pt x="411162" y="1321790"/>
                  </a:lnTo>
                  <a:lnTo>
                    <a:pt x="424967" y="1356220"/>
                  </a:lnTo>
                  <a:lnTo>
                    <a:pt x="452589" y="1374216"/>
                  </a:lnTo>
                  <a:lnTo>
                    <a:pt x="418807" y="1411820"/>
                  </a:lnTo>
                  <a:lnTo>
                    <a:pt x="443382" y="1483855"/>
                  </a:lnTo>
                  <a:lnTo>
                    <a:pt x="474040" y="1490192"/>
                  </a:lnTo>
                  <a:lnTo>
                    <a:pt x="572236" y="1533105"/>
                  </a:lnTo>
                  <a:lnTo>
                    <a:pt x="632777" y="1500238"/>
                  </a:lnTo>
                  <a:lnTo>
                    <a:pt x="680326" y="1484871"/>
                  </a:lnTo>
                  <a:lnTo>
                    <a:pt x="703338" y="1521434"/>
                  </a:lnTo>
                  <a:lnTo>
                    <a:pt x="737819" y="1506588"/>
                  </a:lnTo>
                  <a:lnTo>
                    <a:pt x="767740" y="1505000"/>
                  </a:lnTo>
                  <a:lnTo>
                    <a:pt x="794588" y="1499184"/>
                  </a:lnTo>
                  <a:lnTo>
                    <a:pt x="823721" y="1457858"/>
                  </a:lnTo>
                  <a:lnTo>
                    <a:pt x="878179" y="1425549"/>
                  </a:lnTo>
                  <a:lnTo>
                    <a:pt x="926465" y="1426641"/>
                  </a:lnTo>
                  <a:lnTo>
                    <a:pt x="970940" y="1395387"/>
                  </a:lnTo>
                  <a:lnTo>
                    <a:pt x="1017714" y="1385341"/>
                  </a:lnTo>
                  <a:lnTo>
                    <a:pt x="1049146" y="1391691"/>
                  </a:lnTo>
                  <a:lnTo>
                    <a:pt x="1055281" y="1364678"/>
                  </a:lnTo>
                  <a:lnTo>
                    <a:pt x="1071384" y="1347724"/>
                  </a:lnTo>
                  <a:lnTo>
                    <a:pt x="1101623" y="1336217"/>
                  </a:lnTo>
                  <a:lnTo>
                    <a:pt x="1075258" y="1317523"/>
                  </a:lnTo>
                  <a:lnTo>
                    <a:pt x="1016190" y="1343494"/>
                  </a:lnTo>
                  <a:lnTo>
                    <a:pt x="983183" y="1340319"/>
                  </a:lnTo>
                  <a:lnTo>
                    <a:pt x="958646" y="1321244"/>
                  </a:lnTo>
                  <a:lnTo>
                    <a:pt x="929513" y="1306944"/>
                  </a:lnTo>
                  <a:lnTo>
                    <a:pt x="884301" y="1312252"/>
                  </a:lnTo>
                  <a:lnTo>
                    <a:pt x="845959" y="1289481"/>
                  </a:lnTo>
                  <a:lnTo>
                    <a:pt x="822159" y="1253464"/>
                  </a:lnTo>
                  <a:lnTo>
                    <a:pt x="847470" y="1240751"/>
                  </a:lnTo>
                  <a:lnTo>
                    <a:pt x="845959" y="1228572"/>
                  </a:lnTo>
                  <a:lnTo>
                    <a:pt x="805307" y="1214297"/>
                  </a:lnTo>
                  <a:lnTo>
                    <a:pt x="806094" y="1166609"/>
                  </a:lnTo>
                  <a:lnTo>
                    <a:pt x="770051" y="1165021"/>
                  </a:lnTo>
                  <a:lnTo>
                    <a:pt x="739381" y="1155484"/>
                  </a:lnTo>
                  <a:lnTo>
                    <a:pt x="694131" y="1166101"/>
                  </a:lnTo>
                  <a:lnTo>
                    <a:pt x="684923" y="1136446"/>
                  </a:lnTo>
                  <a:lnTo>
                    <a:pt x="666521" y="1108367"/>
                  </a:lnTo>
                  <a:lnTo>
                    <a:pt x="681012" y="1086116"/>
                  </a:lnTo>
                  <a:lnTo>
                    <a:pt x="762965" y="1031913"/>
                  </a:lnTo>
                  <a:lnTo>
                    <a:pt x="717105" y="1042758"/>
                  </a:lnTo>
                  <a:lnTo>
                    <a:pt x="681850" y="1028954"/>
                  </a:lnTo>
                  <a:lnTo>
                    <a:pt x="634288" y="1007249"/>
                  </a:lnTo>
                  <a:lnTo>
                    <a:pt x="594423" y="983399"/>
                  </a:lnTo>
                  <a:lnTo>
                    <a:pt x="615924" y="961174"/>
                  </a:lnTo>
                  <a:lnTo>
                    <a:pt x="663473" y="943178"/>
                  </a:lnTo>
                  <a:lnTo>
                    <a:pt x="697217" y="942644"/>
                  </a:lnTo>
                  <a:lnTo>
                    <a:pt x="737082" y="900811"/>
                  </a:lnTo>
                  <a:lnTo>
                    <a:pt x="720191" y="883856"/>
                  </a:lnTo>
                  <a:lnTo>
                    <a:pt x="724789" y="846797"/>
                  </a:lnTo>
                  <a:lnTo>
                    <a:pt x="704075" y="807593"/>
                  </a:lnTo>
                  <a:lnTo>
                    <a:pt x="728611" y="777455"/>
                  </a:lnTo>
                  <a:lnTo>
                    <a:pt x="727837" y="751509"/>
                  </a:lnTo>
                  <a:lnTo>
                    <a:pt x="751636" y="729767"/>
                  </a:lnTo>
                  <a:lnTo>
                    <a:pt x="688708" y="678929"/>
                  </a:lnTo>
                  <a:lnTo>
                    <a:pt x="677976" y="652995"/>
                  </a:lnTo>
                  <a:lnTo>
                    <a:pt x="682586" y="618566"/>
                  </a:lnTo>
                  <a:lnTo>
                    <a:pt x="661860" y="600024"/>
                  </a:lnTo>
                  <a:lnTo>
                    <a:pt x="674154" y="570369"/>
                  </a:lnTo>
                  <a:lnTo>
                    <a:pt x="707898" y="535393"/>
                  </a:lnTo>
                  <a:lnTo>
                    <a:pt x="778471" y="505739"/>
                  </a:lnTo>
                  <a:lnTo>
                    <a:pt x="793013" y="484022"/>
                  </a:lnTo>
                  <a:lnTo>
                    <a:pt x="854240" y="498538"/>
                  </a:lnTo>
                  <a:lnTo>
                    <a:pt x="886599" y="498360"/>
                  </a:lnTo>
                  <a:lnTo>
                    <a:pt x="931849" y="469747"/>
                  </a:lnTo>
                  <a:lnTo>
                    <a:pt x="950226" y="441134"/>
                  </a:lnTo>
                  <a:lnTo>
                    <a:pt x="985481" y="419417"/>
                  </a:lnTo>
                  <a:lnTo>
                    <a:pt x="1088326" y="424789"/>
                  </a:lnTo>
                  <a:lnTo>
                    <a:pt x="1096708" y="382930"/>
                  </a:lnTo>
                  <a:lnTo>
                    <a:pt x="1069873" y="364426"/>
                  </a:lnTo>
                  <a:lnTo>
                    <a:pt x="1060665" y="333171"/>
                  </a:lnTo>
                  <a:lnTo>
                    <a:pt x="1049934" y="284911"/>
                  </a:lnTo>
                  <a:lnTo>
                    <a:pt x="1020013" y="261607"/>
                  </a:lnTo>
                  <a:lnTo>
                    <a:pt x="989304" y="236753"/>
                  </a:lnTo>
                  <a:lnTo>
                    <a:pt x="1002385" y="205524"/>
                  </a:lnTo>
                  <a:lnTo>
                    <a:pt x="1017714" y="181178"/>
                  </a:lnTo>
                  <a:lnTo>
                    <a:pt x="1032954" y="167386"/>
                  </a:lnTo>
                  <a:lnTo>
                    <a:pt x="1050226" y="144272"/>
                  </a:lnTo>
                  <a:lnTo>
                    <a:pt x="1045908" y="112826"/>
                  </a:lnTo>
                  <a:lnTo>
                    <a:pt x="1053477" y="85318"/>
                  </a:lnTo>
                  <a:lnTo>
                    <a:pt x="1009281" y="41325"/>
                  </a:lnTo>
                  <a:lnTo>
                    <a:pt x="971727" y="21209"/>
                  </a:lnTo>
                  <a:lnTo>
                    <a:pt x="896543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66351" y="975436"/>
              <a:ext cx="1101725" cy="1533525"/>
            </a:xfrm>
            <a:custGeom>
              <a:avLst/>
              <a:gdLst/>
              <a:ahLst/>
              <a:cxnLst/>
              <a:rect l="l" t="t" r="r" b="b"/>
              <a:pathLst>
                <a:path w="1101725" h="1533525">
                  <a:moveTo>
                    <a:pt x="1053478" y="85320"/>
                  </a:moveTo>
                  <a:lnTo>
                    <a:pt x="1045909" y="112827"/>
                  </a:lnTo>
                  <a:lnTo>
                    <a:pt x="1050225" y="144276"/>
                  </a:lnTo>
                  <a:lnTo>
                    <a:pt x="1032962" y="167381"/>
                  </a:lnTo>
                  <a:lnTo>
                    <a:pt x="1017714" y="181177"/>
                  </a:lnTo>
                  <a:lnTo>
                    <a:pt x="1002384" y="205529"/>
                  </a:lnTo>
                  <a:lnTo>
                    <a:pt x="989311" y="236749"/>
                  </a:lnTo>
                  <a:lnTo>
                    <a:pt x="1020015" y="261611"/>
                  </a:lnTo>
                  <a:lnTo>
                    <a:pt x="1049937" y="284914"/>
                  </a:lnTo>
                  <a:lnTo>
                    <a:pt x="1060663" y="333171"/>
                  </a:lnTo>
                  <a:lnTo>
                    <a:pt x="1069870" y="364422"/>
                  </a:lnTo>
                  <a:lnTo>
                    <a:pt x="1096708" y="382925"/>
                  </a:lnTo>
                  <a:lnTo>
                    <a:pt x="1088329" y="424794"/>
                  </a:lnTo>
                  <a:lnTo>
                    <a:pt x="985490" y="419423"/>
                  </a:lnTo>
                  <a:lnTo>
                    <a:pt x="950227" y="441136"/>
                  </a:lnTo>
                  <a:lnTo>
                    <a:pt x="931859" y="469748"/>
                  </a:lnTo>
                  <a:lnTo>
                    <a:pt x="886607" y="498360"/>
                  </a:lnTo>
                  <a:lnTo>
                    <a:pt x="854248" y="498537"/>
                  </a:lnTo>
                  <a:lnTo>
                    <a:pt x="793020" y="484023"/>
                  </a:lnTo>
                  <a:lnTo>
                    <a:pt x="778473" y="505736"/>
                  </a:lnTo>
                  <a:lnTo>
                    <a:pt x="707903" y="535397"/>
                  </a:lnTo>
                  <a:lnTo>
                    <a:pt x="674160" y="570367"/>
                  </a:lnTo>
                  <a:lnTo>
                    <a:pt x="661869" y="600028"/>
                  </a:lnTo>
                  <a:lnTo>
                    <a:pt x="682584" y="618563"/>
                  </a:lnTo>
                  <a:lnTo>
                    <a:pt x="677981" y="652993"/>
                  </a:lnTo>
                  <a:lnTo>
                    <a:pt x="688707" y="678935"/>
                  </a:lnTo>
                  <a:lnTo>
                    <a:pt x="751635" y="729769"/>
                  </a:lnTo>
                  <a:lnTo>
                    <a:pt x="727836" y="751513"/>
                  </a:lnTo>
                  <a:lnTo>
                    <a:pt x="728618" y="777455"/>
                  </a:lnTo>
                  <a:lnTo>
                    <a:pt x="704081" y="807595"/>
                  </a:lnTo>
                  <a:lnTo>
                    <a:pt x="724797" y="846793"/>
                  </a:lnTo>
                  <a:lnTo>
                    <a:pt x="720193" y="883862"/>
                  </a:lnTo>
                  <a:lnTo>
                    <a:pt x="737087" y="900807"/>
                  </a:lnTo>
                  <a:lnTo>
                    <a:pt x="697221" y="942644"/>
                  </a:lnTo>
                  <a:lnTo>
                    <a:pt x="663478" y="943184"/>
                  </a:lnTo>
                  <a:lnTo>
                    <a:pt x="615925" y="961178"/>
                  </a:lnTo>
                  <a:lnTo>
                    <a:pt x="594428" y="983401"/>
                  </a:lnTo>
                  <a:lnTo>
                    <a:pt x="634294" y="1007244"/>
                  </a:lnTo>
                  <a:lnTo>
                    <a:pt x="681847" y="1028957"/>
                  </a:lnTo>
                  <a:lnTo>
                    <a:pt x="717109" y="1042754"/>
                  </a:lnTo>
                  <a:lnTo>
                    <a:pt x="762963" y="1031907"/>
                  </a:lnTo>
                  <a:lnTo>
                    <a:pt x="681020" y="1086119"/>
                  </a:lnTo>
                  <a:lnTo>
                    <a:pt x="666518" y="1108372"/>
                  </a:lnTo>
                  <a:lnTo>
                    <a:pt x="684932" y="1136444"/>
                  </a:lnTo>
                  <a:lnTo>
                    <a:pt x="694138" y="1166105"/>
                  </a:lnTo>
                  <a:lnTo>
                    <a:pt x="739390" y="1155488"/>
                  </a:lnTo>
                  <a:lnTo>
                    <a:pt x="770049" y="1165025"/>
                  </a:lnTo>
                  <a:lnTo>
                    <a:pt x="806094" y="1166614"/>
                  </a:lnTo>
                  <a:lnTo>
                    <a:pt x="805898" y="1178536"/>
                  </a:lnTo>
                  <a:lnTo>
                    <a:pt x="805703" y="1190458"/>
                  </a:lnTo>
                  <a:lnTo>
                    <a:pt x="805507" y="1202379"/>
                  </a:lnTo>
                  <a:lnTo>
                    <a:pt x="805312" y="1214301"/>
                  </a:lnTo>
                  <a:lnTo>
                    <a:pt x="845960" y="1228576"/>
                  </a:lnTo>
                  <a:lnTo>
                    <a:pt x="847479" y="1240752"/>
                  </a:lnTo>
                  <a:lnTo>
                    <a:pt x="822161" y="1253468"/>
                  </a:lnTo>
                  <a:lnTo>
                    <a:pt x="845960" y="1289488"/>
                  </a:lnTo>
                  <a:lnTo>
                    <a:pt x="884306" y="1312250"/>
                  </a:lnTo>
                  <a:lnTo>
                    <a:pt x="929513" y="1306942"/>
                  </a:lnTo>
                  <a:lnTo>
                    <a:pt x="958653" y="1321247"/>
                  </a:lnTo>
                  <a:lnTo>
                    <a:pt x="983189" y="1340322"/>
                  </a:lnTo>
                  <a:lnTo>
                    <a:pt x="1016195" y="1343501"/>
                  </a:lnTo>
                  <a:lnTo>
                    <a:pt x="1075256" y="1317528"/>
                  </a:lnTo>
                  <a:lnTo>
                    <a:pt x="1101627" y="1336218"/>
                  </a:lnTo>
                  <a:lnTo>
                    <a:pt x="1071390" y="1347730"/>
                  </a:lnTo>
                  <a:lnTo>
                    <a:pt x="1055279" y="1364674"/>
                  </a:lnTo>
                  <a:lnTo>
                    <a:pt x="1049156" y="1391697"/>
                  </a:lnTo>
                  <a:lnTo>
                    <a:pt x="1017714" y="1385338"/>
                  </a:lnTo>
                  <a:lnTo>
                    <a:pt x="970943" y="1395385"/>
                  </a:lnTo>
                  <a:lnTo>
                    <a:pt x="926474" y="1426636"/>
                  </a:lnTo>
                  <a:lnTo>
                    <a:pt x="878183" y="1425555"/>
                  </a:lnTo>
                  <a:lnTo>
                    <a:pt x="823725" y="1457855"/>
                  </a:lnTo>
                  <a:lnTo>
                    <a:pt x="794585" y="1499183"/>
                  </a:lnTo>
                  <a:lnTo>
                    <a:pt x="767747" y="1505001"/>
                  </a:lnTo>
                  <a:lnTo>
                    <a:pt x="737825" y="1506591"/>
                  </a:lnTo>
                  <a:lnTo>
                    <a:pt x="703345" y="1521437"/>
                  </a:lnTo>
                  <a:lnTo>
                    <a:pt x="680328" y="1484878"/>
                  </a:lnTo>
                  <a:lnTo>
                    <a:pt x="632775" y="1500233"/>
                  </a:lnTo>
                  <a:lnTo>
                    <a:pt x="572239" y="1533104"/>
                  </a:lnTo>
                  <a:lnTo>
                    <a:pt x="474048" y="1490186"/>
                  </a:lnTo>
                  <a:lnTo>
                    <a:pt x="443389" y="1483859"/>
                  </a:lnTo>
                  <a:lnTo>
                    <a:pt x="418808" y="1411820"/>
                  </a:lnTo>
                  <a:lnTo>
                    <a:pt x="452596" y="1374212"/>
                  </a:lnTo>
                  <a:lnTo>
                    <a:pt x="424975" y="1356218"/>
                  </a:lnTo>
                  <a:lnTo>
                    <a:pt x="411165" y="1321788"/>
                  </a:lnTo>
                  <a:lnTo>
                    <a:pt x="412685" y="1296895"/>
                  </a:lnTo>
                  <a:lnTo>
                    <a:pt x="455635" y="1281571"/>
                  </a:lnTo>
                  <a:lnTo>
                    <a:pt x="493244" y="1215859"/>
                  </a:lnTo>
                  <a:lnTo>
                    <a:pt x="445691" y="1215859"/>
                  </a:lnTo>
                  <a:lnTo>
                    <a:pt x="404277" y="1212308"/>
                  </a:lnTo>
                  <a:lnTo>
                    <a:pt x="398137" y="1191507"/>
                  </a:lnTo>
                  <a:lnTo>
                    <a:pt x="372082" y="1184100"/>
                  </a:lnTo>
                  <a:lnTo>
                    <a:pt x="319188" y="1159716"/>
                  </a:lnTo>
                  <a:lnTo>
                    <a:pt x="273936" y="1180380"/>
                  </a:lnTo>
                  <a:lnTo>
                    <a:pt x="209534" y="1189980"/>
                  </a:lnTo>
                  <a:lnTo>
                    <a:pt x="139746" y="1114190"/>
                  </a:lnTo>
                  <a:lnTo>
                    <a:pt x="106740" y="1094638"/>
                  </a:lnTo>
                  <a:lnTo>
                    <a:pt x="111388" y="1041134"/>
                  </a:lnTo>
                  <a:lnTo>
                    <a:pt x="46896" y="1006226"/>
                  </a:lnTo>
                  <a:lnTo>
                    <a:pt x="109824" y="897627"/>
                  </a:lnTo>
                  <a:lnTo>
                    <a:pt x="111343" y="857380"/>
                  </a:lnTo>
                  <a:lnTo>
                    <a:pt x="135142" y="809724"/>
                  </a:lnTo>
                  <a:lnTo>
                    <a:pt x="109042" y="758350"/>
                  </a:lnTo>
                  <a:lnTo>
                    <a:pt x="152774" y="721821"/>
                  </a:lnTo>
                  <a:lnTo>
                    <a:pt x="122852" y="664088"/>
                  </a:lnTo>
                  <a:lnTo>
                    <a:pt x="122852" y="602127"/>
                  </a:lnTo>
                  <a:lnTo>
                    <a:pt x="130539" y="566108"/>
                  </a:lnTo>
                  <a:lnTo>
                    <a:pt x="111388" y="533808"/>
                  </a:lnTo>
                  <a:lnTo>
                    <a:pt x="56930" y="517372"/>
                  </a:lnTo>
                  <a:lnTo>
                    <a:pt x="0" y="531504"/>
                  </a:lnTo>
                  <a:lnTo>
                    <a:pt x="30874" y="463390"/>
                  </a:lnTo>
                  <a:lnTo>
                    <a:pt x="38561" y="413605"/>
                  </a:lnTo>
                  <a:lnTo>
                    <a:pt x="7075" y="374977"/>
                  </a:lnTo>
                  <a:lnTo>
                    <a:pt x="26270" y="359082"/>
                  </a:lnTo>
                  <a:lnTo>
                    <a:pt x="87634" y="387694"/>
                  </a:lnTo>
                  <a:lnTo>
                    <a:pt x="81466" y="344267"/>
                  </a:lnTo>
                  <a:lnTo>
                    <a:pt x="120595" y="328372"/>
                  </a:lnTo>
                  <a:lnTo>
                    <a:pt x="113582" y="299909"/>
                  </a:lnTo>
                  <a:lnTo>
                    <a:pt x="156640" y="266472"/>
                  </a:lnTo>
                  <a:lnTo>
                    <a:pt x="239501" y="159464"/>
                  </a:lnTo>
                  <a:lnTo>
                    <a:pt x="206450" y="132951"/>
                  </a:lnTo>
                  <a:lnTo>
                    <a:pt x="186517" y="96931"/>
                  </a:lnTo>
                  <a:lnTo>
                    <a:pt x="142048" y="58273"/>
                  </a:lnTo>
                  <a:lnTo>
                    <a:pt x="119201" y="12213"/>
                  </a:lnTo>
                  <a:lnTo>
                    <a:pt x="211836" y="28611"/>
                  </a:lnTo>
                  <a:lnTo>
                    <a:pt x="272417" y="34429"/>
                  </a:lnTo>
                  <a:lnTo>
                    <a:pt x="283143" y="88474"/>
                  </a:lnTo>
                  <a:lnTo>
                    <a:pt x="276608" y="115305"/>
                  </a:lnTo>
                  <a:lnTo>
                    <a:pt x="309199" y="115688"/>
                  </a:lnTo>
                  <a:lnTo>
                    <a:pt x="374383" y="68319"/>
                  </a:lnTo>
                  <a:lnTo>
                    <a:pt x="396618" y="39738"/>
                  </a:lnTo>
                  <a:lnTo>
                    <a:pt x="443389" y="45047"/>
                  </a:lnTo>
                  <a:lnTo>
                    <a:pt x="474830" y="59353"/>
                  </a:lnTo>
                  <a:lnTo>
                    <a:pt x="578766" y="69672"/>
                  </a:lnTo>
                  <a:lnTo>
                    <a:pt x="590607" y="86884"/>
                  </a:lnTo>
                  <a:lnTo>
                    <a:pt x="649669" y="96422"/>
                  </a:lnTo>
                  <a:lnTo>
                    <a:pt x="671904" y="75217"/>
                  </a:lnTo>
                  <a:lnTo>
                    <a:pt x="659613" y="48735"/>
                  </a:lnTo>
                  <a:lnTo>
                    <a:pt x="703345" y="37099"/>
                  </a:lnTo>
                  <a:lnTo>
                    <a:pt x="754630" y="33380"/>
                  </a:lnTo>
                  <a:lnTo>
                    <a:pt x="840574" y="39738"/>
                  </a:lnTo>
                  <a:lnTo>
                    <a:pt x="882742" y="38149"/>
                  </a:lnTo>
                  <a:lnTo>
                    <a:pt x="896552" y="0"/>
                  </a:lnTo>
                  <a:lnTo>
                    <a:pt x="971725" y="21204"/>
                  </a:lnTo>
                  <a:lnTo>
                    <a:pt x="1009290" y="41328"/>
                  </a:lnTo>
                  <a:lnTo>
                    <a:pt x="1053478" y="853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7351" y="3172968"/>
              <a:ext cx="1274064" cy="9509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15373" y="3151962"/>
              <a:ext cx="1263650" cy="941705"/>
            </a:xfrm>
            <a:custGeom>
              <a:avLst/>
              <a:gdLst/>
              <a:ahLst/>
              <a:cxnLst/>
              <a:rect l="l" t="t" r="r" b="b"/>
              <a:pathLst>
                <a:path w="1263650" h="941704">
                  <a:moveTo>
                    <a:pt x="196088" y="0"/>
                  </a:moveTo>
                  <a:lnTo>
                    <a:pt x="173177" y="2489"/>
                  </a:lnTo>
                  <a:lnTo>
                    <a:pt x="152450" y="39001"/>
                  </a:lnTo>
                  <a:lnTo>
                    <a:pt x="152450" y="65455"/>
                  </a:lnTo>
                  <a:lnTo>
                    <a:pt x="162445" y="90322"/>
                  </a:lnTo>
                  <a:lnTo>
                    <a:pt x="130200" y="101434"/>
                  </a:lnTo>
                  <a:lnTo>
                    <a:pt x="97231" y="115252"/>
                  </a:lnTo>
                  <a:lnTo>
                    <a:pt x="30416" y="203517"/>
                  </a:lnTo>
                  <a:lnTo>
                    <a:pt x="25018" y="233641"/>
                  </a:lnTo>
                  <a:lnTo>
                    <a:pt x="19685" y="265404"/>
                  </a:lnTo>
                  <a:lnTo>
                    <a:pt x="0" y="319747"/>
                  </a:lnTo>
                  <a:lnTo>
                    <a:pt x="61925" y="369011"/>
                  </a:lnTo>
                  <a:lnTo>
                    <a:pt x="118719" y="448894"/>
                  </a:lnTo>
                  <a:lnTo>
                    <a:pt x="113334" y="467918"/>
                  </a:lnTo>
                  <a:lnTo>
                    <a:pt x="104902" y="491769"/>
                  </a:lnTo>
                  <a:lnTo>
                    <a:pt x="125641" y="524560"/>
                  </a:lnTo>
                  <a:lnTo>
                    <a:pt x="114122" y="547839"/>
                  </a:lnTo>
                  <a:lnTo>
                    <a:pt x="92608" y="573747"/>
                  </a:lnTo>
                  <a:lnTo>
                    <a:pt x="127152" y="604964"/>
                  </a:lnTo>
                  <a:lnTo>
                    <a:pt x="138150" y="646430"/>
                  </a:lnTo>
                  <a:lnTo>
                    <a:pt x="177558" y="672160"/>
                  </a:lnTo>
                  <a:lnTo>
                    <a:pt x="228409" y="740359"/>
                  </a:lnTo>
                  <a:lnTo>
                    <a:pt x="253745" y="784237"/>
                  </a:lnTo>
                  <a:lnTo>
                    <a:pt x="291325" y="818083"/>
                  </a:lnTo>
                  <a:lnTo>
                    <a:pt x="355777" y="839228"/>
                  </a:lnTo>
                  <a:lnTo>
                    <a:pt x="371119" y="859332"/>
                  </a:lnTo>
                  <a:lnTo>
                    <a:pt x="423303" y="890536"/>
                  </a:lnTo>
                  <a:lnTo>
                    <a:pt x="449376" y="905344"/>
                  </a:lnTo>
                  <a:lnTo>
                    <a:pt x="456285" y="941311"/>
                  </a:lnTo>
                  <a:lnTo>
                    <a:pt x="522300" y="924902"/>
                  </a:lnTo>
                  <a:lnTo>
                    <a:pt x="534555" y="882040"/>
                  </a:lnTo>
                  <a:lnTo>
                    <a:pt x="557580" y="822782"/>
                  </a:lnTo>
                  <a:lnTo>
                    <a:pt x="572922" y="787882"/>
                  </a:lnTo>
                  <a:lnTo>
                    <a:pt x="629716" y="792683"/>
                  </a:lnTo>
                  <a:lnTo>
                    <a:pt x="675741" y="772045"/>
                  </a:lnTo>
                  <a:lnTo>
                    <a:pt x="721017" y="732358"/>
                  </a:lnTo>
                  <a:lnTo>
                    <a:pt x="776249" y="737146"/>
                  </a:lnTo>
                  <a:lnTo>
                    <a:pt x="855294" y="716508"/>
                  </a:lnTo>
                  <a:lnTo>
                    <a:pt x="856030" y="682117"/>
                  </a:lnTo>
                  <a:lnTo>
                    <a:pt x="863727" y="642975"/>
                  </a:lnTo>
                  <a:lnTo>
                    <a:pt x="899007" y="630301"/>
                  </a:lnTo>
                  <a:lnTo>
                    <a:pt x="976541" y="623951"/>
                  </a:lnTo>
                  <a:lnTo>
                    <a:pt x="989253" y="579424"/>
                  </a:lnTo>
                  <a:lnTo>
                    <a:pt x="1030249" y="575310"/>
                  </a:lnTo>
                  <a:lnTo>
                    <a:pt x="1068578" y="518718"/>
                  </a:lnTo>
                  <a:lnTo>
                    <a:pt x="1132281" y="478523"/>
                  </a:lnTo>
                  <a:lnTo>
                    <a:pt x="1150670" y="438861"/>
                  </a:lnTo>
                  <a:lnTo>
                    <a:pt x="1199032" y="399719"/>
                  </a:lnTo>
                  <a:lnTo>
                    <a:pt x="1217460" y="370598"/>
                  </a:lnTo>
                  <a:lnTo>
                    <a:pt x="1248918" y="363740"/>
                  </a:lnTo>
                  <a:lnTo>
                    <a:pt x="1263129" y="338455"/>
                  </a:lnTo>
                  <a:lnTo>
                    <a:pt x="1214373" y="339610"/>
                  </a:lnTo>
                  <a:lnTo>
                    <a:pt x="1174153" y="356755"/>
                  </a:lnTo>
                  <a:lnTo>
                    <a:pt x="1153566" y="344271"/>
                  </a:lnTo>
                  <a:lnTo>
                    <a:pt x="1228191" y="289877"/>
                  </a:lnTo>
                  <a:lnTo>
                    <a:pt x="1219898" y="275691"/>
                  </a:lnTo>
                  <a:lnTo>
                    <a:pt x="1193507" y="297497"/>
                  </a:lnTo>
                  <a:lnTo>
                    <a:pt x="1146238" y="285216"/>
                  </a:lnTo>
                  <a:lnTo>
                    <a:pt x="1096492" y="298551"/>
                  </a:lnTo>
                  <a:lnTo>
                    <a:pt x="1049235" y="309981"/>
                  </a:lnTo>
                  <a:lnTo>
                    <a:pt x="970318" y="307035"/>
                  </a:lnTo>
                  <a:lnTo>
                    <a:pt x="927341" y="288836"/>
                  </a:lnTo>
                  <a:lnTo>
                    <a:pt x="881329" y="267881"/>
                  </a:lnTo>
                  <a:lnTo>
                    <a:pt x="798410" y="252641"/>
                  </a:lnTo>
                  <a:lnTo>
                    <a:pt x="715632" y="255397"/>
                  </a:lnTo>
                  <a:lnTo>
                    <a:pt x="648741" y="260921"/>
                  </a:lnTo>
                  <a:lnTo>
                    <a:pt x="636447" y="237871"/>
                  </a:lnTo>
                  <a:lnTo>
                    <a:pt x="632167" y="198716"/>
                  </a:lnTo>
                  <a:lnTo>
                    <a:pt x="632167" y="175856"/>
                  </a:lnTo>
                  <a:lnTo>
                    <a:pt x="598703" y="172999"/>
                  </a:lnTo>
                  <a:lnTo>
                    <a:pt x="566521" y="178816"/>
                  </a:lnTo>
                  <a:lnTo>
                    <a:pt x="484847" y="187477"/>
                  </a:lnTo>
                  <a:lnTo>
                    <a:pt x="425284" y="204622"/>
                  </a:lnTo>
                  <a:lnTo>
                    <a:pt x="342099" y="215011"/>
                  </a:lnTo>
                  <a:lnTo>
                    <a:pt x="263182" y="174815"/>
                  </a:lnTo>
                  <a:lnTo>
                    <a:pt x="249364" y="129946"/>
                  </a:lnTo>
                  <a:lnTo>
                    <a:pt x="239560" y="78320"/>
                  </a:lnTo>
                  <a:lnTo>
                    <a:pt x="243560" y="26682"/>
                  </a:lnTo>
                  <a:lnTo>
                    <a:pt x="196088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5373" y="3151962"/>
              <a:ext cx="1263650" cy="941705"/>
            </a:xfrm>
            <a:custGeom>
              <a:avLst/>
              <a:gdLst/>
              <a:ahLst/>
              <a:cxnLst/>
              <a:rect l="l" t="t" r="r" b="b"/>
              <a:pathLst>
                <a:path w="1263650" h="941704">
                  <a:moveTo>
                    <a:pt x="196086" y="0"/>
                  </a:moveTo>
                  <a:lnTo>
                    <a:pt x="173174" y="2486"/>
                  </a:lnTo>
                  <a:lnTo>
                    <a:pt x="152445" y="39001"/>
                  </a:lnTo>
                  <a:lnTo>
                    <a:pt x="152445" y="65451"/>
                  </a:lnTo>
                  <a:lnTo>
                    <a:pt x="162440" y="90313"/>
                  </a:lnTo>
                  <a:lnTo>
                    <a:pt x="130196" y="101426"/>
                  </a:lnTo>
                  <a:lnTo>
                    <a:pt x="97230" y="115250"/>
                  </a:lnTo>
                  <a:lnTo>
                    <a:pt x="30420" y="203510"/>
                  </a:lnTo>
                  <a:lnTo>
                    <a:pt x="25013" y="233632"/>
                  </a:lnTo>
                  <a:lnTo>
                    <a:pt x="19687" y="265396"/>
                  </a:lnTo>
                  <a:lnTo>
                    <a:pt x="0" y="319744"/>
                  </a:lnTo>
                  <a:lnTo>
                    <a:pt x="61927" y="369005"/>
                  </a:lnTo>
                  <a:lnTo>
                    <a:pt x="118725" y="448894"/>
                  </a:lnTo>
                  <a:lnTo>
                    <a:pt x="113336" y="467914"/>
                  </a:lnTo>
                  <a:lnTo>
                    <a:pt x="104906" y="491759"/>
                  </a:lnTo>
                  <a:lnTo>
                    <a:pt x="125634" y="524559"/>
                  </a:lnTo>
                  <a:lnTo>
                    <a:pt x="114118" y="547833"/>
                  </a:lnTo>
                  <a:lnTo>
                    <a:pt x="92606" y="573744"/>
                  </a:lnTo>
                  <a:lnTo>
                    <a:pt x="127155" y="604956"/>
                  </a:lnTo>
                  <a:lnTo>
                    <a:pt x="138148" y="646426"/>
                  </a:lnTo>
                  <a:lnTo>
                    <a:pt x="177561" y="672160"/>
                  </a:lnTo>
                  <a:lnTo>
                    <a:pt x="228405" y="740348"/>
                  </a:lnTo>
                  <a:lnTo>
                    <a:pt x="253740" y="784231"/>
                  </a:lnTo>
                  <a:lnTo>
                    <a:pt x="291329" y="818079"/>
                  </a:lnTo>
                  <a:lnTo>
                    <a:pt x="355774" y="839226"/>
                  </a:lnTo>
                  <a:lnTo>
                    <a:pt x="371113" y="859325"/>
                  </a:lnTo>
                  <a:lnTo>
                    <a:pt x="423304" y="890538"/>
                  </a:lnTo>
                  <a:lnTo>
                    <a:pt x="449377" y="905335"/>
                  </a:lnTo>
                  <a:lnTo>
                    <a:pt x="456286" y="941310"/>
                  </a:lnTo>
                  <a:lnTo>
                    <a:pt x="522296" y="924895"/>
                  </a:lnTo>
                  <a:lnTo>
                    <a:pt x="534550" y="882029"/>
                  </a:lnTo>
                  <a:lnTo>
                    <a:pt x="557582" y="822780"/>
                  </a:lnTo>
                  <a:lnTo>
                    <a:pt x="572922" y="787883"/>
                  </a:lnTo>
                  <a:lnTo>
                    <a:pt x="629719" y="792677"/>
                  </a:lnTo>
                  <a:lnTo>
                    <a:pt x="675737" y="772038"/>
                  </a:lnTo>
                  <a:lnTo>
                    <a:pt x="721019" y="732348"/>
                  </a:lnTo>
                  <a:lnTo>
                    <a:pt x="776250" y="737142"/>
                  </a:lnTo>
                  <a:lnTo>
                    <a:pt x="855297" y="716503"/>
                  </a:lnTo>
                  <a:lnTo>
                    <a:pt x="855481" y="707906"/>
                  </a:lnTo>
                  <a:lnTo>
                    <a:pt x="855665" y="699309"/>
                  </a:lnTo>
                  <a:lnTo>
                    <a:pt x="855850" y="690713"/>
                  </a:lnTo>
                  <a:lnTo>
                    <a:pt x="856034" y="682116"/>
                  </a:lnTo>
                  <a:lnTo>
                    <a:pt x="863727" y="642965"/>
                  </a:lnTo>
                  <a:lnTo>
                    <a:pt x="899012" y="630296"/>
                  </a:lnTo>
                  <a:lnTo>
                    <a:pt x="976538" y="623945"/>
                  </a:lnTo>
                  <a:lnTo>
                    <a:pt x="989256" y="579418"/>
                  </a:lnTo>
                  <a:lnTo>
                    <a:pt x="1030250" y="575300"/>
                  </a:lnTo>
                  <a:lnTo>
                    <a:pt x="1068576" y="518717"/>
                  </a:lnTo>
                  <a:lnTo>
                    <a:pt x="1132283" y="478519"/>
                  </a:lnTo>
                  <a:lnTo>
                    <a:pt x="1150663" y="438860"/>
                  </a:lnTo>
                  <a:lnTo>
                    <a:pt x="1199030" y="399709"/>
                  </a:lnTo>
                  <a:lnTo>
                    <a:pt x="1217456" y="370593"/>
                  </a:lnTo>
                  <a:lnTo>
                    <a:pt x="1248918" y="363734"/>
                  </a:lnTo>
                  <a:lnTo>
                    <a:pt x="1263123" y="338450"/>
                  </a:lnTo>
                  <a:lnTo>
                    <a:pt x="1214370" y="339602"/>
                  </a:lnTo>
                  <a:lnTo>
                    <a:pt x="1174156" y="356748"/>
                  </a:lnTo>
                  <a:lnTo>
                    <a:pt x="1153566" y="344270"/>
                  </a:lnTo>
                  <a:lnTo>
                    <a:pt x="1228189" y="289878"/>
                  </a:lnTo>
                  <a:lnTo>
                    <a:pt x="1219898" y="275685"/>
                  </a:lnTo>
                  <a:lnTo>
                    <a:pt x="1193503" y="297499"/>
                  </a:lnTo>
                  <a:lnTo>
                    <a:pt x="1146241" y="285211"/>
                  </a:lnTo>
                  <a:lnTo>
                    <a:pt x="1096492" y="298547"/>
                  </a:lnTo>
                  <a:lnTo>
                    <a:pt x="1049229" y="309978"/>
                  </a:lnTo>
                  <a:lnTo>
                    <a:pt x="970322" y="307024"/>
                  </a:lnTo>
                  <a:lnTo>
                    <a:pt x="927344" y="288830"/>
                  </a:lnTo>
                  <a:lnTo>
                    <a:pt x="881325" y="267874"/>
                  </a:lnTo>
                  <a:lnTo>
                    <a:pt x="798410" y="252633"/>
                  </a:lnTo>
                  <a:lnTo>
                    <a:pt x="715630" y="255395"/>
                  </a:lnTo>
                  <a:lnTo>
                    <a:pt x="648744" y="260919"/>
                  </a:lnTo>
                  <a:lnTo>
                    <a:pt x="636445" y="237867"/>
                  </a:lnTo>
                  <a:lnTo>
                    <a:pt x="632161" y="198717"/>
                  </a:lnTo>
                  <a:lnTo>
                    <a:pt x="632161" y="175855"/>
                  </a:lnTo>
                  <a:lnTo>
                    <a:pt x="598696" y="173000"/>
                  </a:lnTo>
                  <a:lnTo>
                    <a:pt x="566518" y="178808"/>
                  </a:lnTo>
                  <a:lnTo>
                    <a:pt x="484846" y="187477"/>
                  </a:lnTo>
                  <a:lnTo>
                    <a:pt x="425286" y="204623"/>
                  </a:lnTo>
                  <a:lnTo>
                    <a:pt x="342093" y="215006"/>
                  </a:lnTo>
                  <a:lnTo>
                    <a:pt x="263186" y="174807"/>
                  </a:lnTo>
                  <a:lnTo>
                    <a:pt x="249367" y="129941"/>
                  </a:lnTo>
                  <a:lnTo>
                    <a:pt x="239555" y="78311"/>
                  </a:lnTo>
                  <a:lnTo>
                    <a:pt x="243562" y="26682"/>
                  </a:lnTo>
                  <a:lnTo>
                    <a:pt x="196086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5471" y="2959607"/>
              <a:ext cx="1127760" cy="5334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11473" y="2939478"/>
              <a:ext cx="1119505" cy="522605"/>
            </a:xfrm>
            <a:custGeom>
              <a:avLst/>
              <a:gdLst/>
              <a:ahLst/>
              <a:cxnLst/>
              <a:rect l="l" t="t" r="r" b="b"/>
              <a:pathLst>
                <a:path w="1119504" h="522604">
                  <a:moveTo>
                    <a:pt x="255219" y="0"/>
                  </a:moveTo>
                  <a:lnTo>
                    <a:pt x="223126" y="8013"/>
                  </a:lnTo>
                  <a:lnTo>
                    <a:pt x="222923" y="37058"/>
                  </a:lnTo>
                  <a:lnTo>
                    <a:pt x="192938" y="41821"/>
                  </a:lnTo>
                  <a:lnTo>
                    <a:pt x="161442" y="56616"/>
                  </a:lnTo>
                  <a:lnTo>
                    <a:pt x="145287" y="86791"/>
                  </a:lnTo>
                  <a:lnTo>
                    <a:pt x="112267" y="88912"/>
                  </a:lnTo>
                  <a:lnTo>
                    <a:pt x="78447" y="67195"/>
                  </a:lnTo>
                  <a:lnTo>
                    <a:pt x="40030" y="98412"/>
                  </a:lnTo>
                  <a:lnTo>
                    <a:pt x="70789" y="108991"/>
                  </a:lnTo>
                  <a:lnTo>
                    <a:pt x="52298" y="121183"/>
                  </a:lnTo>
                  <a:lnTo>
                    <a:pt x="49885" y="142976"/>
                  </a:lnTo>
                  <a:lnTo>
                    <a:pt x="27749" y="163982"/>
                  </a:lnTo>
                  <a:lnTo>
                    <a:pt x="23139" y="190982"/>
                  </a:lnTo>
                  <a:lnTo>
                    <a:pt x="0" y="212280"/>
                  </a:lnTo>
                  <a:lnTo>
                    <a:pt x="47548" y="238963"/>
                  </a:lnTo>
                  <a:lnTo>
                    <a:pt x="43535" y="290601"/>
                  </a:lnTo>
                  <a:lnTo>
                    <a:pt x="53352" y="342226"/>
                  </a:lnTo>
                  <a:lnTo>
                    <a:pt x="67195" y="387096"/>
                  </a:lnTo>
                  <a:lnTo>
                    <a:pt x="146215" y="427304"/>
                  </a:lnTo>
                  <a:lnTo>
                    <a:pt x="229527" y="416915"/>
                  </a:lnTo>
                  <a:lnTo>
                    <a:pt x="289166" y="399770"/>
                  </a:lnTo>
                  <a:lnTo>
                    <a:pt x="370954" y="391109"/>
                  </a:lnTo>
                  <a:lnTo>
                    <a:pt x="403174" y="385292"/>
                  </a:lnTo>
                  <a:lnTo>
                    <a:pt x="436689" y="388150"/>
                  </a:lnTo>
                  <a:lnTo>
                    <a:pt x="436689" y="411010"/>
                  </a:lnTo>
                  <a:lnTo>
                    <a:pt x="440982" y="450164"/>
                  </a:lnTo>
                  <a:lnTo>
                    <a:pt x="453288" y="473227"/>
                  </a:lnTo>
                  <a:lnTo>
                    <a:pt x="520268" y="467702"/>
                  </a:lnTo>
                  <a:lnTo>
                    <a:pt x="603173" y="464934"/>
                  </a:lnTo>
                  <a:lnTo>
                    <a:pt x="686206" y="480174"/>
                  </a:lnTo>
                  <a:lnTo>
                    <a:pt x="732281" y="501142"/>
                  </a:lnTo>
                  <a:lnTo>
                    <a:pt x="775322" y="519328"/>
                  </a:lnTo>
                  <a:lnTo>
                    <a:pt x="854341" y="522287"/>
                  </a:lnTo>
                  <a:lnTo>
                    <a:pt x="901674" y="510857"/>
                  </a:lnTo>
                  <a:lnTo>
                    <a:pt x="951484" y="497522"/>
                  </a:lnTo>
                  <a:lnTo>
                    <a:pt x="998816" y="509803"/>
                  </a:lnTo>
                  <a:lnTo>
                    <a:pt x="1025245" y="487984"/>
                  </a:lnTo>
                  <a:lnTo>
                    <a:pt x="1118933" y="472478"/>
                  </a:lnTo>
                  <a:lnTo>
                    <a:pt x="1085761" y="435292"/>
                  </a:lnTo>
                  <a:lnTo>
                    <a:pt x="1084846" y="393255"/>
                  </a:lnTo>
                  <a:lnTo>
                    <a:pt x="1045121" y="397281"/>
                  </a:lnTo>
                  <a:lnTo>
                    <a:pt x="993368" y="413613"/>
                  </a:lnTo>
                  <a:lnTo>
                    <a:pt x="957478" y="400405"/>
                  </a:lnTo>
                  <a:lnTo>
                    <a:pt x="895261" y="363410"/>
                  </a:lnTo>
                  <a:lnTo>
                    <a:pt x="888339" y="332193"/>
                  </a:lnTo>
                  <a:lnTo>
                    <a:pt x="883729" y="293039"/>
                  </a:lnTo>
                  <a:lnTo>
                    <a:pt x="871601" y="246354"/>
                  </a:lnTo>
                  <a:lnTo>
                    <a:pt x="827633" y="263448"/>
                  </a:lnTo>
                  <a:lnTo>
                    <a:pt x="779983" y="260273"/>
                  </a:lnTo>
                  <a:lnTo>
                    <a:pt x="728497" y="244386"/>
                  </a:lnTo>
                  <a:lnTo>
                    <a:pt x="685457" y="241211"/>
                  </a:lnTo>
                  <a:lnTo>
                    <a:pt x="657047" y="233273"/>
                  </a:lnTo>
                  <a:lnTo>
                    <a:pt x="587857" y="226923"/>
                  </a:lnTo>
                  <a:lnTo>
                    <a:pt x="531063" y="238036"/>
                  </a:lnTo>
                  <a:lnTo>
                    <a:pt x="464959" y="249161"/>
                  </a:lnTo>
                  <a:lnTo>
                    <a:pt x="420814" y="239864"/>
                  </a:lnTo>
                  <a:lnTo>
                    <a:pt x="408876" y="216357"/>
                  </a:lnTo>
                  <a:lnTo>
                    <a:pt x="408876" y="185140"/>
                  </a:lnTo>
                  <a:lnTo>
                    <a:pt x="400430" y="152869"/>
                  </a:lnTo>
                  <a:lnTo>
                    <a:pt x="366623" y="109499"/>
                  </a:lnTo>
                  <a:lnTo>
                    <a:pt x="312051" y="57099"/>
                  </a:lnTo>
                  <a:lnTo>
                    <a:pt x="267487" y="35979"/>
                  </a:lnTo>
                  <a:lnTo>
                    <a:pt x="255219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11473" y="2939478"/>
              <a:ext cx="1119505" cy="522605"/>
            </a:xfrm>
            <a:custGeom>
              <a:avLst/>
              <a:gdLst/>
              <a:ahLst/>
              <a:cxnLst/>
              <a:rect l="l" t="t" r="r" b="b"/>
              <a:pathLst>
                <a:path w="1119504" h="522604">
                  <a:moveTo>
                    <a:pt x="0" y="212277"/>
                  </a:moveTo>
                  <a:lnTo>
                    <a:pt x="23139" y="190979"/>
                  </a:lnTo>
                  <a:lnTo>
                    <a:pt x="27752" y="163987"/>
                  </a:lnTo>
                  <a:lnTo>
                    <a:pt x="49878" y="142980"/>
                  </a:lnTo>
                  <a:lnTo>
                    <a:pt x="52293" y="121179"/>
                  </a:lnTo>
                  <a:lnTo>
                    <a:pt x="70790" y="108985"/>
                  </a:lnTo>
                  <a:lnTo>
                    <a:pt x="40023" y="98410"/>
                  </a:lnTo>
                  <a:lnTo>
                    <a:pt x="78448" y="67194"/>
                  </a:lnTo>
                  <a:lnTo>
                    <a:pt x="112261" y="88914"/>
                  </a:lnTo>
                  <a:lnTo>
                    <a:pt x="145289" y="86787"/>
                  </a:lnTo>
                  <a:lnTo>
                    <a:pt x="161434" y="56620"/>
                  </a:lnTo>
                  <a:lnTo>
                    <a:pt x="192940" y="41821"/>
                  </a:lnTo>
                  <a:lnTo>
                    <a:pt x="222924" y="37058"/>
                  </a:lnTo>
                  <a:lnTo>
                    <a:pt x="222972" y="29796"/>
                  </a:lnTo>
                  <a:lnTo>
                    <a:pt x="223021" y="22534"/>
                  </a:lnTo>
                  <a:lnTo>
                    <a:pt x="223070" y="15272"/>
                  </a:lnTo>
                  <a:lnTo>
                    <a:pt x="223119" y="8010"/>
                  </a:lnTo>
                  <a:lnTo>
                    <a:pt x="255214" y="0"/>
                  </a:lnTo>
                  <a:lnTo>
                    <a:pt x="267484" y="35979"/>
                  </a:lnTo>
                  <a:lnTo>
                    <a:pt x="312045" y="57097"/>
                  </a:lnTo>
                  <a:lnTo>
                    <a:pt x="366615" y="109494"/>
                  </a:lnTo>
                  <a:lnTo>
                    <a:pt x="400428" y="152872"/>
                  </a:lnTo>
                  <a:lnTo>
                    <a:pt x="408870" y="185136"/>
                  </a:lnTo>
                  <a:lnTo>
                    <a:pt x="408870" y="216352"/>
                  </a:lnTo>
                  <a:lnTo>
                    <a:pt x="420812" y="239859"/>
                  </a:lnTo>
                  <a:lnTo>
                    <a:pt x="464962" y="249155"/>
                  </a:lnTo>
                  <a:lnTo>
                    <a:pt x="531065" y="238041"/>
                  </a:lnTo>
                  <a:lnTo>
                    <a:pt x="587851" y="226927"/>
                  </a:lnTo>
                  <a:lnTo>
                    <a:pt x="657044" y="233278"/>
                  </a:lnTo>
                  <a:lnTo>
                    <a:pt x="685459" y="241216"/>
                  </a:lnTo>
                  <a:lnTo>
                    <a:pt x="728497" y="244392"/>
                  </a:lnTo>
                  <a:lnTo>
                    <a:pt x="779977" y="260270"/>
                  </a:lnTo>
                  <a:lnTo>
                    <a:pt x="827628" y="263445"/>
                  </a:lnTo>
                  <a:lnTo>
                    <a:pt x="871595" y="246361"/>
                  </a:lnTo>
                  <a:lnTo>
                    <a:pt x="883721" y="293042"/>
                  </a:lnTo>
                  <a:lnTo>
                    <a:pt x="888334" y="332197"/>
                  </a:lnTo>
                  <a:lnTo>
                    <a:pt x="895253" y="363412"/>
                  </a:lnTo>
                  <a:lnTo>
                    <a:pt x="957481" y="400409"/>
                  </a:lnTo>
                  <a:lnTo>
                    <a:pt x="993365" y="413618"/>
                  </a:lnTo>
                  <a:lnTo>
                    <a:pt x="1045125" y="397288"/>
                  </a:lnTo>
                  <a:lnTo>
                    <a:pt x="1084840" y="393255"/>
                  </a:lnTo>
                  <a:lnTo>
                    <a:pt x="1085763" y="435298"/>
                  </a:lnTo>
                  <a:lnTo>
                    <a:pt x="1118930" y="472483"/>
                  </a:lnTo>
                  <a:lnTo>
                    <a:pt x="1025245" y="487991"/>
                  </a:lnTo>
                  <a:lnTo>
                    <a:pt x="998813" y="509807"/>
                  </a:lnTo>
                  <a:lnTo>
                    <a:pt x="951485" y="497518"/>
                  </a:lnTo>
                  <a:lnTo>
                    <a:pt x="901666" y="510855"/>
                  </a:lnTo>
                  <a:lnTo>
                    <a:pt x="854338" y="522287"/>
                  </a:lnTo>
                  <a:lnTo>
                    <a:pt x="775319" y="519334"/>
                  </a:lnTo>
                  <a:lnTo>
                    <a:pt x="732281" y="501138"/>
                  </a:lnTo>
                  <a:lnTo>
                    <a:pt x="686198" y="480179"/>
                  </a:lnTo>
                  <a:lnTo>
                    <a:pt x="603167" y="464936"/>
                  </a:lnTo>
                  <a:lnTo>
                    <a:pt x="520271" y="467699"/>
                  </a:lnTo>
                  <a:lnTo>
                    <a:pt x="453291" y="473224"/>
                  </a:lnTo>
                  <a:lnTo>
                    <a:pt x="440976" y="450169"/>
                  </a:lnTo>
                  <a:lnTo>
                    <a:pt x="436685" y="411014"/>
                  </a:lnTo>
                  <a:lnTo>
                    <a:pt x="436685" y="388151"/>
                  </a:lnTo>
                  <a:lnTo>
                    <a:pt x="403174" y="385296"/>
                  </a:lnTo>
                  <a:lnTo>
                    <a:pt x="370951" y="391104"/>
                  </a:lnTo>
                  <a:lnTo>
                    <a:pt x="289165" y="399774"/>
                  </a:lnTo>
                  <a:lnTo>
                    <a:pt x="229520" y="416921"/>
                  </a:lnTo>
                  <a:lnTo>
                    <a:pt x="146212" y="427305"/>
                  </a:lnTo>
                  <a:lnTo>
                    <a:pt x="67193" y="387102"/>
                  </a:lnTo>
                  <a:lnTo>
                    <a:pt x="53355" y="342232"/>
                  </a:lnTo>
                  <a:lnTo>
                    <a:pt x="43529" y="290597"/>
                  </a:lnTo>
                  <a:lnTo>
                    <a:pt x="47542" y="238963"/>
                  </a:lnTo>
                  <a:lnTo>
                    <a:pt x="0" y="21227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6311" y="3057144"/>
              <a:ext cx="850391" cy="77114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14600" y="3036786"/>
              <a:ext cx="839469" cy="762635"/>
            </a:xfrm>
            <a:custGeom>
              <a:avLst/>
              <a:gdLst/>
              <a:ahLst/>
              <a:cxnLst/>
              <a:rect l="l" t="t" r="r" b="b"/>
              <a:pathLst>
                <a:path w="839470" h="762635">
                  <a:moveTo>
                    <a:pt x="518490" y="0"/>
                  </a:moveTo>
                  <a:lnTo>
                    <a:pt x="428409" y="3721"/>
                  </a:lnTo>
                  <a:lnTo>
                    <a:pt x="308965" y="5626"/>
                  </a:lnTo>
                  <a:lnTo>
                    <a:pt x="280466" y="57048"/>
                  </a:lnTo>
                  <a:lnTo>
                    <a:pt x="242989" y="89484"/>
                  </a:lnTo>
                  <a:lnTo>
                    <a:pt x="193205" y="121056"/>
                  </a:lnTo>
                  <a:lnTo>
                    <a:pt x="187401" y="152628"/>
                  </a:lnTo>
                  <a:lnTo>
                    <a:pt x="106629" y="189255"/>
                  </a:lnTo>
                  <a:lnTo>
                    <a:pt x="52552" y="199847"/>
                  </a:lnTo>
                  <a:lnTo>
                    <a:pt x="31673" y="193078"/>
                  </a:lnTo>
                  <a:lnTo>
                    <a:pt x="0" y="194132"/>
                  </a:lnTo>
                  <a:lnTo>
                    <a:pt x="2908" y="240106"/>
                  </a:lnTo>
                  <a:lnTo>
                    <a:pt x="74675" y="262521"/>
                  </a:lnTo>
                  <a:lnTo>
                    <a:pt x="134289" y="257657"/>
                  </a:lnTo>
                  <a:lnTo>
                    <a:pt x="195414" y="326339"/>
                  </a:lnTo>
                  <a:lnTo>
                    <a:pt x="160705" y="326339"/>
                  </a:lnTo>
                  <a:lnTo>
                    <a:pt x="124739" y="353047"/>
                  </a:lnTo>
                  <a:lnTo>
                    <a:pt x="112991" y="383108"/>
                  </a:lnTo>
                  <a:lnTo>
                    <a:pt x="230124" y="403428"/>
                  </a:lnTo>
                  <a:lnTo>
                    <a:pt x="286283" y="462953"/>
                  </a:lnTo>
                  <a:lnTo>
                    <a:pt x="347129" y="515315"/>
                  </a:lnTo>
                  <a:lnTo>
                    <a:pt x="395668" y="526097"/>
                  </a:lnTo>
                  <a:lnTo>
                    <a:pt x="386410" y="568261"/>
                  </a:lnTo>
                  <a:lnTo>
                    <a:pt x="403009" y="597928"/>
                  </a:lnTo>
                  <a:lnTo>
                    <a:pt x="461162" y="610120"/>
                  </a:lnTo>
                  <a:lnTo>
                    <a:pt x="473951" y="574840"/>
                  </a:lnTo>
                  <a:lnTo>
                    <a:pt x="509905" y="538403"/>
                  </a:lnTo>
                  <a:lnTo>
                    <a:pt x="588873" y="527812"/>
                  </a:lnTo>
                  <a:lnTo>
                    <a:pt x="615569" y="538213"/>
                  </a:lnTo>
                  <a:lnTo>
                    <a:pt x="636447" y="560247"/>
                  </a:lnTo>
                  <a:lnTo>
                    <a:pt x="700074" y="578472"/>
                  </a:lnTo>
                  <a:lnTo>
                    <a:pt x="740587" y="598601"/>
                  </a:lnTo>
                  <a:lnTo>
                    <a:pt x="778065" y="636752"/>
                  </a:lnTo>
                  <a:lnTo>
                    <a:pt x="760234" y="706488"/>
                  </a:lnTo>
                  <a:lnTo>
                    <a:pt x="804481" y="751420"/>
                  </a:lnTo>
                  <a:lnTo>
                    <a:pt x="839203" y="762584"/>
                  </a:lnTo>
                  <a:lnTo>
                    <a:pt x="827100" y="719747"/>
                  </a:lnTo>
                  <a:lnTo>
                    <a:pt x="793838" y="689025"/>
                  </a:lnTo>
                  <a:lnTo>
                    <a:pt x="815860" y="660704"/>
                  </a:lnTo>
                  <a:lnTo>
                    <a:pt x="826236" y="640575"/>
                  </a:lnTo>
                  <a:lnTo>
                    <a:pt x="805738" y="606869"/>
                  </a:lnTo>
                  <a:lnTo>
                    <a:pt x="819238" y="565975"/>
                  </a:lnTo>
                  <a:lnTo>
                    <a:pt x="763549" y="484771"/>
                  </a:lnTo>
                  <a:lnTo>
                    <a:pt x="700900" y="436003"/>
                  </a:lnTo>
                  <a:lnTo>
                    <a:pt x="720534" y="380834"/>
                  </a:lnTo>
                  <a:lnTo>
                    <a:pt x="731570" y="319265"/>
                  </a:lnTo>
                  <a:lnTo>
                    <a:pt x="798614" y="230352"/>
                  </a:lnTo>
                  <a:lnTo>
                    <a:pt x="712927" y="189458"/>
                  </a:lnTo>
                  <a:lnTo>
                    <a:pt x="646544" y="150240"/>
                  </a:lnTo>
                  <a:lnTo>
                    <a:pt x="629678" y="121437"/>
                  </a:lnTo>
                  <a:lnTo>
                    <a:pt x="598004" y="80327"/>
                  </a:lnTo>
                  <a:lnTo>
                    <a:pt x="582650" y="41109"/>
                  </a:lnTo>
                  <a:lnTo>
                    <a:pt x="583895" y="6769"/>
                  </a:lnTo>
                  <a:lnTo>
                    <a:pt x="51849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4600" y="3036786"/>
              <a:ext cx="839469" cy="762635"/>
            </a:xfrm>
            <a:custGeom>
              <a:avLst/>
              <a:gdLst/>
              <a:ahLst/>
              <a:cxnLst/>
              <a:rect l="l" t="t" r="r" b="b"/>
              <a:pathLst>
                <a:path w="839470" h="762635">
                  <a:moveTo>
                    <a:pt x="308967" y="5625"/>
                  </a:moveTo>
                  <a:lnTo>
                    <a:pt x="280470" y="57044"/>
                  </a:lnTo>
                  <a:lnTo>
                    <a:pt x="242991" y="89478"/>
                  </a:lnTo>
                  <a:lnTo>
                    <a:pt x="193204" y="121054"/>
                  </a:lnTo>
                  <a:lnTo>
                    <a:pt x="187395" y="152629"/>
                  </a:lnTo>
                  <a:lnTo>
                    <a:pt x="106628" y="189261"/>
                  </a:lnTo>
                  <a:lnTo>
                    <a:pt x="52553" y="199850"/>
                  </a:lnTo>
                  <a:lnTo>
                    <a:pt x="31669" y="193077"/>
                  </a:lnTo>
                  <a:lnTo>
                    <a:pt x="0" y="194126"/>
                  </a:lnTo>
                  <a:lnTo>
                    <a:pt x="2907" y="240106"/>
                  </a:lnTo>
                  <a:lnTo>
                    <a:pt x="74680" y="262525"/>
                  </a:lnTo>
                  <a:lnTo>
                    <a:pt x="134287" y="257659"/>
                  </a:lnTo>
                  <a:lnTo>
                    <a:pt x="195415" y="326342"/>
                  </a:lnTo>
                  <a:lnTo>
                    <a:pt x="160702" y="326342"/>
                  </a:lnTo>
                  <a:lnTo>
                    <a:pt x="124745" y="353052"/>
                  </a:lnTo>
                  <a:lnTo>
                    <a:pt x="112992" y="383102"/>
                  </a:lnTo>
                  <a:lnTo>
                    <a:pt x="230128" y="403422"/>
                  </a:lnTo>
                  <a:lnTo>
                    <a:pt x="286279" y="462948"/>
                  </a:lnTo>
                  <a:lnTo>
                    <a:pt x="347130" y="515319"/>
                  </a:lnTo>
                  <a:lnTo>
                    <a:pt x="395673" y="526099"/>
                  </a:lnTo>
                  <a:lnTo>
                    <a:pt x="386408" y="568263"/>
                  </a:lnTo>
                  <a:lnTo>
                    <a:pt x="403004" y="597930"/>
                  </a:lnTo>
                  <a:lnTo>
                    <a:pt x="461163" y="610117"/>
                  </a:lnTo>
                  <a:lnTo>
                    <a:pt x="473952" y="574845"/>
                  </a:lnTo>
                  <a:lnTo>
                    <a:pt x="509909" y="538404"/>
                  </a:lnTo>
                  <a:lnTo>
                    <a:pt x="588877" y="527815"/>
                  </a:lnTo>
                  <a:lnTo>
                    <a:pt x="615570" y="538213"/>
                  </a:lnTo>
                  <a:lnTo>
                    <a:pt x="636453" y="560249"/>
                  </a:lnTo>
                  <a:lnTo>
                    <a:pt x="700070" y="578469"/>
                  </a:lnTo>
                  <a:lnTo>
                    <a:pt x="740592" y="598597"/>
                  </a:lnTo>
                  <a:lnTo>
                    <a:pt x="778071" y="636754"/>
                  </a:lnTo>
                  <a:lnTo>
                    <a:pt x="760231" y="706487"/>
                  </a:lnTo>
                  <a:lnTo>
                    <a:pt x="804486" y="751417"/>
                  </a:lnTo>
                  <a:lnTo>
                    <a:pt x="839199" y="762580"/>
                  </a:lnTo>
                  <a:lnTo>
                    <a:pt x="827098" y="719749"/>
                  </a:lnTo>
                  <a:lnTo>
                    <a:pt x="793838" y="689032"/>
                  </a:lnTo>
                  <a:lnTo>
                    <a:pt x="815862" y="660700"/>
                  </a:lnTo>
                  <a:lnTo>
                    <a:pt x="826234" y="640572"/>
                  </a:lnTo>
                  <a:lnTo>
                    <a:pt x="805732" y="606873"/>
                  </a:lnTo>
                  <a:lnTo>
                    <a:pt x="819239" y="565975"/>
                  </a:lnTo>
                  <a:lnTo>
                    <a:pt x="763550" y="484769"/>
                  </a:lnTo>
                  <a:lnTo>
                    <a:pt x="700902" y="435998"/>
                  </a:lnTo>
                  <a:lnTo>
                    <a:pt x="720539" y="380837"/>
                  </a:lnTo>
                  <a:lnTo>
                    <a:pt x="731568" y="319260"/>
                  </a:lnTo>
                  <a:lnTo>
                    <a:pt x="798609" y="230358"/>
                  </a:lnTo>
                  <a:lnTo>
                    <a:pt x="712932" y="189452"/>
                  </a:lnTo>
                  <a:lnTo>
                    <a:pt x="646549" y="150245"/>
                  </a:lnTo>
                  <a:lnTo>
                    <a:pt x="629676" y="121436"/>
                  </a:lnTo>
                  <a:lnTo>
                    <a:pt x="598006" y="80321"/>
                  </a:lnTo>
                  <a:lnTo>
                    <a:pt x="582655" y="41114"/>
                  </a:lnTo>
                  <a:lnTo>
                    <a:pt x="583899" y="6773"/>
                  </a:lnTo>
                  <a:lnTo>
                    <a:pt x="518484" y="0"/>
                  </a:lnTo>
                  <a:lnTo>
                    <a:pt x="428406" y="3717"/>
                  </a:lnTo>
                  <a:lnTo>
                    <a:pt x="308967" y="562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7207" y="2206751"/>
              <a:ext cx="1328928" cy="10911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23171" y="2186825"/>
              <a:ext cx="1320800" cy="1080770"/>
            </a:xfrm>
            <a:custGeom>
              <a:avLst/>
              <a:gdLst/>
              <a:ahLst/>
              <a:cxnLst/>
              <a:rect l="l" t="t" r="r" b="b"/>
              <a:pathLst>
                <a:path w="1320800" h="1080770">
                  <a:moveTo>
                    <a:pt x="745947" y="0"/>
                  </a:moveTo>
                  <a:lnTo>
                    <a:pt x="706424" y="20764"/>
                  </a:lnTo>
                  <a:lnTo>
                    <a:pt x="653135" y="40259"/>
                  </a:lnTo>
                  <a:lnTo>
                    <a:pt x="662685" y="65252"/>
                  </a:lnTo>
                  <a:lnTo>
                    <a:pt x="609841" y="88531"/>
                  </a:lnTo>
                  <a:lnTo>
                    <a:pt x="538772" y="159283"/>
                  </a:lnTo>
                  <a:lnTo>
                    <a:pt x="468198" y="138988"/>
                  </a:lnTo>
                  <a:lnTo>
                    <a:pt x="409562" y="146812"/>
                  </a:lnTo>
                  <a:lnTo>
                    <a:pt x="356717" y="191935"/>
                  </a:lnTo>
                  <a:lnTo>
                    <a:pt x="302907" y="243255"/>
                  </a:lnTo>
                  <a:lnTo>
                    <a:pt x="305130" y="215684"/>
                  </a:lnTo>
                  <a:lnTo>
                    <a:pt x="267639" y="192798"/>
                  </a:lnTo>
                  <a:lnTo>
                    <a:pt x="203733" y="205092"/>
                  </a:lnTo>
                  <a:lnTo>
                    <a:pt x="156603" y="202222"/>
                  </a:lnTo>
                  <a:lnTo>
                    <a:pt x="101104" y="242392"/>
                  </a:lnTo>
                  <a:lnTo>
                    <a:pt x="89763" y="280746"/>
                  </a:lnTo>
                  <a:lnTo>
                    <a:pt x="31673" y="343890"/>
                  </a:lnTo>
                  <a:lnTo>
                    <a:pt x="27660" y="406857"/>
                  </a:lnTo>
                  <a:lnTo>
                    <a:pt x="49784" y="424014"/>
                  </a:lnTo>
                  <a:lnTo>
                    <a:pt x="85750" y="453212"/>
                  </a:lnTo>
                  <a:lnTo>
                    <a:pt x="106362" y="496239"/>
                  </a:lnTo>
                  <a:lnTo>
                    <a:pt x="74409" y="559968"/>
                  </a:lnTo>
                  <a:lnTo>
                    <a:pt x="55041" y="617397"/>
                  </a:lnTo>
                  <a:lnTo>
                    <a:pt x="60579" y="682447"/>
                  </a:lnTo>
                  <a:lnTo>
                    <a:pt x="81457" y="710209"/>
                  </a:lnTo>
                  <a:lnTo>
                    <a:pt x="77177" y="743699"/>
                  </a:lnTo>
                  <a:lnTo>
                    <a:pt x="43700" y="766775"/>
                  </a:lnTo>
                  <a:lnTo>
                    <a:pt x="10502" y="804075"/>
                  </a:lnTo>
                  <a:lnTo>
                    <a:pt x="0" y="855586"/>
                  </a:lnTo>
                  <a:lnTo>
                    <a:pt x="119456" y="853681"/>
                  </a:lnTo>
                  <a:lnTo>
                    <a:pt x="209550" y="849960"/>
                  </a:lnTo>
                  <a:lnTo>
                    <a:pt x="274967" y="856742"/>
                  </a:lnTo>
                  <a:lnTo>
                    <a:pt x="273723" y="891082"/>
                  </a:lnTo>
                  <a:lnTo>
                    <a:pt x="289077" y="930287"/>
                  </a:lnTo>
                  <a:lnTo>
                    <a:pt x="320751" y="971397"/>
                  </a:lnTo>
                  <a:lnTo>
                    <a:pt x="337629" y="1000213"/>
                  </a:lnTo>
                  <a:lnTo>
                    <a:pt x="404025" y="1039418"/>
                  </a:lnTo>
                  <a:lnTo>
                    <a:pt x="489712" y="1080325"/>
                  </a:lnTo>
                  <a:lnTo>
                    <a:pt x="519722" y="1067295"/>
                  </a:lnTo>
                  <a:lnTo>
                    <a:pt x="553440" y="1055306"/>
                  </a:lnTo>
                  <a:lnTo>
                    <a:pt x="542861" y="1029068"/>
                  </a:lnTo>
                  <a:lnTo>
                    <a:pt x="544385" y="1004163"/>
                  </a:lnTo>
                  <a:lnTo>
                    <a:pt x="566000" y="967346"/>
                  </a:lnTo>
                  <a:lnTo>
                    <a:pt x="587603" y="965390"/>
                  </a:lnTo>
                  <a:lnTo>
                    <a:pt x="611606" y="943927"/>
                  </a:lnTo>
                  <a:lnTo>
                    <a:pt x="616584" y="916190"/>
                  </a:lnTo>
                  <a:lnTo>
                    <a:pt x="638200" y="894727"/>
                  </a:lnTo>
                  <a:lnTo>
                    <a:pt x="640588" y="873544"/>
                  </a:lnTo>
                  <a:lnTo>
                    <a:pt x="658939" y="861631"/>
                  </a:lnTo>
                  <a:lnTo>
                    <a:pt x="628929" y="850900"/>
                  </a:lnTo>
                  <a:lnTo>
                    <a:pt x="666521" y="820039"/>
                  </a:lnTo>
                  <a:lnTo>
                    <a:pt x="698957" y="841641"/>
                  </a:lnTo>
                  <a:lnTo>
                    <a:pt x="732675" y="839393"/>
                  </a:lnTo>
                  <a:lnTo>
                    <a:pt x="750404" y="808990"/>
                  </a:lnTo>
                  <a:lnTo>
                    <a:pt x="781532" y="794092"/>
                  </a:lnTo>
                  <a:lnTo>
                    <a:pt x="810514" y="789597"/>
                  </a:lnTo>
                  <a:lnTo>
                    <a:pt x="812025" y="759929"/>
                  </a:lnTo>
                  <a:lnTo>
                    <a:pt x="842568" y="753160"/>
                  </a:lnTo>
                  <a:lnTo>
                    <a:pt x="923137" y="720610"/>
                  </a:lnTo>
                  <a:lnTo>
                    <a:pt x="984275" y="692848"/>
                  </a:lnTo>
                  <a:lnTo>
                    <a:pt x="1032827" y="648970"/>
                  </a:lnTo>
                  <a:lnTo>
                    <a:pt x="1095209" y="633514"/>
                  </a:lnTo>
                  <a:lnTo>
                    <a:pt x="1106551" y="596214"/>
                  </a:lnTo>
                  <a:lnTo>
                    <a:pt x="1150810" y="583717"/>
                  </a:lnTo>
                  <a:lnTo>
                    <a:pt x="1221625" y="555599"/>
                  </a:lnTo>
                  <a:lnTo>
                    <a:pt x="1243901" y="519709"/>
                  </a:lnTo>
                  <a:lnTo>
                    <a:pt x="1320800" y="505587"/>
                  </a:lnTo>
                  <a:lnTo>
                    <a:pt x="1275854" y="454456"/>
                  </a:lnTo>
                  <a:lnTo>
                    <a:pt x="1227302" y="420116"/>
                  </a:lnTo>
                  <a:lnTo>
                    <a:pt x="1168933" y="410578"/>
                  </a:lnTo>
                  <a:lnTo>
                    <a:pt x="1116368" y="424789"/>
                  </a:lnTo>
                  <a:lnTo>
                    <a:pt x="1089672" y="398551"/>
                  </a:lnTo>
                  <a:lnTo>
                    <a:pt x="1093965" y="341985"/>
                  </a:lnTo>
                  <a:lnTo>
                    <a:pt x="1110589" y="294144"/>
                  </a:lnTo>
                  <a:lnTo>
                    <a:pt x="1082268" y="294894"/>
                  </a:lnTo>
                  <a:lnTo>
                    <a:pt x="1045514" y="310083"/>
                  </a:lnTo>
                  <a:lnTo>
                    <a:pt x="1023658" y="273431"/>
                  </a:lnTo>
                  <a:lnTo>
                    <a:pt x="975245" y="289064"/>
                  </a:lnTo>
                  <a:lnTo>
                    <a:pt x="915454" y="321602"/>
                  </a:lnTo>
                  <a:lnTo>
                    <a:pt x="815492" y="278333"/>
                  </a:lnTo>
                  <a:lnTo>
                    <a:pt x="785444" y="272059"/>
                  </a:lnTo>
                  <a:lnTo>
                    <a:pt x="762101" y="199758"/>
                  </a:lnTo>
                  <a:lnTo>
                    <a:pt x="795362" y="163220"/>
                  </a:lnTo>
                  <a:lnTo>
                    <a:pt x="767486" y="144741"/>
                  </a:lnTo>
                  <a:lnTo>
                    <a:pt x="754519" y="111036"/>
                  </a:lnTo>
                  <a:lnTo>
                    <a:pt x="754976" y="86144"/>
                  </a:lnTo>
                  <a:lnTo>
                    <a:pt x="798614" y="70332"/>
                  </a:lnTo>
                  <a:lnTo>
                    <a:pt x="836853" y="3860"/>
                  </a:lnTo>
                  <a:lnTo>
                    <a:pt x="790829" y="4584"/>
                  </a:lnTo>
                  <a:lnTo>
                    <a:pt x="745947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23171" y="2186825"/>
              <a:ext cx="1320800" cy="1080770"/>
            </a:xfrm>
            <a:custGeom>
              <a:avLst/>
              <a:gdLst/>
              <a:ahLst/>
              <a:cxnLst/>
              <a:rect l="l" t="t" r="r" b="b"/>
              <a:pathLst>
                <a:path w="1320800" h="1080770">
                  <a:moveTo>
                    <a:pt x="0" y="855590"/>
                  </a:moveTo>
                  <a:lnTo>
                    <a:pt x="10505" y="804077"/>
                  </a:lnTo>
                  <a:lnTo>
                    <a:pt x="43701" y="766778"/>
                  </a:lnTo>
                  <a:lnTo>
                    <a:pt x="77174" y="743693"/>
                  </a:lnTo>
                  <a:lnTo>
                    <a:pt x="81463" y="710210"/>
                  </a:lnTo>
                  <a:lnTo>
                    <a:pt x="60576" y="682450"/>
                  </a:lnTo>
                  <a:lnTo>
                    <a:pt x="55044" y="617391"/>
                  </a:lnTo>
                  <a:lnTo>
                    <a:pt x="74408" y="559964"/>
                  </a:lnTo>
                  <a:lnTo>
                    <a:pt x="106360" y="496240"/>
                  </a:lnTo>
                  <a:lnTo>
                    <a:pt x="85751" y="453217"/>
                  </a:lnTo>
                  <a:lnTo>
                    <a:pt x="49788" y="424018"/>
                  </a:lnTo>
                  <a:lnTo>
                    <a:pt x="27657" y="406855"/>
                  </a:lnTo>
                  <a:lnTo>
                    <a:pt x="31668" y="343895"/>
                  </a:lnTo>
                  <a:lnTo>
                    <a:pt x="89762" y="280745"/>
                  </a:lnTo>
                  <a:lnTo>
                    <a:pt x="101105" y="242396"/>
                  </a:lnTo>
                  <a:lnTo>
                    <a:pt x="156600" y="202216"/>
                  </a:lnTo>
                  <a:lnTo>
                    <a:pt x="203737" y="205098"/>
                  </a:lnTo>
                  <a:lnTo>
                    <a:pt x="267640" y="192792"/>
                  </a:lnTo>
                  <a:lnTo>
                    <a:pt x="305124" y="215687"/>
                  </a:lnTo>
                  <a:lnTo>
                    <a:pt x="302913" y="243255"/>
                  </a:lnTo>
                  <a:lnTo>
                    <a:pt x="356718" y="191934"/>
                  </a:lnTo>
                  <a:lnTo>
                    <a:pt x="409556" y="146812"/>
                  </a:lnTo>
                  <a:lnTo>
                    <a:pt x="468204" y="138990"/>
                  </a:lnTo>
                  <a:lnTo>
                    <a:pt x="538775" y="159282"/>
                  </a:lnTo>
                  <a:lnTo>
                    <a:pt x="609842" y="88526"/>
                  </a:lnTo>
                  <a:lnTo>
                    <a:pt x="662680" y="65249"/>
                  </a:lnTo>
                  <a:lnTo>
                    <a:pt x="653136" y="40256"/>
                  </a:lnTo>
                  <a:lnTo>
                    <a:pt x="706420" y="20767"/>
                  </a:lnTo>
                  <a:lnTo>
                    <a:pt x="745947" y="0"/>
                  </a:lnTo>
                  <a:lnTo>
                    <a:pt x="790832" y="4578"/>
                  </a:lnTo>
                  <a:lnTo>
                    <a:pt x="836858" y="3860"/>
                  </a:lnTo>
                  <a:lnTo>
                    <a:pt x="798612" y="70329"/>
                  </a:lnTo>
                  <a:lnTo>
                    <a:pt x="754974" y="86140"/>
                  </a:lnTo>
                  <a:lnTo>
                    <a:pt x="754824" y="94440"/>
                  </a:lnTo>
                  <a:lnTo>
                    <a:pt x="754674" y="102740"/>
                  </a:lnTo>
                  <a:lnTo>
                    <a:pt x="754524" y="111039"/>
                  </a:lnTo>
                  <a:lnTo>
                    <a:pt x="767491" y="144737"/>
                  </a:lnTo>
                  <a:lnTo>
                    <a:pt x="795361" y="163219"/>
                  </a:lnTo>
                  <a:lnTo>
                    <a:pt x="762097" y="199756"/>
                  </a:lnTo>
                  <a:lnTo>
                    <a:pt x="785438" y="272064"/>
                  </a:lnTo>
                  <a:lnTo>
                    <a:pt x="815488" y="278337"/>
                  </a:lnTo>
                  <a:lnTo>
                    <a:pt x="915457" y="321595"/>
                  </a:lnTo>
                  <a:lnTo>
                    <a:pt x="975246" y="289068"/>
                  </a:lnTo>
                  <a:lnTo>
                    <a:pt x="1023657" y="273425"/>
                  </a:lnTo>
                  <a:lnTo>
                    <a:pt x="1045512" y="310079"/>
                  </a:lnTo>
                  <a:lnTo>
                    <a:pt x="1082270" y="294888"/>
                  </a:lnTo>
                  <a:lnTo>
                    <a:pt x="1110584" y="294143"/>
                  </a:lnTo>
                  <a:lnTo>
                    <a:pt x="1093959" y="341981"/>
                  </a:lnTo>
                  <a:lnTo>
                    <a:pt x="1089671" y="398557"/>
                  </a:lnTo>
                  <a:lnTo>
                    <a:pt x="1116367" y="424791"/>
                  </a:lnTo>
                  <a:lnTo>
                    <a:pt x="1168928" y="410578"/>
                  </a:lnTo>
                  <a:lnTo>
                    <a:pt x="1227298" y="420117"/>
                  </a:lnTo>
                  <a:lnTo>
                    <a:pt x="1275848" y="454459"/>
                  </a:lnTo>
                  <a:lnTo>
                    <a:pt x="1320799" y="505588"/>
                  </a:lnTo>
                  <a:lnTo>
                    <a:pt x="1243896" y="519709"/>
                  </a:lnTo>
                  <a:lnTo>
                    <a:pt x="1221626" y="555604"/>
                  </a:lnTo>
                  <a:lnTo>
                    <a:pt x="1150808" y="583717"/>
                  </a:lnTo>
                  <a:lnTo>
                    <a:pt x="1106546" y="596214"/>
                  </a:lnTo>
                  <a:lnTo>
                    <a:pt x="1095203" y="633513"/>
                  </a:lnTo>
                  <a:lnTo>
                    <a:pt x="1032822" y="648967"/>
                  </a:lnTo>
                  <a:lnTo>
                    <a:pt x="984272" y="692848"/>
                  </a:lnTo>
                  <a:lnTo>
                    <a:pt x="923135" y="720608"/>
                  </a:lnTo>
                  <a:lnTo>
                    <a:pt x="842563" y="753155"/>
                  </a:lnTo>
                  <a:lnTo>
                    <a:pt x="812030" y="759935"/>
                  </a:lnTo>
                  <a:lnTo>
                    <a:pt x="810508" y="789602"/>
                  </a:lnTo>
                  <a:lnTo>
                    <a:pt x="781530" y="794087"/>
                  </a:lnTo>
                  <a:lnTo>
                    <a:pt x="750408" y="808992"/>
                  </a:lnTo>
                  <a:lnTo>
                    <a:pt x="732669" y="839398"/>
                  </a:lnTo>
                  <a:lnTo>
                    <a:pt x="698954" y="841640"/>
                  </a:lnTo>
                  <a:lnTo>
                    <a:pt x="666518" y="820034"/>
                  </a:lnTo>
                  <a:lnTo>
                    <a:pt x="628931" y="850894"/>
                  </a:lnTo>
                  <a:lnTo>
                    <a:pt x="658944" y="861625"/>
                  </a:lnTo>
                  <a:lnTo>
                    <a:pt x="640583" y="873550"/>
                  </a:lnTo>
                  <a:lnTo>
                    <a:pt x="638197" y="894728"/>
                  </a:lnTo>
                  <a:lnTo>
                    <a:pt x="616585" y="916191"/>
                  </a:lnTo>
                  <a:lnTo>
                    <a:pt x="611605" y="943927"/>
                  </a:lnTo>
                  <a:lnTo>
                    <a:pt x="587607" y="965390"/>
                  </a:lnTo>
                  <a:lnTo>
                    <a:pt x="565995" y="967347"/>
                  </a:lnTo>
                  <a:lnTo>
                    <a:pt x="544382" y="1004168"/>
                  </a:lnTo>
                  <a:lnTo>
                    <a:pt x="542861" y="1029066"/>
                  </a:lnTo>
                  <a:lnTo>
                    <a:pt x="553442" y="1055300"/>
                  </a:lnTo>
                  <a:lnTo>
                    <a:pt x="519717" y="1067292"/>
                  </a:lnTo>
                  <a:lnTo>
                    <a:pt x="489712" y="1080322"/>
                  </a:lnTo>
                  <a:lnTo>
                    <a:pt x="404023" y="1039416"/>
                  </a:lnTo>
                  <a:lnTo>
                    <a:pt x="337631" y="1000209"/>
                  </a:lnTo>
                  <a:lnTo>
                    <a:pt x="320755" y="971400"/>
                  </a:lnTo>
                  <a:lnTo>
                    <a:pt x="289081" y="930286"/>
                  </a:lnTo>
                  <a:lnTo>
                    <a:pt x="273727" y="891079"/>
                  </a:lnTo>
                  <a:lnTo>
                    <a:pt x="274972" y="856737"/>
                  </a:lnTo>
                  <a:lnTo>
                    <a:pt x="209547" y="849964"/>
                  </a:lnTo>
                  <a:lnTo>
                    <a:pt x="119456" y="853682"/>
                  </a:lnTo>
                  <a:lnTo>
                    <a:pt x="0" y="85559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6096" y="2017776"/>
              <a:ext cx="743712" cy="11856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32517" y="1998167"/>
              <a:ext cx="735965" cy="1176020"/>
            </a:xfrm>
            <a:custGeom>
              <a:avLst/>
              <a:gdLst/>
              <a:ahLst/>
              <a:cxnLst/>
              <a:rect l="l" t="t" r="r" b="b"/>
              <a:pathLst>
                <a:path w="735964" h="1176020">
                  <a:moveTo>
                    <a:pt x="143941" y="0"/>
                  </a:moveTo>
                  <a:lnTo>
                    <a:pt x="97980" y="10833"/>
                  </a:lnTo>
                  <a:lnTo>
                    <a:pt x="14071" y="65201"/>
                  </a:lnTo>
                  <a:lnTo>
                    <a:pt x="0" y="86347"/>
                  </a:lnTo>
                  <a:lnTo>
                    <a:pt x="20332" y="118783"/>
                  </a:lnTo>
                  <a:lnTo>
                    <a:pt x="26225" y="143319"/>
                  </a:lnTo>
                  <a:lnTo>
                    <a:pt x="72770" y="134112"/>
                  </a:lnTo>
                  <a:lnTo>
                    <a:pt x="107861" y="143637"/>
                  </a:lnTo>
                  <a:lnTo>
                    <a:pt x="140258" y="144665"/>
                  </a:lnTo>
                  <a:lnTo>
                    <a:pt x="140373" y="192735"/>
                  </a:lnTo>
                  <a:lnTo>
                    <a:pt x="179349" y="206146"/>
                  </a:lnTo>
                  <a:lnTo>
                    <a:pt x="180581" y="218693"/>
                  </a:lnTo>
                  <a:lnTo>
                    <a:pt x="156616" y="232181"/>
                  </a:lnTo>
                  <a:lnTo>
                    <a:pt x="180212" y="267144"/>
                  </a:lnTo>
                  <a:lnTo>
                    <a:pt x="217703" y="289763"/>
                  </a:lnTo>
                  <a:lnTo>
                    <a:pt x="262623" y="284708"/>
                  </a:lnTo>
                  <a:lnTo>
                    <a:pt x="292455" y="298259"/>
                  </a:lnTo>
                  <a:lnTo>
                    <a:pt x="319303" y="318490"/>
                  </a:lnTo>
                  <a:lnTo>
                    <a:pt x="349415" y="321462"/>
                  </a:lnTo>
                  <a:lnTo>
                    <a:pt x="409841" y="296329"/>
                  </a:lnTo>
                  <a:lnTo>
                    <a:pt x="435241" y="313563"/>
                  </a:lnTo>
                  <a:lnTo>
                    <a:pt x="406831" y="325488"/>
                  </a:lnTo>
                  <a:lnTo>
                    <a:pt x="390575" y="343192"/>
                  </a:lnTo>
                  <a:lnTo>
                    <a:pt x="385559" y="368947"/>
                  </a:lnTo>
                  <a:lnTo>
                    <a:pt x="348551" y="363740"/>
                  </a:lnTo>
                  <a:lnTo>
                    <a:pt x="304584" y="373710"/>
                  </a:lnTo>
                  <a:lnTo>
                    <a:pt x="259740" y="404660"/>
                  </a:lnTo>
                  <a:lnTo>
                    <a:pt x="212966" y="402869"/>
                  </a:lnTo>
                  <a:lnTo>
                    <a:pt x="157695" y="435622"/>
                  </a:lnTo>
                  <a:lnTo>
                    <a:pt x="126504" y="477875"/>
                  </a:lnTo>
                  <a:lnTo>
                    <a:pt x="101472" y="483374"/>
                  </a:lnTo>
                  <a:lnTo>
                    <a:pt x="83819" y="532053"/>
                  </a:lnTo>
                  <a:lnTo>
                    <a:pt x="81013" y="588441"/>
                  </a:lnTo>
                  <a:lnTo>
                    <a:pt x="107035" y="613879"/>
                  </a:lnTo>
                  <a:lnTo>
                    <a:pt x="160502" y="599909"/>
                  </a:lnTo>
                  <a:lnTo>
                    <a:pt x="217677" y="609295"/>
                  </a:lnTo>
                  <a:lnTo>
                    <a:pt x="267080" y="643801"/>
                  </a:lnTo>
                  <a:lnTo>
                    <a:pt x="310832" y="694207"/>
                  </a:lnTo>
                  <a:lnTo>
                    <a:pt x="234162" y="709002"/>
                  </a:lnTo>
                  <a:lnTo>
                    <a:pt x="211721" y="744677"/>
                  </a:lnTo>
                  <a:lnTo>
                    <a:pt x="202780" y="789609"/>
                  </a:lnTo>
                  <a:lnTo>
                    <a:pt x="218211" y="816584"/>
                  </a:lnTo>
                  <a:lnTo>
                    <a:pt x="232803" y="846201"/>
                  </a:lnTo>
                  <a:lnTo>
                    <a:pt x="248932" y="887958"/>
                  </a:lnTo>
                  <a:lnTo>
                    <a:pt x="299745" y="890600"/>
                  </a:lnTo>
                  <a:lnTo>
                    <a:pt x="310514" y="857275"/>
                  </a:lnTo>
                  <a:lnTo>
                    <a:pt x="337451" y="841946"/>
                  </a:lnTo>
                  <a:lnTo>
                    <a:pt x="369785" y="835596"/>
                  </a:lnTo>
                  <a:lnTo>
                    <a:pt x="395198" y="846708"/>
                  </a:lnTo>
                  <a:lnTo>
                    <a:pt x="371309" y="872096"/>
                  </a:lnTo>
                  <a:lnTo>
                    <a:pt x="387489" y="882662"/>
                  </a:lnTo>
                  <a:lnTo>
                    <a:pt x="436829" y="895324"/>
                  </a:lnTo>
                  <a:lnTo>
                    <a:pt x="447547" y="938174"/>
                  </a:lnTo>
                  <a:lnTo>
                    <a:pt x="423659" y="993114"/>
                  </a:lnTo>
                  <a:lnTo>
                    <a:pt x="456006" y="1038593"/>
                  </a:lnTo>
                  <a:lnTo>
                    <a:pt x="467550" y="1103109"/>
                  </a:lnTo>
                  <a:lnTo>
                    <a:pt x="466719" y="1143596"/>
                  </a:lnTo>
                  <a:lnTo>
                    <a:pt x="466813" y="1173035"/>
                  </a:lnTo>
                  <a:lnTo>
                    <a:pt x="486905" y="1175651"/>
                  </a:lnTo>
                  <a:lnTo>
                    <a:pt x="533717" y="1163916"/>
                  </a:lnTo>
                  <a:lnTo>
                    <a:pt x="593725" y="1142238"/>
                  </a:lnTo>
                  <a:lnTo>
                    <a:pt x="650697" y="1120559"/>
                  </a:lnTo>
                  <a:lnTo>
                    <a:pt x="704748" y="1100264"/>
                  </a:lnTo>
                  <a:lnTo>
                    <a:pt x="679157" y="1051852"/>
                  </a:lnTo>
                  <a:lnTo>
                    <a:pt x="682243" y="1001140"/>
                  </a:lnTo>
                  <a:lnTo>
                    <a:pt x="735380" y="986345"/>
                  </a:lnTo>
                  <a:lnTo>
                    <a:pt x="733805" y="928649"/>
                  </a:lnTo>
                  <a:lnTo>
                    <a:pt x="720737" y="882129"/>
                  </a:lnTo>
                  <a:lnTo>
                    <a:pt x="686079" y="872629"/>
                  </a:lnTo>
                  <a:lnTo>
                    <a:pt x="693801" y="854163"/>
                  </a:lnTo>
                  <a:lnTo>
                    <a:pt x="665289" y="831951"/>
                  </a:lnTo>
                  <a:lnTo>
                    <a:pt x="696112" y="832485"/>
                  </a:lnTo>
                  <a:lnTo>
                    <a:pt x="702259" y="827189"/>
                  </a:lnTo>
                  <a:lnTo>
                    <a:pt x="711542" y="735749"/>
                  </a:lnTo>
                  <a:lnTo>
                    <a:pt x="682243" y="669607"/>
                  </a:lnTo>
                  <a:lnTo>
                    <a:pt x="669175" y="623087"/>
                  </a:lnTo>
                  <a:lnTo>
                    <a:pt x="632218" y="598233"/>
                  </a:lnTo>
                  <a:lnTo>
                    <a:pt x="629907" y="573392"/>
                  </a:lnTo>
                  <a:lnTo>
                    <a:pt x="641451" y="552246"/>
                  </a:lnTo>
                  <a:lnTo>
                    <a:pt x="646861" y="525272"/>
                  </a:lnTo>
                  <a:lnTo>
                    <a:pt x="610679" y="506806"/>
                  </a:lnTo>
                  <a:lnTo>
                    <a:pt x="581444" y="490423"/>
                  </a:lnTo>
                  <a:lnTo>
                    <a:pt x="537552" y="444944"/>
                  </a:lnTo>
                  <a:lnTo>
                    <a:pt x="538327" y="422732"/>
                  </a:lnTo>
                  <a:lnTo>
                    <a:pt x="515226" y="397370"/>
                  </a:lnTo>
                  <a:lnTo>
                    <a:pt x="544474" y="333387"/>
                  </a:lnTo>
                  <a:lnTo>
                    <a:pt x="562419" y="314642"/>
                  </a:lnTo>
                  <a:lnTo>
                    <a:pt x="540638" y="276834"/>
                  </a:lnTo>
                  <a:lnTo>
                    <a:pt x="536803" y="255701"/>
                  </a:lnTo>
                  <a:lnTo>
                    <a:pt x="518325" y="223418"/>
                  </a:lnTo>
                  <a:lnTo>
                    <a:pt x="472909" y="214439"/>
                  </a:lnTo>
                  <a:lnTo>
                    <a:pt x="441363" y="222910"/>
                  </a:lnTo>
                  <a:lnTo>
                    <a:pt x="404393" y="196481"/>
                  </a:lnTo>
                  <a:lnTo>
                    <a:pt x="370535" y="158394"/>
                  </a:lnTo>
                  <a:lnTo>
                    <a:pt x="345160" y="132524"/>
                  </a:lnTo>
                  <a:lnTo>
                    <a:pt x="345947" y="103454"/>
                  </a:lnTo>
                  <a:lnTo>
                    <a:pt x="325158" y="91300"/>
                  </a:lnTo>
                  <a:lnTo>
                    <a:pt x="334403" y="71145"/>
                  </a:lnTo>
                  <a:lnTo>
                    <a:pt x="298716" y="56730"/>
                  </a:lnTo>
                  <a:lnTo>
                    <a:pt x="280733" y="65798"/>
                  </a:lnTo>
                  <a:lnTo>
                    <a:pt x="243039" y="44970"/>
                  </a:lnTo>
                  <a:lnTo>
                    <a:pt x="190398" y="46901"/>
                  </a:lnTo>
                  <a:lnTo>
                    <a:pt x="172415" y="38569"/>
                  </a:lnTo>
                  <a:lnTo>
                    <a:pt x="149898" y="17881"/>
                  </a:lnTo>
                  <a:lnTo>
                    <a:pt x="143941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32517" y="1998167"/>
              <a:ext cx="735965" cy="1176020"/>
            </a:xfrm>
            <a:custGeom>
              <a:avLst/>
              <a:gdLst/>
              <a:ahLst/>
              <a:cxnLst/>
              <a:rect l="l" t="t" r="r" b="b"/>
              <a:pathLst>
                <a:path w="735964" h="1176020">
                  <a:moveTo>
                    <a:pt x="211723" y="744671"/>
                  </a:moveTo>
                  <a:lnTo>
                    <a:pt x="202776" y="789610"/>
                  </a:lnTo>
                  <a:lnTo>
                    <a:pt x="218206" y="816586"/>
                  </a:lnTo>
                  <a:lnTo>
                    <a:pt x="232806" y="846197"/>
                  </a:lnTo>
                  <a:lnTo>
                    <a:pt x="248931" y="887963"/>
                  </a:lnTo>
                  <a:lnTo>
                    <a:pt x="299751" y="890597"/>
                  </a:lnTo>
                  <a:lnTo>
                    <a:pt x="310517" y="857274"/>
                  </a:lnTo>
                  <a:lnTo>
                    <a:pt x="337452" y="841945"/>
                  </a:lnTo>
                  <a:lnTo>
                    <a:pt x="369792" y="835597"/>
                  </a:lnTo>
                  <a:lnTo>
                    <a:pt x="395202" y="846705"/>
                  </a:lnTo>
                  <a:lnTo>
                    <a:pt x="371317" y="872095"/>
                  </a:lnTo>
                  <a:lnTo>
                    <a:pt x="387487" y="882663"/>
                  </a:lnTo>
                  <a:lnTo>
                    <a:pt x="436828" y="895327"/>
                  </a:lnTo>
                  <a:lnTo>
                    <a:pt x="447548" y="938171"/>
                  </a:lnTo>
                  <a:lnTo>
                    <a:pt x="432902" y="971972"/>
                  </a:lnTo>
                  <a:lnTo>
                    <a:pt x="423662" y="993109"/>
                  </a:lnTo>
                  <a:lnTo>
                    <a:pt x="456003" y="1038588"/>
                  </a:lnTo>
                  <a:lnTo>
                    <a:pt x="467553" y="1103109"/>
                  </a:lnTo>
                  <a:lnTo>
                    <a:pt x="467417" y="1112350"/>
                  </a:lnTo>
                  <a:lnTo>
                    <a:pt x="467160" y="1119232"/>
                  </a:lnTo>
                  <a:lnTo>
                    <a:pt x="466903" y="1126113"/>
                  </a:lnTo>
                  <a:lnTo>
                    <a:pt x="466768" y="1135354"/>
                  </a:lnTo>
                  <a:lnTo>
                    <a:pt x="466719" y="1143596"/>
                  </a:lnTo>
                  <a:lnTo>
                    <a:pt x="466793" y="1154196"/>
                  </a:lnTo>
                  <a:lnTo>
                    <a:pt x="466866" y="1164797"/>
                  </a:lnTo>
                  <a:lnTo>
                    <a:pt x="466818" y="1173039"/>
                  </a:lnTo>
                  <a:lnTo>
                    <a:pt x="486908" y="1175645"/>
                  </a:lnTo>
                  <a:lnTo>
                    <a:pt x="533713" y="1163917"/>
                  </a:lnTo>
                  <a:lnTo>
                    <a:pt x="593729" y="1142240"/>
                  </a:lnTo>
                  <a:lnTo>
                    <a:pt x="650694" y="1120564"/>
                  </a:lnTo>
                  <a:lnTo>
                    <a:pt x="704750" y="1100266"/>
                  </a:lnTo>
                  <a:lnTo>
                    <a:pt x="679155" y="1051853"/>
                  </a:lnTo>
                  <a:lnTo>
                    <a:pt x="682250" y="1001136"/>
                  </a:lnTo>
                  <a:lnTo>
                    <a:pt x="735380" y="986347"/>
                  </a:lnTo>
                  <a:lnTo>
                    <a:pt x="733810" y="928650"/>
                  </a:lnTo>
                  <a:lnTo>
                    <a:pt x="720735" y="882124"/>
                  </a:lnTo>
                  <a:lnTo>
                    <a:pt x="686085" y="872634"/>
                  </a:lnTo>
                  <a:lnTo>
                    <a:pt x="693800" y="854162"/>
                  </a:lnTo>
                  <a:lnTo>
                    <a:pt x="665294" y="831947"/>
                  </a:lnTo>
                  <a:lnTo>
                    <a:pt x="696110" y="832486"/>
                  </a:lnTo>
                  <a:lnTo>
                    <a:pt x="702255" y="827186"/>
                  </a:lnTo>
                  <a:lnTo>
                    <a:pt x="711540" y="735751"/>
                  </a:lnTo>
                  <a:lnTo>
                    <a:pt x="682250" y="669612"/>
                  </a:lnTo>
                  <a:lnTo>
                    <a:pt x="669174" y="623086"/>
                  </a:lnTo>
                  <a:lnTo>
                    <a:pt x="632214" y="598236"/>
                  </a:lnTo>
                  <a:lnTo>
                    <a:pt x="629904" y="573386"/>
                  </a:lnTo>
                  <a:lnTo>
                    <a:pt x="641454" y="552249"/>
                  </a:lnTo>
                  <a:lnTo>
                    <a:pt x="646859" y="525272"/>
                  </a:lnTo>
                  <a:lnTo>
                    <a:pt x="610684" y="506801"/>
                  </a:lnTo>
                  <a:lnTo>
                    <a:pt x="581439" y="490424"/>
                  </a:lnTo>
                  <a:lnTo>
                    <a:pt x="537548" y="444945"/>
                  </a:lnTo>
                  <a:lnTo>
                    <a:pt x="538334" y="422730"/>
                  </a:lnTo>
                  <a:lnTo>
                    <a:pt x="515233" y="397371"/>
                  </a:lnTo>
                  <a:lnTo>
                    <a:pt x="528308" y="368808"/>
                  </a:lnTo>
                  <a:lnTo>
                    <a:pt x="544479" y="333390"/>
                  </a:lnTo>
                  <a:lnTo>
                    <a:pt x="562427" y="314639"/>
                  </a:lnTo>
                  <a:lnTo>
                    <a:pt x="540644" y="276834"/>
                  </a:lnTo>
                  <a:lnTo>
                    <a:pt x="536809" y="255697"/>
                  </a:lnTo>
                  <a:lnTo>
                    <a:pt x="518328" y="223421"/>
                  </a:lnTo>
                  <a:lnTo>
                    <a:pt x="472913" y="214439"/>
                  </a:lnTo>
                  <a:lnTo>
                    <a:pt x="441358" y="222913"/>
                  </a:lnTo>
                  <a:lnTo>
                    <a:pt x="404398" y="196476"/>
                  </a:lnTo>
                  <a:lnTo>
                    <a:pt x="370532" y="158392"/>
                  </a:lnTo>
                  <a:lnTo>
                    <a:pt x="345167" y="132525"/>
                  </a:lnTo>
                  <a:lnTo>
                    <a:pt x="345952" y="103454"/>
                  </a:lnTo>
                  <a:lnTo>
                    <a:pt x="325162" y="91298"/>
                  </a:lnTo>
                  <a:lnTo>
                    <a:pt x="334402" y="71146"/>
                  </a:lnTo>
                  <a:lnTo>
                    <a:pt x="298724" y="56729"/>
                  </a:lnTo>
                  <a:lnTo>
                    <a:pt x="280740" y="65797"/>
                  </a:lnTo>
                  <a:lnTo>
                    <a:pt x="243040" y="44970"/>
                  </a:lnTo>
                  <a:lnTo>
                    <a:pt x="190405" y="46898"/>
                  </a:lnTo>
                  <a:lnTo>
                    <a:pt x="172421" y="38567"/>
                  </a:lnTo>
                  <a:lnTo>
                    <a:pt x="149899" y="17882"/>
                  </a:lnTo>
                  <a:lnTo>
                    <a:pt x="143943" y="0"/>
                  </a:lnTo>
                  <a:lnTo>
                    <a:pt x="97976" y="10835"/>
                  </a:lnTo>
                  <a:lnTo>
                    <a:pt x="14067" y="65202"/>
                  </a:lnTo>
                  <a:lnTo>
                    <a:pt x="0" y="86340"/>
                  </a:lnTo>
                  <a:lnTo>
                    <a:pt x="20339" y="118783"/>
                  </a:lnTo>
                  <a:lnTo>
                    <a:pt x="26231" y="143323"/>
                  </a:lnTo>
                  <a:lnTo>
                    <a:pt x="72765" y="134112"/>
                  </a:lnTo>
                  <a:lnTo>
                    <a:pt x="107867" y="143633"/>
                  </a:lnTo>
                  <a:lnTo>
                    <a:pt x="140262" y="144662"/>
                  </a:lnTo>
                  <a:lnTo>
                    <a:pt x="140370" y="192738"/>
                  </a:lnTo>
                  <a:lnTo>
                    <a:pt x="179351" y="206140"/>
                  </a:lnTo>
                  <a:lnTo>
                    <a:pt x="180582" y="218689"/>
                  </a:lnTo>
                  <a:lnTo>
                    <a:pt x="156621" y="232180"/>
                  </a:lnTo>
                  <a:lnTo>
                    <a:pt x="180218" y="267146"/>
                  </a:lnTo>
                  <a:lnTo>
                    <a:pt x="217710" y="289758"/>
                  </a:lnTo>
                  <a:lnTo>
                    <a:pt x="262629" y="284707"/>
                  </a:lnTo>
                  <a:lnTo>
                    <a:pt x="292452" y="298256"/>
                  </a:lnTo>
                  <a:lnTo>
                    <a:pt x="319306" y="318489"/>
                  </a:lnTo>
                  <a:lnTo>
                    <a:pt x="349418" y="321464"/>
                  </a:lnTo>
                  <a:lnTo>
                    <a:pt x="409848" y="296329"/>
                  </a:lnTo>
                  <a:lnTo>
                    <a:pt x="435239" y="313567"/>
                  </a:lnTo>
                  <a:lnTo>
                    <a:pt x="406834" y="325487"/>
                  </a:lnTo>
                  <a:lnTo>
                    <a:pt x="390583" y="343196"/>
                  </a:lnTo>
                  <a:lnTo>
                    <a:pt x="385557" y="368951"/>
                  </a:lnTo>
                  <a:lnTo>
                    <a:pt x="348551" y="363738"/>
                  </a:lnTo>
                  <a:lnTo>
                    <a:pt x="304580" y="373712"/>
                  </a:lnTo>
                  <a:lnTo>
                    <a:pt x="259742" y="404655"/>
                  </a:lnTo>
                  <a:lnTo>
                    <a:pt x="212964" y="402870"/>
                  </a:lnTo>
                  <a:lnTo>
                    <a:pt x="157695" y="435623"/>
                  </a:lnTo>
                  <a:lnTo>
                    <a:pt x="126510" y="477872"/>
                  </a:lnTo>
                  <a:lnTo>
                    <a:pt x="101478" y="483370"/>
                  </a:lnTo>
                  <a:lnTo>
                    <a:pt x="83819" y="532048"/>
                  </a:lnTo>
                  <a:lnTo>
                    <a:pt x="81012" y="588436"/>
                  </a:lnTo>
                  <a:lnTo>
                    <a:pt x="107037" y="613881"/>
                  </a:lnTo>
                  <a:lnTo>
                    <a:pt x="160501" y="599909"/>
                  </a:lnTo>
                  <a:lnTo>
                    <a:pt x="217674" y="609288"/>
                  </a:lnTo>
                  <a:lnTo>
                    <a:pt x="267087" y="643802"/>
                  </a:lnTo>
                  <a:lnTo>
                    <a:pt x="310832" y="694202"/>
                  </a:lnTo>
                  <a:lnTo>
                    <a:pt x="234169" y="708998"/>
                  </a:lnTo>
                  <a:lnTo>
                    <a:pt x="211723" y="744671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8455" y="2764535"/>
              <a:ext cx="643127" cy="4663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665258" y="2742869"/>
              <a:ext cx="635000" cy="459105"/>
            </a:xfrm>
            <a:custGeom>
              <a:avLst/>
              <a:gdLst/>
              <a:ahLst/>
              <a:cxnLst/>
              <a:rect l="l" t="t" r="r" b="b"/>
              <a:pathLst>
                <a:path w="635000" h="459105">
                  <a:moveTo>
                    <a:pt x="379069" y="0"/>
                  </a:moveTo>
                  <a:lnTo>
                    <a:pt x="312381" y="27114"/>
                  </a:lnTo>
                  <a:lnTo>
                    <a:pt x="263956" y="41249"/>
                  </a:lnTo>
                  <a:lnTo>
                    <a:pt x="253987" y="77406"/>
                  </a:lnTo>
                  <a:lnTo>
                    <a:pt x="192150" y="92583"/>
                  </a:lnTo>
                  <a:lnTo>
                    <a:pt x="142824" y="137375"/>
                  </a:lnTo>
                  <a:lnTo>
                    <a:pt x="73202" y="168770"/>
                  </a:lnTo>
                  <a:lnTo>
                    <a:pt x="0" y="196227"/>
                  </a:lnTo>
                  <a:lnTo>
                    <a:pt x="12674" y="230809"/>
                  </a:lnTo>
                  <a:lnTo>
                    <a:pt x="59156" y="254177"/>
                  </a:lnTo>
                  <a:lnTo>
                    <a:pt x="113423" y="305790"/>
                  </a:lnTo>
                  <a:lnTo>
                    <a:pt x="146278" y="349389"/>
                  </a:lnTo>
                  <a:lnTo>
                    <a:pt x="154520" y="380644"/>
                  </a:lnTo>
                  <a:lnTo>
                    <a:pt x="155168" y="414413"/>
                  </a:lnTo>
                  <a:lnTo>
                    <a:pt x="167627" y="436270"/>
                  </a:lnTo>
                  <a:lnTo>
                    <a:pt x="209892" y="445655"/>
                  </a:lnTo>
                  <a:lnTo>
                    <a:pt x="330987" y="423646"/>
                  </a:lnTo>
                  <a:lnTo>
                    <a:pt x="398221" y="428396"/>
                  </a:lnTo>
                  <a:lnTo>
                    <a:pt x="434124" y="437921"/>
                  </a:lnTo>
                  <a:lnTo>
                    <a:pt x="474560" y="440893"/>
                  </a:lnTo>
                  <a:lnTo>
                    <a:pt x="526694" y="456819"/>
                  </a:lnTo>
                  <a:lnTo>
                    <a:pt x="575322" y="458749"/>
                  </a:lnTo>
                  <a:lnTo>
                    <a:pt x="615137" y="442595"/>
                  </a:lnTo>
                  <a:lnTo>
                    <a:pt x="633704" y="428282"/>
                  </a:lnTo>
                  <a:lnTo>
                    <a:pt x="633609" y="398849"/>
                  </a:lnTo>
                  <a:lnTo>
                    <a:pt x="634441" y="358368"/>
                  </a:lnTo>
                  <a:lnTo>
                    <a:pt x="622909" y="293865"/>
                  </a:lnTo>
                  <a:lnTo>
                    <a:pt x="590626" y="248399"/>
                  </a:lnTo>
                  <a:lnTo>
                    <a:pt x="614476" y="193471"/>
                  </a:lnTo>
                  <a:lnTo>
                    <a:pt x="603770" y="150634"/>
                  </a:lnTo>
                  <a:lnTo>
                    <a:pt x="554520" y="137972"/>
                  </a:lnTo>
                  <a:lnTo>
                    <a:pt x="538378" y="127406"/>
                  </a:lnTo>
                  <a:lnTo>
                    <a:pt x="562216" y="102019"/>
                  </a:lnTo>
                  <a:lnTo>
                    <a:pt x="536854" y="90919"/>
                  </a:lnTo>
                  <a:lnTo>
                    <a:pt x="504571" y="97256"/>
                  </a:lnTo>
                  <a:lnTo>
                    <a:pt x="477685" y="112585"/>
                  </a:lnTo>
                  <a:lnTo>
                    <a:pt x="466940" y="145897"/>
                  </a:lnTo>
                  <a:lnTo>
                    <a:pt x="416217" y="143268"/>
                  </a:lnTo>
                  <a:lnTo>
                    <a:pt x="400113" y="101511"/>
                  </a:lnTo>
                  <a:lnTo>
                    <a:pt x="385546" y="71907"/>
                  </a:lnTo>
                  <a:lnTo>
                    <a:pt x="370141" y="44932"/>
                  </a:lnTo>
                  <a:lnTo>
                    <a:pt x="379069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65258" y="2742869"/>
              <a:ext cx="635000" cy="459105"/>
            </a:xfrm>
            <a:custGeom>
              <a:avLst/>
              <a:gdLst/>
              <a:ahLst/>
              <a:cxnLst/>
              <a:rect l="l" t="t" r="r" b="b"/>
              <a:pathLst>
                <a:path w="635000" h="459105">
                  <a:moveTo>
                    <a:pt x="379076" y="0"/>
                  </a:moveTo>
                  <a:lnTo>
                    <a:pt x="370145" y="44930"/>
                  </a:lnTo>
                  <a:lnTo>
                    <a:pt x="385547" y="71901"/>
                  </a:lnTo>
                  <a:lnTo>
                    <a:pt x="400121" y="101506"/>
                  </a:lnTo>
                  <a:lnTo>
                    <a:pt x="416217" y="143264"/>
                  </a:lnTo>
                  <a:lnTo>
                    <a:pt x="466946" y="145898"/>
                  </a:lnTo>
                  <a:lnTo>
                    <a:pt x="477691" y="112581"/>
                  </a:lnTo>
                  <a:lnTo>
                    <a:pt x="504578" y="97254"/>
                  </a:lnTo>
                  <a:lnTo>
                    <a:pt x="536860" y="90908"/>
                  </a:lnTo>
                  <a:lnTo>
                    <a:pt x="562225" y="102014"/>
                  </a:lnTo>
                  <a:lnTo>
                    <a:pt x="538382" y="127399"/>
                  </a:lnTo>
                  <a:lnTo>
                    <a:pt x="554523" y="137965"/>
                  </a:lnTo>
                  <a:lnTo>
                    <a:pt x="603775" y="150626"/>
                  </a:lnTo>
                  <a:lnTo>
                    <a:pt x="614476" y="193462"/>
                  </a:lnTo>
                  <a:lnTo>
                    <a:pt x="599857" y="227256"/>
                  </a:lnTo>
                  <a:lnTo>
                    <a:pt x="590634" y="248389"/>
                  </a:lnTo>
                  <a:lnTo>
                    <a:pt x="622916" y="293859"/>
                  </a:lnTo>
                  <a:lnTo>
                    <a:pt x="634445" y="358367"/>
                  </a:lnTo>
                  <a:lnTo>
                    <a:pt x="634310" y="367606"/>
                  </a:lnTo>
                  <a:lnTo>
                    <a:pt x="634053" y="374486"/>
                  </a:lnTo>
                  <a:lnTo>
                    <a:pt x="633796" y="381366"/>
                  </a:lnTo>
                  <a:lnTo>
                    <a:pt x="633661" y="390606"/>
                  </a:lnTo>
                  <a:lnTo>
                    <a:pt x="633613" y="398845"/>
                  </a:lnTo>
                  <a:lnTo>
                    <a:pt x="633686" y="409444"/>
                  </a:lnTo>
                  <a:lnTo>
                    <a:pt x="633760" y="420043"/>
                  </a:lnTo>
                  <a:lnTo>
                    <a:pt x="633712" y="428283"/>
                  </a:lnTo>
                  <a:lnTo>
                    <a:pt x="615142" y="442589"/>
                  </a:lnTo>
                  <a:lnTo>
                    <a:pt x="575323" y="458739"/>
                  </a:lnTo>
                  <a:lnTo>
                    <a:pt x="526692" y="456812"/>
                  </a:lnTo>
                  <a:lnTo>
                    <a:pt x="474567" y="440891"/>
                  </a:lnTo>
                  <a:lnTo>
                    <a:pt x="434134" y="437916"/>
                  </a:lnTo>
                  <a:lnTo>
                    <a:pt x="398231" y="428397"/>
                  </a:lnTo>
                  <a:lnTo>
                    <a:pt x="330991" y="423638"/>
                  </a:lnTo>
                  <a:lnTo>
                    <a:pt x="209897" y="445650"/>
                  </a:lnTo>
                  <a:lnTo>
                    <a:pt x="167630" y="436264"/>
                  </a:lnTo>
                  <a:lnTo>
                    <a:pt x="155178" y="414403"/>
                  </a:lnTo>
                  <a:lnTo>
                    <a:pt x="154521" y="380634"/>
                  </a:lnTo>
                  <a:lnTo>
                    <a:pt x="146288" y="349387"/>
                  </a:lnTo>
                  <a:lnTo>
                    <a:pt x="113430" y="305789"/>
                  </a:lnTo>
                  <a:lnTo>
                    <a:pt x="59160" y="254171"/>
                  </a:lnTo>
                  <a:lnTo>
                    <a:pt x="12674" y="230801"/>
                  </a:lnTo>
                  <a:lnTo>
                    <a:pt x="0" y="196226"/>
                  </a:lnTo>
                  <a:lnTo>
                    <a:pt x="73203" y="168760"/>
                  </a:lnTo>
                  <a:lnTo>
                    <a:pt x="142829" y="137370"/>
                  </a:lnTo>
                  <a:lnTo>
                    <a:pt x="192153" y="92581"/>
                  </a:lnTo>
                  <a:lnTo>
                    <a:pt x="253997" y="77398"/>
                  </a:lnTo>
                  <a:lnTo>
                    <a:pt x="263959" y="41249"/>
                  </a:lnTo>
                  <a:lnTo>
                    <a:pt x="312382" y="27113"/>
                  </a:lnTo>
                  <a:lnTo>
                    <a:pt x="379076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94304" y="533400"/>
              <a:ext cx="1216152" cy="5882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212490" y="512724"/>
              <a:ext cx="1205865" cy="580390"/>
            </a:xfrm>
            <a:custGeom>
              <a:avLst/>
              <a:gdLst/>
              <a:ahLst/>
              <a:cxnLst/>
              <a:rect l="l" t="t" r="r" b="b"/>
              <a:pathLst>
                <a:path w="1205864" h="580390">
                  <a:moveTo>
                    <a:pt x="882776" y="0"/>
                  </a:moveTo>
                  <a:lnTo>
                    <a:pt x="568566" y="101803"/>
                  </a:lnTo>
                  <a:lnTo>
                    <a:pt x="496874" y="147612"/>
                  </a:lnTo>
                  <a:lnTo>
                    <a:pt x="441159" y="182092"/>
                  </a:lnTo>
                  <a:lnTo>
                    <a:pt x="381419" y="218478"/>
                  </a:lnTo>
                  <a:lnTo>
                    <a:pt x="334022" y="270967"/>
                  </a:lnTo>
                  <a:lnTo>
                    <a:pt x="272199" y="312216"/>
                  </a:lnTo>
                  <a:lnTo>
                    <a:pt x="191820" y="304596"/>
                  </a:lnTo>
                  <a:lnTo>
                    <a:pt x="131800" y="314312"/>
                  </a:lnTo>
                  <a:lnTo>
                    <a:pt x="73317" y="350507"/>
                  </a:lnTo>
                  <a:lnTo>
                    <a:pt x="34226" y="341172"/>
                  </a:lnTo>
                  <a:lnTo>
                    <a:pt x="0" y="366140"/>
                  </a:lnTo>
                  <a:lnTo>
                    <a:pt x="77609" y="420535"/>
                  </a:lnTo>
                  <a:lnTo>
                    <a:pt x="60985" y="456920"/>
                  </a:lnTo>
                  <a:lnTo>
                    <a:pt x="70865" y="476123"/>
                  </a:lnTo>
                  <a:lnTo>
                    <a:pt x="160223" y="492925"/>
                  </a:lnTo>
                  <a:lnTo>
                    <a:pt x="224320" y="499046"/>
                  </a:lnTo>
                  <a:lnTo>
                    <a:pt x="234950" y="552640"/>
                  </a:lnTo>
                  <a:lnTo>
                    <a:pt x="229349" y="579399"/>
                  </a:lnTo>
                  <a:lnTo>
                    <a:pt x="260731" y="579881"/>
                  </a:lnTo>
                  <a:lnTo>
                    <a:pt x="326148" y="534174"/>
                  </a:lnTo>
                  <a:lnTo>
                    <a:pt x="350647" y="503669"/>
                  </a:lnTo>
                  <a:lnTo>
                    <a:pt x="396557" y="509460"/>
                  </a:lnTo>
                  <a:lnTo>
                    <a:pt x="426465" y="523608"/>
                  </a:lnTo>
                  <a:lnTo>
                    <a:pt x="531964" y="533895"/>
                  </a:lnTo>
                  <a:lnTo>
                    <a:pt x="543229" y="551446"/>
                  </a:lnTo>
                  <a:lnTo>
                    <a:pt x="603250" y="560209"/>
                  </a:lnTo>
                  <a:lnTo>
                    <a:pt x="626186" y="540727"/>
                  </a:lnTo>
                  <a:lnTo>
                    <a:pt x="613435" y="512749"/>
                  </a:lnTo>
                  <a:lnTo>
                    <a:pt x="660006" y="501713"/>
                  </a:lnTo>
                  <a:lnTo>
                    <a:pt x="710895" y="497547"/>
                  </a:lnTo>
                  <a:lnTo>
                    <a:pt x="788441" y="504101"/>
                  </a:lnTo>
                  <a:lnTo>
                    <a:pt x="836752" y="502602"/>
                  </a:lnTo>
                  <a:lnTo>
                    <a:pt x="849884" y="464705"/>
                  </a:lnTo>
                  <a:lnTo>
                    <a:pt x="926007" y="485648"/>
                  </a:lnTo>
                  <a:lnTo>
                    <a:pt x="964564" y="506336"/>
                  </a:lnTo>
                  <a:lnTo>
                    <a:pt x="1009192" y="549186"/>
                  </a:lnTo>
                  <a:lnTo>
                    <a:pt x="1205445" y="449478"/>
                  </a:lnTo>
                  <a:lnTo>
                    <a:pt x="1193457" y="385381"/>
                  </a:lnTo>
                  <a:lnTo>
                    <a:pt x="1190688" y="332701"/>
                  </a:lnTo>
                  <a:lnTo>
                    <a:pt x="1191933" y="278307"/>
                  </a:lnTo>
                  <a:lnTo>
                    <a:pt x="1170914" y="219481"/>
                  </a:lnTo>
                  <a:lnTo>
                    <a:pt x="1172527" y="157899"/>
                  </a:lnTo>
                  <a:lnTo>
                    <a:pt x="1150785" y="117576"/>
                  </a:lnTo>
                  <a:lnTo>
                    <a:pt x="1113180" y="107149"/>
                  </a:lnTo>
                  <a:lnTo>
                    <a:pt x="1062697" y="110401"/>
                  </a:lnTo>
                  <a:lnTo>
                    <a:pt x="951572" y="45059"/>
                  </a:lnTo>
                  <a:lnTo>
                    <a:pt x="88277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12490" y="512724"/>
              <a:ext cx="1205865" cy="580390"/>
            </a:xfrm>
            <a:custGeom>
              <a:avLst/>
              <a:gdLst/>
              <a:ahLst/>
              <a:cxnLst/>
              <a:rect l="l" t="t" r="r" b="b"/>
              <a:pathLst>
                <a:path w="1205864" h="580390">
                  <a:moveTo>
                    <a:pt x="568566" y="101807"/>
                  </a:moveTo>
                  <a:lnTo>
                    <a:pt x="496870" y="147605"/>
                  </a:lnTo>
                  <a:lnTo>
                    <a:pt x="441154" y="182090"/>
                  </a:lnTo>
                  <a:lnTo>
                    <a:pt x="381419" y="218480"/>
                  </a:lnTo>
                  <a:lnTo>
                    <a:pt x="334019" y="270968"/>
                  </a:lnTo>
                  <a:lnTo>
                    <a:pt x="272203" y="312217"/>
                  </a:lnTo>
                  <a:lnTo>
                    <a:pt x="191818" y="304596"/>
                  </a:lnTo>
                  <a:lnTo>
                    <a:pt x="131805" y="314313"/>
                  </a:lnTo>
                  <a:lnTo>
                    <a:pt x="73316" y="350512"/>
                  </a:lnTo>
                  <a:lnTo>
                    <a:pt x="34232" y="341177"/>
                  </a:lnTo>
                  <a:lnTo>
                    <a:pt x="0" y="366136"/>
                  </a:lnTo>
                  <a:lnTo>
                    <a:pt x="77613" y="420530"/>
                  </a:lnTo>
                  <a:lnTo>
                    <a:pt x="60982" y="456920"/>
                  </a:lnTo>
                  <a:lnTo>
                    <a:pt x="70862" y="476124"/>
                  </a:lnTo>
                  <a:lnTo>
                    <a:pt x="160217" y="492929"/>
                  </a:lnTo>
                  <a:lnTo>
                    <a:pt x="224318" y="499050"/>
                  </a:lnTo>
                  <a:lnTo>
                    <a:pt x="234956" y="552634"/>
                  </a:lnTo>
                  <a:lnTo>
                    <a:pt x="229344" y="579402"/>
                  </a:lnTo>
                  <a:lnTo>
                    <a:pt x="260735" y="579879"/>
                  </a:lnTo>
                  <a:lnTo>
                    <a:pt x="326153" y="534177"/>
                  </a:lnTo>
                  <a:lnTo>
                    <a:pt x="350651" y="503671"/>
                  </a:lnTo>
                  <a:lnTo>
                    <a:pt x="396561" y="509457"/>
                  </a:lnTo>
                  <a:lnTo>
                    <a:pt x="426463" y="523604"/>
                  </a:lnTo>
                  <a:lnTo>
                    <a:pt x="531970" y="533898"/>
                  </a:lnTo>
                  <a:lnTo>
                    <a:pt x="543232" y="551443"/>
                  </a:lnTo>
                  <a:lnTo>
                    <a:pt x="603245" y="560207"/>
                  </a:lnTo>
                  <a:lnTo>
                    <a:pt x="626181" y="540727"/>
                  </a:lnTo>
                  <a:lnTo>
                    <a:pt x="613432" y="512744"/>
                  </a:lnTo>
                  <a:lnTo>
                    <a:pt x="660000" y="501717"/>
                  </a:lnTo>
                  <a:lnTo>
                    <a:pt x="710900" y="497550"/>
                  </a:lnTo>
                  <a:lnTo>
                    <a:pt x="788445" y="504099"/>
                  </a:lnTo>
                  <a:lnTo>
                    <a:pt x="836746" y="502598"/>
                  </a:lnTo>
                  <a:lnTo>
                    <a:pt x="849883" y="464711"/>
                  </a:lnTo>
                  <a:lnTo>
                    <a:pt x="926003" y="485642"/>
                  </a:lnTo>
                  <a:lnTo>
                    <a:pt x="964568" y="506338"/>
                  </a:lnTo>
                  <a:lnTo>
                    <a:pt x="1009196" y="549180"/>
                  </a:lnTo>
                  <a:lnTo>
                    <a:pt x="1205446" y="449473"/>
                  </a:lnTo>
                  <a:lnTo>
                    <a:pt x="1193461" y="385379"/>
                  </a:lnTo>
                  <a:lnTo>
                    <a:pt x="1190689" y="332699"/>
                  </a:lnTo>
                  <a:lnTo>
                    <a:pt x="1191936" y="278305"/>
                  </a:lnTo>
                  <a:lnTo>
                    <a:pt x="1170914" y="219481"/>
                  </a:lnTo>
                  <a:lnTo>
                    <a:pt x="1172533" y="157895"/>
                  </a:lnTo>
                  <a:lnTo>
                    <a:pt x="1150779" y="117572"/>
                  </a:lnTo>
                  <a:lnTo>
                    <a:pt x="1113179" y="107143"/>
                  </a:lnTo>
                  <a:lnTo>
                    <a:pt x="1062694" y="110405"/>
                  </a:lnTo>
                  <a:lnTo>
                    <a:pt x="951574" y="45056"/>
                  </a:lnTo>
                  <a:lnTo>
                    <a:pt x="882781" y="0"/>
                  </a:lnTo>
                  <a:lnTo>
                    <a:pt x="568566" y="10180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4552" y="3511295"/>
              <a:ext cx="1395984" cy="6553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671023" y="3489566"/>
              <a:ext cx="1387475" cy="647700"/>
            </a:xfrm>
            <a:custGeom>
              <a:avLst/>
              <a:gdLst/>
              <a:ahLst/>
              <a:cxnLst/>
              <a:rect l="l" t="t" r="r" b="b"/>
              <a:pathLst>
                <a:path w="1387475" h="647700">
                  <a:moveTo>
                    <a:pt x="809104" y="0"/>
                  </a:moveTo>
                  <a:lnTo>
                    <a:pt x="795248" y="26301"/>
                  </a:lnTo>
                  <a:lnTo>
                    <a:pt x="763422" y="33909"/>
                  </a:lnTo>
                  <a:lnTo>
                    <a:pt x="745439" y="62191"/>
                  </a:lnTo>
                  <a:lnTo>
                    <a:pt x="696290" y="102387"/>
                  </a:lnTo>
                  <a:lnTo>
                    <a:pt x="676579" y="142862"/>
                  </a:lnTo>
                  <a:lnTo>
                    <a:pt x="614654" y="182181"/>
                  </a:lnTo>
                  <a:lnTo>
                    <a:pt x="576961" y="237997"/>
                  </a:lnTo>
                  <a:lnTo>
                    <a:pt x="534949" y="242188"/>
                  </a:lnTo>
                  <a:lnTo>
                    <a:pt x="522973" y="287223"/>
                  </a:lnTo>
                  <a:lnTo>
                    <a:pt x="443776" y="293700"/>
                  </a:lnTo>
                  <a:lnTo>
                    <a:pt x="410006" y="306057"/>
                  </a:lnTo>
                  <a:lnTo>
                    <a:pt x="401345" y="342823"/>
                  </a:lnTo>
                  <a:lnTo>
                    <a:pt x="400037" y="380326"/>
                  </a:lnTo>
                  <a:lnTo>
                    <a:pt x="322719" y="400138"/>
                  </a:lnTo>
                  <a:lnTo>
                    <a:pt x="265963" y="395579"/>
                  </a:lnTo>
                  <a:lnTo>
                    <a:pt x="223100" y="434378"/>
                  </a:lnTo>
                  <a:lnTo>
                    <a:pt x="176758" y="455218"/>
                  </a:lnTo>
                  <a:lnTo>
                    <a:pt x="118084" y="451383"/>
                  </a:lnTo>
                  <a:lnTo>
                    <a:pt x="79527" y="543788"/>
                  </a:lnTo>
                  <a:lnTo>
                    <a:pt x="68275" y="588162"/>
                  </a:lnTo>
                  <a:lnTo>
                    <a:pt x="0" y="604519"/>
                  </a:lnTo>
                  <a:lnTo>
                    <a:pt x="67487" y="647395"/>
                  </a:lnTo>
                  <a:lnTo>
                    <a:pt x="83654" y="626732"/>
                  </a:lnTo>
                  <a:lnTo>
                    <a:pt x="105956" y="580186"/>
                  </a:lnTo>
                  <a:lnTo>
                    <a:pt x="122123" y="554278"/>
                  </a:lnTo>
                  <a:lnTo>
                    <a:pt x="152552" y="550722"/>
                  </a:lnTo>
                  <a:lnTo>
                    <a:pt x="199847" y="588695"/>
                  </a:lnTo>
                  <a:lnTo>
                    <a:pt x="245986" y="597141"/>
                  </a:lnTo>
                  <a:lnTo>
                    <a:pt x="279057" y="569620"/>
                  </a:lnTo>
                  <a:lnTo>
                    <a:pt x="350977" y="535368"/>
                  </a:lnTo>
                  <a:lnTo>
                    <a:pt x="545211" y="540562"/>
                  </a:lnTo>
                  <a:lnTo>
                    <a:pt x="604469" y="513041"/>
                  </a:lnTo>
                  <a:lnTo>
                    <a:pt x="777519" y="488175"/>
                  </a:lnTo>
                  <a:lnTo>
                    <a:pt x="885253" y="469671"/>
                  </a:lnTo>
                  <a:lnTo>
                    <a:pt x="939114" y="463321"/>
                  </a:lnTo>
                  <a:lnTo>
                    <a:pt x="971397" y="489800"/>
                  </a:lnTo>
                  <a:lnTo>
                    <a:pt x="1028331" y="474433"/>
                  </a:lnTo>
                  <a:lnTo>
                    <a:pt x="1050645" y="498779"/>
                  </a:lnTo>
                  <a:lnTo>
                    <a:pt x="1111415" y="506183"/>
                  </a:lnTo>
                  <a:lnTo>
                    <a:pt x="1153680" y="492975"/>
                  </a:lnTo>
                  <a:lnTo>
                    <a:pt x="1189837" y="497738"/>
                  </a:lnTo>
                  <a:lnTo>
                    <a:pt x="1387132" y="400710"/>
                  </a:lnTo>
                  <a:lnTo>
                    <a:pt x="1382979" y="359651"/>
                  </a:lnTo>
                  <a:lnTo>
                    <a:pt x="1346809" y="362826"/>
                  </a:lnTo>
                  <a:lnTo>
                    <a:pt x="1316799" y="371843"/>
                  </a:lnTo>
                  <a:lnTo>
                    <a:pt x="1323720" y="328447"/>
                  </a:lnTo>
                  <a:lnTo>
                    <a:pt x="1301419" y="316280"/>
                  </a:lnTo>
                  <a:lnTo>
                    <a:pt x="1265250" y="315239"/>
                  </a:lnTo>
                  <a:lnTo>
                    <a:pt x="1225994" y="298310"/>
                  </a:lnTo>
                  <a:lnTo>
                    <a:pt x="1203693" y="259168"/>
                  </a:lnTo>
                  <a:lnTo>
                    <a:pt x="1163701" y="228498"/>
                  </a:lnTo>
                  <a:lnTo>
                    <a:pt x="1129791" y="198970"/>
                  </a:lnTo>
                  <a:lnTo>
                    <a:pt x="1096035" y="223443"/>
                  </a:lnTo>
                  <a:lnTo>
                    <a:pt x="1054480" y="228117"/>
                  </a:lnTo>
                  <a:lnTo>
                    <a:pt x="1000302" y="170776"/>
                  </a:lnTo>
                  <a:lnTo>
                    <a:pt x="964006" y="113436"/>
                  </a:lnTo>
                  <a:lnTo>
                    <a:pt x="908583" y="69621"/>
                  </a:lnTo>
                  <a:lnTo>
                    <a:pt x="866457" y="36855"/>
                  </a:lnTo>
                  <a:lnTo>
                    <a:pt x="80910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71023" y="3489566"/>
              <a:ext cx="1387475" cy="647700"/>
            </a:xfrm>
            <a:custGeom>
              <a:avLst/>
              <a:gdLst/>
              <a:ahLst/>
              <a:cxnLst/>
              <a:rect l="l" t="t" r="r" b="b"/>
              <a:pathLst>
                <a:path w="1387475" h="647700">
                  <a:moveTo>
                    <a:pt x="809111" y="0"/>
                  </a:moveTo>
                  <a:lnTo>
                    <a:pt x="795250" y="26305"/>
                  </a:lnTo>
                  <a:lnTo>
                    <a:pt x="763419" y="33902"/>
                  </a:lnTo>
                  <a:lnTo>
                    <a:pt x="745442" y="62191"/>
                  </a:lnTo>
                  <a:lnTo>
                    <a:pt x="696291" y="102386"/>
                  </a:lnTo>
                  <a:lnTo>
                    <a:pt x="676583" y="142866"/>
                  </a:lnTo>
                  <a:lnTo>
                    <a:pt x="614651" y="182181"/>
                  </a:lnTo>
                  <a:lnTo>
                    <a:pt x="576965" y="237996"/>
                  </a:lnTo>
                  <a:lnTo>
                    <a:pt x="534950" y="242188"/>
                  </a:lnTo>
                  <a:lnTo>
                    <a:pt x="522979" y="287227"/>
                  </a:lnTo>
                  <a:lnTo>
                    <a:pt x="443783" y="293694"/>
                  </a:lnTo>
                  <a:lnTo>
                    <a:pt x="410013" y="306052"/>
                  </a:lnTo>
                  <a:lnTo>
                    <a:pt x="401353" y="342818"/>
                  </a:lnTo>
                  <a:lnTo>
                    <a:pt x="400036" y="380322"/>
                  </a:lnTo>
                  <a:lnTo>
                    <a:pt x="322725" y="400134"/>
                  </a:lnTo>
                  <a:lnTo>
                    <a:pt x="265961" y="395577"/>
                  </a:lnTo>
                  <a:lnTo>
                    <a:pt x="223108" y="434376"/>
                  </a:lnTo>
                  <a:lnTo>
                    <a:pt x="176762" y="455211"/>
                  </a:lnTo>
                  <a:lnTo>
                    <a:pt x="118087" y="451379"/>
                  </a:lnTo>
                  <a:lnTo>
                    <a:pt x="79535" y="543793"/>
                  </a:lnTo>
                  <a:lnTo>
                    <a:pt x="68278" y="588155"/>
                  </a:lnTo>
                  <a:lnTo>
                    <a:pt x="0" y="604521"/>
                  </a:lnTo>
                  <a:lnTo>
                    <a:pt x="67493" y="647399"/>
                  </a:lnTo>
                  <a:lnTo>
                    <a:pt x="83657" y="626731"/>
                  </a:lnTo>
                  <a:lnTo>
                    <a:pt x="105964" y="580186"/>
                  </a:lnTo>
                  <a:lnTo>
                    <a:pt x="122128" y="554278"/>
                  </a:lnTo>
                  <a:lnTo>
                    <a:pt x="152552" y="550720"/>
                  </a:lnTo>
                  <a:lnTo>
                    <a:pt x="199854" y="588694"/>
                  </a:lnTo>
                  <a:lnTo>
                    <a:pt x="245992" y="597140"/>
                  </a:lnTo>
                  <a:lnTo>
                    <a:pt x="279059" y="569614"/>
                  </a:lnTo>
                  <a:lnTo>
                    <a:pt x="350975" y="535366"/>
                  </a:lnTo>
                  <a:lnTo>
                    <a:pt x="545214" y="540562"/>
                  </a:lnTo>
                  <a:lnTo>
                    <a:pt x="604467" y="513036"/>
                  </a:lnTo>
                  <a:lnTo>
                    <a:pt x="777517" y="488176"/>
                  </a:lnTo>
                  <a:lnTo>
                    <a:pt x="885262" y="469666"/>
                  </a:lnTo>
                  <a:lnTo>
                    <a:pt x="939111" y="463316"/>
                  </a:lnTo>
                  <a:lnTo>
                    <a:pt x="971394" y="489794"/>
                  </a:lnTo>
                  <a:lnTo>
                    <a:pt x="1028338" y="474428"/>
                  </a:lnTo>
                  <a:lnTo>
                    <a:pt x="1050644" y="498779"/>
                  </a:lnTo>
                  <a:lnTo>
                    <a:pt x="1111422" y="506177"/>
                  </a:lnTo>
                  <a:lnTo>
                    <a:pt x="1153681" y="492969"/>
                  </a:lnTo>
                  <a:lnTo>
                    <a:pt x="1189842" y="497732"/>
                  </a:lnTo>
                  <a:lnTo>
                    <a:pt x="1387129" y="400711"/>
                  </a:lnTo>
                  <a:lnTo>
                    <a:pt x="1382980" y="359654"/>
                  </a:lnTo>
                  <a:lnTo>
                    <a:pt x="1346818" y="362829"/>
                  </a:lnTo>
                  <a:lnTo>
                    <a:pt x="1316799" y="371845"/>
                  </a:lnTo>
                  <a:lnTo>
                    <a:pt x="1323727" y="328444"/>
                  </a:lnTo>
                  <a:lnTo>
                    <a:pt x="1301420" y="316284"/>
                  </a:lnTo>
                  <a:lnTo>
                    <a:pt x="1265259" y="315236"/>
                  </a:lnTo>
                  <a:lnTo>
                    <a:pt x="1226003" y="298313"/>
                  </a:lnTo>
                  <a:lnTo>
                    <a:pt x="1203697" y="259166"/>
                  </a:lnTo>
                  <a:lnTo>
                    <a:pt x="1163702" y="228496"/>
                  </a:lnTo>
                  <a:lnTo>
                    <a:pt x="1129800" y="198972"/>
                  </a:lnTo>
                  <a:lnTo>
                    <a:pt x="1096042" y="223447"/>
                  </a:lnTo>
                  <a:lnTo>
                    <a:pt x="1054478" y="228114"/>
                  </a:lnTo>
                  <a:lnTo>
                    <a:pt x="1000305" y="170775"/>
                  </a:lnTo>
                  <a:lnTo>
                    <a:pt x="964005" y="113435"/>
                  </a:lnTo>
                  <a:lnTo>
                    <a:pt x="908585" y="69621"/>
                  </a:lnTo>
                  <a:lnTo>
                    <a:pt x="866465" y="36855"/>
                  </a:lnTo>
                  <a:lnTo>
                    <a:pt x="809111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9767" y="3096768"/>
              <a:ext cx="627888" cy="6278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256824" y="3075533"/>
              <a:ext cx="620395" cy="617855"/>
            </a:xfrm>
            <a:custGeom>
              <a:avLst/>
              <a:gdLst/>
              <a:ahLst/>
              <a:cxnLst/>
              <a:rect l="l" t="t" r="r" b="b"/>
              <a:pathLst>
                <a:path w="620395" h="617854">
                  <a:moveTo>
                    <a:pt x="255041" y="0"/>
                  </a:moveTo>
                  <a:lnTo>
                    <a:pt x="82156" y="64262"/>
                  </a:lnTo>
                  <a:lnTo>
                    <a:pt x="37211" y="74841"/>
                  </a:lnTo>
                  <a:lnTo>
                    <a:pt x="17602" y="72593"/>
                  </a:lnTo>
                  <a:lnTo>
                    <a:pt x="0" y="85966"/>
                  </a:lnTo>
                  <a:lnTo>
                    <a:pt x="13246" y="130835"/>
                  </a:lnTo>
                  <a:lnTo>
                    <a:pt x="17348" y="170446"/>
                  </a:lnTo>
                  <a:lnTo>
                    <a:pt x="26454" y="204812"/>
                  </a:lnTo>
                  <a:lnTo>
                    <a:pt x="87083" y="240893"/>
                  </a:lnTo>
                  <a:lnTo>
                    <a:pt x="124015" y="253542"/>
                  </a:lnTo>
                  <a:lnTo>
                    <a:pt x="169151" y="238963"/>
                  </a:lnTo>
                  <a:lnTo>
                    <a:pt x="213842" y="232867"/>
                  </a:lnTo>
                  <a:lnTo>
                    <a:pt x="214299" y="275145"/>
                  </a:lnTo>
                  <a:lnTo>
                    <a:pt x="248310" y="313067"/>
                  </a:lnTo>
                  <a:lnTo>
                    <a:pt x="154063" y="328028"/>
                  </a:lnTo>
                  <a:lnTo>
                    <a:pt x="161594" y="342315"/>
                  </a:lnTo>
                  <a:lnTo>
                    <a:pt x="86474" y="396963"/>
                  </a:lnTo>
                  <a:lnTo>
                    <a:pt x="108508" y="409460"/>
                  </a:lnTo>
                  <a:lnTo>
                    <a:pt x="148640" y="391909"/>
                  </a:lnTo>
                  <a:lnTo>
                    <a:pt x="197777" y="390232"/>
                  </a:lnTo>
                  <a:lnTo>
                    <a:pt x="253771" y="426288"/>
                  </a:lnTo>
                  <a:lnTo>
                    <a:pt x="295783" y="459054"/>
                  </a:lnTo>
                  <a:lnTo>
                    <a:pt x="351040" y="502881"/>
                  </a:lnTo>
                  <a:lnTo>
                    <a:pt x="387235" y="560247"/>
                  </a:lnTo>
                  <a:lnTo>
                    <a:pt x="441261" y="617601"/>
                  </a:lnTo>
                  <a:lnTo>
                    <a:pt x="482701" y="612940"/>
                  </a:lnTo>
                  <a:lnTo>
                    <a:pt x="516369" y="588454"/>
                  </a:lnTo>
                  <a:lnTo>
                    <a:pt x="524281" y="569531"/>
                  </a:lnTo>
                  <a:lnTo>
                    <a:pt x="505688" y="546646"/>
                  </a:lnTo>
                  <a:lnTo>
                    <a:pt x="501865" y="520738"/>
                  </a:lnTo>
                  <a:lnTo>
                    <a:pt x="496468" y="487921"/>
                  </a:lnTo>
                  <a:lnTo>
                    <a:pt x="543306" y="451942"/>
                  </a:lnTo>
                  <a:lnTo>
                    <a:pt x="565556" y="420179"/>
                  </a:lnTo>
                  <a:lnTo>
                    <a:pt x="573976" y="353517"/>
                  </a:lnTo>
                  <a:lnTo>
                    <a:pt x="620026" y="311721"/>
                  </a:lnTo>
                  <a:lnTo>
                    <a:pt x="596226" y="240804"/>
                  </a:lnTo>
                  <a:lnTo>
                    <a:pt x="588581" y="227584"/>
                  </a:lnTo>
                  <a:lnTo>
                    <a:pt x="537921" y="195325"/>
                  </a:lnTo>
                  <a:lnTo>
                    <a:pt x="496201" y="140830"/>
                  </a:lnTo>
                  <a:lnTo>
                    <a:pt x="501129" y="168351"/>
                  </a:lnTo>
                  <a:lnTo>
                    <a:pt x="461975" y="143992"/>
                  </a:lnTo>
                  <a:lnTo>
                    <a:pt x="428218" y="163588"/>
                  </a:lnTo>
                  <a:lnTo>
                    <a:pt x="384479" y="138188"/>
                  </a:lnTo>
                  <a:lnTo>
                    <a:pt x="364528" y="121259"/>
                  </a:lnTo>
                  <a:lnTo>
                    <a:pt x="330771" y="90576"/>
                  </a:lnTo>
                  <a:lnTo>
                    <a:pt x="304660" y="50330"/>
                  </a:lnTo>
                  <a:lnTo>
                    <a:pt x="315442" y="35001"/>
                  </a:lnTo>
                  <a:lnTo>
                    <a:pt x="269392" y="13296"/>
                  </a:lnTo>
                  <a:lnTo>
                    <a:pt x="255041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56824" y="3075533"/>
              <a:ext cx="620395" cy="617855"/>
            </a:xfrm>
            <a:custGeom>
              <a:avLst/>
              <a:gdLst/>
              <a:ahLst/>
              <a:cxnLst/>
              <a:rect l="l" t="t" r="r" b="b"/>
              <a:pathLst>
                <a:path w="620395" h="617854">
                  <a:moveTo>
                    <a:pt x="197777" y="390232"/>
                  </a:moveTo>
                  <a:lnTo>
                    <a:pt x="148635" y="391914"/>
                  </a:lnTo>
                  <a:lnTo>
                    <a:pt x="108501" y="409468"/>
                  </a:lnTo>
                  <a:lnTo>
                    <a:pt x="86464" y="396963"/>
                  </a:lnTo>
                  <a:lnTo>
                    <a:pt x="161587" y="342320"/>
                  </a:lnTo>
                  <a:lnTo>
                    <a:pt x="154058" y="328028"/>
                  </a:lnTo>
                  <a:lnTo>
                    <a:pt x="248302" y="313072"/>
                  </a:lnTo>
                  <a:lnTo>
                    <a:pt x="214295" y="275146"/>
                  </a:lnTo>
                  <a:lnTo>
                    <a:pt x="213845" y="232866"/>
                  </a:lnTo>
                  <a:lnTo>
                    <a:pt x="169151" y="238964"/>
                  </a:lnTo>
                  <a:lnTo>
                    <a:pt x="124008" y="253541"/>
                  </a:lnTo>
                  <a:lnTo>
                    <a:pt x="87085" y="240893"/>
                  </a:lnTo>
                  <a:lnTo>
                    <a:pt x="26444" y="204815"/>
                  </a:lnTo>
                  <a:lnTo>
                    <a:pt x="17351" y="170457"/>
                  </a:lnTo>
                  <a:lnTo>
                    <a:pt x="13240" y="130844"/>
                  </a:lnTo>
                  <a:lnTo>
                    <a:pt x="0" y="85976"/>
                  </a:lnTo>
                  <a:lnTo>
                    <a:pt x="17593" y="72602"/>
                  </a:lnTo>
                  <a:lnTo>
                    <a:pt x="37210" y="74841"/>
                  </a:lnTo>
                  <a:lnTo>
                    <a:pt x="82147" y="64265"/>
                  </a:lnTo>
                  <a:lnTo>
                    <a:pt x="255035" y="0"/>
                  </a:lnTo>
                  <a:lnTo>
                    <a:pt x="269386" y="13306"/>
                  </a:lnTo>
                  <a:lnTo>
                    <a:pt x="315437" y="34999"/>
                  </a:lnTo>
                  <a:lnTo>
                    <a:pt x="330773" y="90579"/>
                  </a:lnTo>
                  <a:lnTo>
                    <a:pt x="364529" y="121260"/>
                  </a:lnTo>
                  <a:lnTo>
                    <a:pt x="428219" y="163596"/>
                  </a:lnTo>
                  <a:lnTo>
                    <a:pt x="461976" y="144000"/>
                  </a:lnTo>
                  <a:lnTo>
                    <a:pt x="501120" y="168360"/>
                  </a:lnTo>
                  <a:lnTo>
                    <a:pt x="496199" y="140831"/>
                  </a:lnTo>
                  <a:lnTo>
                    <a:pt x="537916" y="195325"/>
                  </a:lnTo>
                  <a:lnTo>
                    <a:pt x="588573" y="227593"/>
                  </a:lnTo>
                  <a:lnTo>
                    <a:pt x="596219" y="240806"/>
                  </a:lnTo>
                  <a:lnTo>
                    <a:pt x="620027" y="311726"/>
                  </a:lnTo>
                  <a:lnTo>
                    <a:pt x="573975" y="353523"/>
                  </a:lnTo>
                  <a:lnTo>
                    <a:pt x="565547" y="420187"/>
                  </a:lnTo>
                  <a:lnTo>
                    <a:pt x="543304" y="451947"/>
                  </a:lnTo>
                  <a:lnTo>
                    <a:pt x="496470" y="487932"/>
                  </a:lnTo>
                  <a:lnTo>
                    <a:pt x="501857" y="520740"/>
                  </a:lnTo>
                  <a:lnTo>
                    <a:pt x="505680" y="546656"/>
                  </a:lnTo>
                  <a:lnTo>
                    <a:pt x="524281" y="569533"/>
                  </a:lnTo>
                  <a:lnTo>
                    <a:pt x="516361" y="588458"/>
                  </a:lnTo>
                  <a:lnTo>
                    <a:pt x="482699" y="612942"/>
                  </a:lnTo>
                  <a:lnTo>
                    <a:pt x="441252" y="617610"/>
                  </a:lnTo>
                  <a:lnTo>
                    <a:pt x="387233" y="560251"/>
                  </a:lnTo>
                  <a:lnTo>
                    <a:pt x="351036" y="502892"/>
                  </a:lnTo>
                  <a:lnTo>
                    <a:pt x="295774" y="459064"/>
                  </a:lnTo>
                  <a:lnTo>
                    <a:pt x="253773" y="426286"/>
                  </a:lnTo>
                  <a:lnTo>
                    <a:pt x="197777" y="39023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35167" y="4126991"/>
              <a:ext cx="932688" cy="6096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551284" y="4105186"/>
              <a:ext cx="925830" cy="601980"/>
            </a:xfrm>
            <a:custGeom>
              <a:avLst/>
              <a:gdLst/>
              <a:ahLst/>
              <a:cxnLst/>
              <a:rect l="l" t="t" r="r" b="b"/>
              <a:pathLst>
                <a:path w="925829" h="601979">
                  <a:moveTo>
                    <a:pt x="772261" y="0"/>
                  </a:moveTo>
                  <a:lnTo>
                    <a:pt x="707555" y="33172"/>
                  </a:lnTo>
                  <a:lnTo>
                    <a:pt x="645121" y="31267"/>
                  </a:lnTo>
                  <a:lnTo>
                    <a:pt x="596531" y="28498"/>
                  </a:lnTo>
                  <a:lnTo>
                    <a:pt x="536587" y="42887"/>
                  </a:lnTo>
                  <a:lnTo>
                    <a:pt x="511949" y="67652"/>
                  </a:lnTo>
                  <a:lnTo>
                    <a:pt x="484466" y="101663"/>
                  </a:lnTo>
                  <a:lnTo>
                    <a:pt x="509181" y="111658"/>
                  </a:lnTo>
                  <a:lnTo>
                    <a:pt x="510146" y="135572"/>
                  </a:lnTo>
                  <a:lnTo>
                    <a:pt x="434149" y="158432"/>
                  </a:lnTo>
                  <a:lnTo>
                    <a:pt x="395808" y="197777"/>
                  </a:lnTo>
                  <a:lnTo>
                    <a:pt x="331850" y="193967"/>
                  </a:lnTo>
                  <a:lnTo>
                    <a:pt x="284505" y="185293"/>
                  </a:lnTo>
                  <a:lnTo>
                    <a:pt x="244729" y="154533"/>
                  </a:lnTo>
                  <a:lnTo>
                    <a:pt x="199656" y="129476"/>
                  </a:lnTo>
                  <a:lnTo>
                    <a:pt x="155359" y="152526"/>
                  </a:lnTo>
                  <a:lnTo>
                    <a:pt x="161175" y="181203"/>
                  </a:lnTo>
                  <a:lnTo>
                    <a:pt x="170060" y="212477"/>
                  </a:lnTo>
                  <a:lnTo>
                    <a:pt x="175132" y="231567"/>
                  </a:lnTo>
                  <a:lnTo>
                    <a:pt x="178612" y="247370"/>
                  </a:lnTo>
                  <a:lnTo>
                    <a:pt x="178612" y="283349"/>
                  </a:lnTo>
                  <a:lnTo>
                    <a:pt x="160934" y="336791"/>
                  </a:lnTo>
                  <a:lnTo>
                    <a:pt x="120192" y="370636"/>
                  </a:lnTo>
                  <a:lnTo>
                    <a:pt x="83286" y="409778"/>
                  </a:lnTo>
                  <a:lnTo>
                    <a:pt x="68694" y="463156"/>
                  </a:lnTo>
                  <a:lnTo>
                    <a:pt x="39484" y="495960"/>
                  </a:lnTo>
                  <a:lnTo>
                    <a:pt x="25641" y="529297"/>
                  </a:lnTo>
                  <a:lnTo>
                    <a:pt x="0" y="574890"/>
                  </a:lnTo>
                  <a:lnTo>
                    <a:pt x="42532" y="600684"/>
                  </a:lnTo>
                  <a:lnTo>
                    <a:pt x="97904" y="582676"/>
                  </a:lnTo>
                  <a:lnTo>
                    <a:pt x="138709" y="587197"/>
                  </a:lnTo>
                  <a:lnTo>
                    <a:pt x="170903" y="601726"/>
                  </a:lnTo>
                  <a:lnTo>
                    <a:pt x="195503" y="574205"/>
                  </a:lnTo>
                  <a:lnTo>
                    <a:pt x="243954" y="559409"/>
                  </a:lnTo>
                  <a:lnTo>
                    <a:pt x="292354" y="574230"/>
                  </a:lnTo>
                  <a:lnTo>
                    <a:pt x="372325" y="589572"/>
                  </a:lnTo>
                  <a:lnTo>
                    <a:pt x="403796" y="577913"/>
                  </a:lnTo>
                  <a:lnTo>
                    <a:pt x="465302" y="557822"/>
                  </a:lnTo>
                  <a:lnTo>
                    <a:pt x="792149" y="562165"/>
                  </a:lnTo>
                  <a:lnTo>
                    <a:pt x="803440" y="508152"/>
                  </a:lnTo>
                  <a:lnTo>
                    <a:pt x="925715" y="327291"/>
                  </a:lnTo>
                  <a:lnTo>
                    <a:pt x="897242" y="275412"/>
                  </a:lnTo>
                  <a:lnTo>
                    <a:pt x="898855" y="94996"/>
                  </a:lnTo>
                  <a:lnTo>
                    <a:pt x="772261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51284" y="4105186"/>
              <a:ext cx="925830" cy="601980"/>
            </a:xfrm>
            <a:custGeom>
              <a:avLst/>
              <a:gdLst/>
              <a:ahLst/>
              <a:cxnLst/>
              <a:rect l="l" t="t" r="r" b="b"/>
              <a:pathLst>
                <a:path w="925829" h="601979">
                  <a:moveTo>
                    <a:pt x="161171" y="181195"/>
                  </a:moveTo>
                  <a:lnTo>
                    <a:pt x="164900" y="194286"/>
                  </a:lnTo>
                  <a:lnTo>
                    <a:pt x="170056" y="212470"/>
                  </a:lnTo>
                  <a:lnTo>
                    <a:pt x="175129" y="231559"/>
                  </a:lnTo>
                  <a:lnTo>
                    <a:pt x="178609" y="247365"/>
                  </a:lnTo>
                  <a:lnTo>
                    <a:pt x="178609" y="283341"/>
                  </a:lnTo>
                  <a:lnTo>
                    <a:pt x="160936" y="336780"/>
                  </a:lnTo>
                  <a:lnTo>
                    <a:pt x="120192" y="370628"/>
                  </a:lnTo>
                  <a:lnTo>
                    <a:pt x="83278" y="409778"/>
                  </a:lnTo>
                  <a:lnTo>
                    <a:pt x="68696" y="463155"/>
                  </a:lnTo>
                  <a:lnTo>
                    <a:pt x="39487" y="495955"/>
                  </a:lnTo>
                  <a:lnTo>
                    <a:pt x="25644" y="529295"/>
                  </a:lnTo>
                  <a:lnTo>
                    <a:pt x="0" y="574887"/>
                  </a:lnTo>
                  <a:lnTo>
                    <a:pt x="42533" y="600675"/>
                  </a:lnTo>
                  <a:lnTo>
                    <a:pt x="97904" y="582672"/>
                  </a:lnTo>
                  <a:lnTo>
                    <a:pt x="138712" y="587187"/>
                  </a:lnTo>
                  <a:lnTo>
                    <a:pt x="170904" y="601723"/>
                  </a:lnTo>
                  <a:lnTo>
                    <a:pt x="195498" y="574194"/>
                  </a:lnTo>
                  <a:lnTo>
                    <a:pt x="243948" y="559397"/>
                  </a:lnTo>
                  <a:lnTo>
                    <a:pt x="292353" y="574225"/>
                  </a:lnTo>
                  <a:lnTo>
                    <a:pt x="372318" y="589562"/>
                  </a:lnTo>
                  <a:lnTo>
                    <a:pt x="403789" y="577909"/>
                  </a:lnTo>
                  <a:lnTo>
                    <a:pt x="465297" y="557810"/>
                  </a:lnTo>
                  <a:lnTo>
                    <a:pt x="792147" y="562160"/>
                  </a:lnTo>
                  <a:lnTo>
                    <a:pt x="803436" y="508148"/>
                  </a:lnTo>
                  <a:lnTo>
                    <a:pt x="925714" y="327285"/>
                  </a:lnTo>
                  <a:lnTo>
                    <a:pt x="897244" y="275403"/>
                  </a:lnTo>
                  <a:lnTo>
                    <a:pt x="898858" y="94986"/>
                  </a:lnTo>
                  <a:lnTo>
                    <a:pt x="772263" y="0"/>
                  </a:lnTo>
                  <a:lnTo>
                    <a:pt x="707550" y="33162"/>
                  </a:lnTo>
                  <a:lnTo>
                    <a:pt x="645119" y="31257"/>
                  </a:lnTo>
                  <a:lnTo>
                    <a:pt x="596530" y="28495"/>
                  </a:lnTo>
                  <a:lnTo>
                    <a:pt x="536590" y="42879"/>
                  </a:lnTo>
                  <a:lnTo>
                    <a:pt x="511950" y="67646"/>
                  </a:lnTo>
                  <a:lnTo>
                    <a:pt x="484470" y="101652"/>
                  </a:lnTo>
                  <a:lnTo>
                    <a:pt x="509182" y="111655"/>
                  </a:lnTo>
                  <a:lnTo>
                    <a:pt x="510150" y="135565"/>
                  </a:lnTo>
                  <a:lnTo>
                    <a:pt x="434153" y="158426"/>
                  </a:lnTo>
                  <a:lnTo>
                    <a:pt x="395806" y="197768"/>
                  </a:lnTo>
                  <a:lnTo>
                    <a:pt x="331852" y="193957"/>
                  </a:lnTo>
                  <a:lnTo>
                    <a:pt x="284509" y="185289"/>
                  </a:lnTo>
                  <a:lnTo>
                    <a:pt x="244732" y="154523"/>
                  </a:lnTo>
                  <a:lnTo>
                    <a:pt x="199651" y="129467"/>
                  </a:lnTo>
                  <a:lnTo>
                    <a:pt x="155354" y="152520"/>
                  </a:lnTo>
                  <a:lnTo>
                    <a:pt x="161171" y="18119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5296" y="3185160"/>
              <a:ext cx="1277112" cy="114909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052377" y="3165868"/>
              <a:ext cx="1269365" cy="1137920"/>
            </a:xfrm>
            <a:custGeom>
              <a:avLst/>
              <a:gdLst/>
              <a:ahLst/>
              <a:cxnLst/>
              <a:rect l="l" t="t" r="r" b="b"/>
              <a:pathLst>
                <a:path w="1269364" h="1137920">
                  <a:moveTo>
                    <a:pt x="154673" y="0"/>
                  </a:moveTo>
                  <a:lnTo>
                    <a:pt x="125742" y="96050"/>
                  </a:lnTo>
                  <a:lnTo>
                    <a:pt x="141884" y="130467"/>
                  </a:lnTo>
                  <a:lnTo>
                    <a:pt x="128041" y="158534"/>
                  </a:lnTo>
                  <a:lnTo>
                    <a:pt x="140271" y="201371"/>
                  </a:lnTo>
                  <a:lnTo>
                    <a:pt x="198780" y="210870"/>
                  </a:lnTo>
                  <a:lnTo>
                    <a:pt x="252577" y="213004"/>
                  </a:lnTo>
                  <a:lnTo>
                    <a:pt x="315607" y="204520"/>
                  </a:lnTo>
                  <a:lnTo>
                    <a:pt x="374027" y="210870"/>
                  </a:lnTo>
                  <a:lnTo>
                    <a:pt x="399351" y="233121"/>
                  </a:lnTo>
                  <a:lnTo>
                    <a:pt x="433959" y="297726"/>
                  </a:lnTo>
                  <a:lnTo>
                    <a:pt x="460070" y="339521"/>
                  </a:lnTo>
                  <a:lnTo>
                    <a:pt x="474649" y="401967"/>
                  </a:lnTo>
                  <a:lnTo>
                    <a:pt x="547700" y="557110"/>
                  </a:lnTo>
                  <a:lnTo>
                    <a:pt x="576897" y="610057"/>
                  </a:lnTo>
                  <a:lnTo>
                    <a:pt x="604583" y="613206"/>
                  </a:lnTo>
                  <a:lnTo>
                    <a:pt x="598398" y="670915"/>
                  </a:lnTo>
                  <a:lnTo>
                    <a:pt x="676846" y="768857"/>
                  </a:lnTo>
                  <a:lnTo>
                    <a:pt x="649947" y="780491"/>
                  </a:lnTo>
                  <a:lnTo>
                    <a:pt x="629323" y="812050"/>
                  </a:lnTo>
                  <a:lnTo>
                    <a:pt x="597344" y="811860"/>
                  </a:lnTo>
                  <a:lnTo>
                    <a:pt x="569379" y="771817"/>
                  </a:lnTo>
                  <a:lnTo>
                    <a:pt x="509993" y="760183"/>
                  </a:lnTo>
                  <a:lnTo>
                    <a:pt x="504189" y="727570"/>
                  </a:lnTo>
                  <a:lnTo>
                    <a:pt x="463905" y="692200"/>
                  </a:lnTo>
                  <a:lnTo>
                    <a:pt x="422097" y="662558"/>
                  </a:lnTo>
                  <a:lnTo>
                    <a:pt x="412267" y="627189"/>
                  </a:lnTo>
                  <a:lnTo>
                    <a:pt x="366458" y="618515"/>
                  </a:lnTo>
                  <a:lnTo>
                    <a:pt x="352615" y="603250"/>
                  </a:lnTo>
                  <a:lnTo>
                    <a:pt x="331711" y="593725"/>
                  </a:lnTo>
                  <a:lnTo>
                    <a:pt x="309918" y="587819"/>
                  </a:lnTo>
                  <a:lnTo>
                    <a:pt x="278828" y="583145"/>
                  </a:lnTo>
                  <a:lnTo>
                    <a:pt x="242570" y="572554"/>
                  </a:lnTo>
                  <a:lnTo>
                    <a:pt x="237032" y="553300"/>
                  </a:lnTo>
                  <a:lnTo>
                    <a:pt x="227202" y="523455"/>
                  </a:lnTo>
                  <a:lnTo>
                    <a:pt x="206298" y="467118"/>
                  </a:lnTo>
                  <a:lnTo>
                    <a:pt x="150660" y="435749"/>
                  </a:lnTo>
                  <a:lnTo>
                    <a:pt x="111899" y="455866"/>
                  </a:lnTo>
                  <a:lnTo>
                    <a:pt x="94183" y="479323"/>
                  </a:lnTo>
                  <a:lnTo>
                    <a:pt x="150380" y="527977"/>
                  </a:lnTo>
                  <a:lnTo>
                    <a:pt x="117297" y="558164"/>
                  </a:lnTo>
                  <a:lnTo>
                    <a:pt x="80378" y="570331"/>
                  </a:lnTo>
                  <a:lnTo>
                    <a:pt x="85001" y="599986"/>
                  </a:lnTo>
                  <a:lnTo>
                    <a:pt x="97320" y="630682"/>
                  </a:lnTo>
                  <a:lnTo>
                    <a:pt x="70091" y="658939"/>
                  </a:lnTo>
                  <a:lnTo>
                    <a:pt x="0" y="683006"/>
                  </a:lnTo>
                  <a:lnTo>
                    <a:pt x="3048" y="721156"/>
                  </a:lnTo>
                  <a:lnTo>
                    <a:pt x="11963" y="792314"/>
                  </a:lnTo>
                  <a:lnTo>
                    <a:pt x="24282" y="846747"/>
                  </a:lnTo>
                  <a:lnTo>
                    <a:pt x="38392" y="867054"/>
                  </a:lnTo>
                  <a:lnTo>
                    <a:pt x="40474" y="941133"/>
                  </a:lnTo>
                  <a:lnTo>
                    <a:pt x="217652" y="1064412"/>
                  </a:lnTo>
                  <a:lnTo>
                    <a:pt x="217792" y="1097394"/>
                  </a:lnTo>
                  <a:lnTo>
                    <a:pt x="284175" y="1119124"/>
                  </a:lnTo>
                  <a:lnTo>
                    <a:pt x="657834" y="1121321"/>
                  </a:lnTo>
                  <a:lnTo>
                    <a:pt x="652018" y="1092631"/>
                  </a:lnTo>
                  <a:lnTo>
                    <a:pt x="696315" y="1069555"/>
                  </a:lnTo>
                  <a:lnTo>
                    <a:pt x="741387" y="1094625"/>
                  </a:lnTo>
                  <a:lnTo>
                    <a:pt x="781164" y="1125423"/>
                  </a:lnTo>
                  <a:lnTo>
                    <a:pt x="828509" y="1134097"/>
                  </a:lnTo>
                  <a:lnTo>
                    <a:pt x="892454" y="1137907"/>
                  </a:lnTo>
                  <a:lnTo>
                    <a:pt x="930808" y="1098537"/>
                  </a:lnTo>
                  <a:lnTo>
                    <a:pt x="1006792" y="1075651"/>
                  </a:lnTo>
                  <a:lnTo>
                    <a:pt x="1005827" y="1051725"/>
                  </a:lnTo>
                  <a:lnTo>
                    <a:pt x="981113" y="1041717"/>
                  </a:lnTo>
                  <a:lnTo>
                    <a:pt x="1008595" y="1007681"/>
                  </a:lnTo>
                  <a:lnTo>
                    <a:pt x="1033233" y="982891"/>
                  </a:lnTo>
                  <a:lnTo>
                    <a:pt x="1093165" y="968501"/>
                  </a:lnTo>
                  <a:lnTo>
                    <a:pt x="1141755" y="971257"/>
                  </a:lnTo>
                  <a:lnTo>
                    <a:pt x="1204188" y="973162"/>
                  </a:lnTo>
                  <a:lnTo>
                    <a:pt x="1268895" y="939977"/>
                  </a:lnTo>
                  <a:lnTo>
                    <a:pt x="965771" y="675144"/>
                  </a:lnTo>
                  <a:lnTo>
                    <a:pt x="937437" y="614857"/>
                  </a:lnTo>
                  <a:lnTo>
                    <a:pt x="626821" y="361226"/>
                  </a:lnTo>
                  <a:lnTo>
                    <a:pt x="439305" y="182816"/>
                  </a:lnTo>
                  <a:lnTo>
                    <a:pt x="264071" y="65290"/>
                  </a:lnTo>
                  <a:lnTo>
                    <a:pt x="15467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52377" y="3165868"/>
              <a:ext cx="1269365" cy="1137920"/>
            </a:xfrm>
            <a:custGeom>
              <a:avLst/>
              <a:gdLst/>
              <a:ahLst/>
              <a:cxnLst/>
              <a:rect l="l" t="t" r="r" b="b"/>
              <a:pathLst>
                <a:path w="1269364" h="1137920">
                  <a:moveTo>
                    <a:pt x="657833" y="1121325"/>
                  </a:moveTo>
                  <a:lnTo>
                    <a:pt x="284169" y="1119119"/>
                  </a:lnTo>
                  <a:lnTo>
                    <a:pt x="217792" y="1097390"/>
                  </a:lnTo>
                  <a:lnTo>
                    <a:pt x="217684" y="1072653"/>
                  </a:lnTo>
                  <a:lnTo>
                    <a:pt x="217649" y="1064407"/>
                  </a:lnTo>
                  <a:lnTo>
                    <a:pt x="40472" y="941136"/>
                  </a:lnTo>
                  <a:lnTo>
                    <a:pt x="38393" y="867057"/>
                  </a:lnTo>
                  <a:lnTo>
                    <a:pt x="24274" y="846750"/>
                  </a:lnTo>
                  <a:lnTo>
                    <a:pt x="11955" y="792312"/>
                  </a:lnTo>
                  <a:lnTo>
                    <a:pt x="3048" y="721151"/>
                  </a:lnTo>
                  <a:lnTo>
                    <a:pt x="0" y="683001"/>
                  </a:lnTo>
                  <a:lnTo>
                    <a:pt x="70091" y="658933"/>
                  </a:lnTo>
                  <a:lnTo>
                    <a:pt x="97314" y="630681"/>
                  </a:lnTo>
                  <a:lnTo>
                    <a:pt x="84995" y="599982"/>
                  </a:lnTo>
                  <a:lnTo>
                    <a:pt x="80381" y="570332"/>
                  </a:lnTo>
                  <a:lnTo>
                    <a:pt x="117293" y="558160"/>
                  </a:lnTo>
                  <a:lnTo>
                    <a:pt x="150375" y="527970"/>
                  </a:lnTo>
                  <a:lnTo>
                    <a:pt x="94181" y="479317"/>
                  </a:lnTo>
                  <a:lnTo>
                    <a:pt x="111895" y="455863"/>
                  </a:lnTo>
                  <a:lnTo>
                    <a:pt x="150653" y="435747"/>
                  </a:lnTo>
                  <a:lnTo>
                    <a:pt x="206298" y="467112"/>
                  </a:lnTo>
                  <a:lnTo>
                    <a:pt x="227200" y="523457"/>
                  </a:lnTo>
                  <a:lnTo>
                    <a:pt x="237028" y="553298"/>
                  </a:lnTo>
                  <a:lnTo>
                    <a:pt x="242565" y="572557"/>
                  </a:lnTo>
                  <a:lnTo>
                    <a:pt x="278832" y="583139"/>
                  </a:lnTo>
                  <a:lnTo>
                    <a:pt x="309919" y="587818"/>
                  </a:lnTo>
                  <a:lnTo>
                    <a:pt x="331709" y="593722"/>
                  </a:lnTo>
                  <a:lnTo>
                    <a:pt x="352611" y="603256"/>
                  </a:lnTo>
                  <a:lnTo>
                    <a:pt x="366453" y="618510"/>
                  </a:lnTo>
                  <a:lnTo>
                    <a:pt x="412270" y="627185"/>
                  </a:lnTo>
                  <a:lnTo>
                    <a:pt x="422098" y="662556"/>
                  </a:lnTo>
                  <a:lnTo>
                    <a:pt x="463902" y="692206"/>
                  </a:lnTo>
                  <a:lnTo>
                    <a:pt x="504182" y="727576"/>
                  </a:lnTo>
                  <a:lnTo>
                    <a:pt x="509996" y="760182"/>
                  </a:lnTo>
                  <a:lnTo>
                    <a:pt x="569378" y="771813"/>
                  </a:lnTo>
                  <a:lnTo>
                    <a:pt x="597340" y="811855"/>
                  </a:lnTo>
                  <a:lnTo>
                    <a:pt x="629315" y="812046"/>
                  </a:lnTo>
                  <a:lnTo>
                    <a:pt x="649939" y="780489"/>
                  </a:lnTo>
                  <a:lnTo>
                    <a:pt x="676839" y="768858"/>
                  </a:lnTo>
                  <a:lnTo>
                    <a:pt x="598401" y="670914"/>
                  </a:lnTo>
                  <a:lnTo>
                    <a:pt x="604583" y="613203"/>
                  </a:lnTo>
                  <a:lnTo>
                    <a:pt x="576899" y="610056"/>
                  </a:lnTo>
                  <a:lnTo>
                    <a:pt x="547692" y="557111"/>
                  </a:lnTo>
                  <a:lnTo>
                    <a:pt x="474652" y="401965"/>
                  </a:lnTo>
                  <a:lnTo>
                    <a:pt x="460072" y="339518"/>
                  </a:lnTo>
                  <a:lnTo>
                    <a:pt x="433956" y="297728"/>
                  </a:lnTo>
                  <a:lnTo>
                    <a:pt x="399351" y="233121"/>
                  </a:lnTo>
                  <a:lnTo>
                    <a:pt x="374019" y="210876"/>
                  </a:lnTo>
                  <a:lnTo>
                    <a:pt x="315605" y="204520"/>
                  </a:lnTo>
                  <a:lnTo>
                    <a:pt x="252577" y="213004"/>
                  </a:lnTo>
                  <a:lnTo>
                    <a:pt x="198777" y="210876"/>
                  </a:lnTo>
                  <a:lnTo>
                    <a:pt x="140273" y="201373"/>
                  </a:lnTo>
                  <a:lnTo>
                    <a:pt x="128044" y="158533"/>
                  </a:lnTo>
                  <a:lnTo>
                    <a:pt x="141886" y="130472"/>
                  </a:lnTo>
                  <a:lnTo>
                    <a:pt x="125737" y="96055"/>
                  </a:lnTo>
                  <a:lnTo>
                    <a:pt x="154671" y="0"/>
                  </a:lnTo>
                  <a:lnTo>
                    <a:pt x="264067" y="65294"/>
                  </a:lnTo>
                  <a:lnTo>
                    <a:pt x="439309" y="182814"/>
                  </a:lnTo>
                  <a:lnTo>
                    <a:pt x="626824" y="361224"/>
                  </a:lnTo>
                  <a:lnTo>
                    <a:pt x="937440" y="614854"/>
                  </a:lnTo>
                  <a:lnTo>
                    <a:pt x="965773" y="675141"/>
                  </a:lnTo>
                  <a:lnTo>
                    <a:pt x="1268890" y="939977"/>
                  </a:lnTo>
                  <a:lnTo>
                    <a:pt x="1204180" y="973168"/>
                  </a:lnTo>
                  <a:lnTo>
                    <a:pt x="1141753" y="971261"/>
                  </a:lnTo>
                  <a:lnTo>
                    <a:pt x="1093167" y="968496"/>
                  </a:lnTo>
                  <a:lnTo>
                    <a:pt x="1033230" y="982893"/>
                  </a:lnTo>
                  <a:lnTo>
                    <a:pt x="1008592" y="1007680"/>
                  </a:lnTo>
                  <a:lnTo>
                    <a:pt x="981113" y="1041715"/>
                  </a:lnTo>
                  <a:lnTo>
                    <a:pt x="1005824" y="1051726"/>
                  </a:lnTo>
                  <a:lnTo>
                    <a:pt x="1006792" y="1075656"/>
                  </a:lnTo>
                  <a:lnTo>
                    <a:pt x="930799" y="1098537"/>
                  </a:lnTo>
                  <a:lnTo>
                    <a:pt x="892455" y="1137912"/>
                  </a:lnTo>
                  <a:lnTo>
                    <a:pt x="828504" y="1134098"/>
                  </a:lnTo>
                  <a:lnTo>
                    <a:pt x="781164" y="1125423"/>
                  </a:lnTo>
                  <a:lnTo>
                    <a:pt x="741389" y="1094631"/>
                  </a:lnTo>
                  <a:lnTo>
                    <a:pt x="696311" y="1069554"/>
                  </a:lnTo>
                  <a:lnTo>
                    <a:pt x="652017" y="1092626"/>
                  </a:lnTo>
                  <a:lnTo>
                    <a:pt x="657833" y="112132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23688" y="4303776"/>
              <a:ext cx="597408" cy="49377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41785" y="4283925"/>
              <a:ext cx="588645" cy="485140"/>
            </a:xfrm>
            <a:custGeom>
              <a:avLst/>
              <a:gdLst/>
              <a:ahLst/>
              <a:cxnLst/>
              <a:rect l="l" t="t" r="r" b="b"/>
              <a:pathLst>
                <a:path w="588645" h="485139">
                  <a:moveTo>
                    <a:pt x="197281" y="0"/>
                  </a:moveTo>
                  <a:lnTo>
                    <a:pt x="184251" y="83223"/>
                  </a:lnTo>
                  <a:lnTo>
                    <a:pt x="146354" y="67437"/>
                  </a:lnTo>
                  <a:lnTo>
                    <a:pt x="122110" y="129120"/>
                  </a:lnTo>
                  <a:lnTo>
                    <a:pt x="102082" y="175361"/>
                  </a:lnTo>
                  <a:lnTo>
                    <a:pt x="105003" y="208394"/>
                  </a:lnTo>
                  <a:lnTo>
                    <a:pt x="60185" y="291376"/>
                  </a:lnTo>
                  <a:lnTo>
                    <a:pt x="22707" y="372452"/>
                  </a:lnTo>
                  <a:lnTo>
                    <a:pt x="31368" y="408063"/>
                  </a:lnTo>
                  <a:lnTo>
                    <a:pt x="14262" y="451726"/>
                  </a:lnTo>
                  <a:lnTo>
                    <a:pt x="0" y="484555"/>
                  </a:lnTo>
                  <a:lnTo>
                    <a:pt x="67106" y="480326"/>
                  </a:lnTo>
                  <a:lnTo>
                    <a:pt x="153911" y="480187"/>
                  </a:lnTo>
                  <a:lnTo>
                    <a:pt x="258711" y="478993"/>
                  </a:lnTo>
                  <a:lnTo>
                    <a:pt x="309829" y="468414"/>
                  </a:lnTo>
                  <a:lnTo>
                    <a:pt x="349250" y="442340"/>
                  </a:lnTo>
                  <a:lnTo>
                    <a:pt x="408470" y="396989"/>
                  </a:lnTo>
                  <a:lnTo>
                    <a:pt x="434555" y="351155"/>
                  </a:lnTo>
                  <a:lnTo>
                    <a:pt x="449072" y="317334"/>
                  </a:lnTo>
                  <a:lnTo>
                    <a:pt x="479374" y="283794"/>
                  </a:lnTo>
                  <a:lnTo>
                    <a:pt x="493674" y="231800"/>
                  </a:lnTo>
                  <a:lnTo>
                    <a:pt x="529628" y="192303"/>
                  </a:lnTo>
                  <a:lnTo>
                    <a:pt x="569671" y="158203"/>
                  </a:lnTo>
                  <a:lnTo>
                    <a:pt x="588302" y="107670"/>
                  </a:lnTo>
                  <a:lnTo>
                    <a:pt x="587844" y="65963"/>
                  </a:lnTo>
                  <a:lnTo>
                    <a:pt x="570141" y="3111"/>
                  </a:lnTo>
                  <a:lnTo>
                    <a:pt x="315518" y="1777"/>
                  </a:lnTo>
                  <a:lnTo>
                    <a:pt x="197281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41785" y="4283925"/>
              <a:ext cx="588645" cy="485140"/>
            </a:xfrm>
            <a:custGeom>
              <a:avLst/>
              <a:gdLst/>
              <a:ahLst/>
              <a:cxnLst/>
              <a:rect l="l" t="t" r="r" b="b"/>
              <a:pathLst>
                <a:path w="588645" h="485139">
                  <a:moveTo>
                    <a:pt x="197290" y="0"/>
                  </a:moveTo>
                  <a:lnTo>
                    <a:pt x="184253" y="83221"/>
                  </a:lnTo>
                  <a:lnTo>
                    <a:pt x="146363" y="67444"/>
                  </a:lnTo>
                  <a:lnTo>
                    <a:pt x="122119" y="129125"/>
                  </a:lnTo>
                  <a:lnTo>
                    <a:pt x="102086" y="175364"/>
                  </a:lnTo>
                  <a:lnTo>
                    <a:pt x="105009" y="208394"/>
                  </a:lnTo>
                  <a:lnTo>
                    <a:pt x="60191" y="291381"/>
                  </a:lnTo>
                  <a:lnTo>
                    <a:pt x="22715" y="372463"/>
                  </a:lnTo>
                  <a:lnTo>
                    <a:pt x="31373" y="408070"/>
                  </a:lnTo>
                  <a:lnTo>
                    <a:pt x="14264" y="451732"/>
                  </a:lnTo>
                  <a:lnTo>
                    <a:pt x="0" y="484556"/>
                  </a:lnTo>
                  <a:lnTo>
                    <a:pt x="67118" y="480332"/>
                  </a:lnTo>
                  <a:lnTo>
                    <a:pt x="153912" y="480189"/>
                  </a:lnTo>
                  <a:lnTo>
                    <a:pt x="258717" y="478998"/>
                  </a:lnTo>
                  <a:lnTo>
                    <a:pt x="309839" y="468415"/>
                  </a:lnTo>
                  <a:lnTo>
                    <a:pt x="349254" y="442342"/>
                  </a:lnTo>
                  <a:lnTo>
                    <a:pt x="408480" y="396994"/>
                  </a:lnTo>
                  <a:lnTo>
                    <a:pt x="434560" y="351156"/>
                  </a:lnTo>
                  <a:lnTo>
                    <a:pt x="449072" y="317337"/>
                  </a:lnTo>
                  <a:lnTo>
                    <a:pt x="479377" y="283803"/>
                  </a:lnTo>
                  <a:lnTo>
                    <a:pt x="493682" y="231799"/>
                  </a:lnTo>
                  <a:lnTo>
                    <a:pt x="529633" y="192307"/>
                  </a:lnTo>
                  <a:lnTo>
                    <a:pt x="569670" y="158202"/>
                  </a:lnTo>
                  <a:lnTo>
                    <a:pt x="588304" y="107675"/>
                  </a:lnTo>
                  <a:lnTo>
                    <a:pt x="587853" y="65967"/>
                  </a:lnTo>
                  <a:lnTo>
                    <a:pt x="570148" y="3120"/>
                  </a:lnTo>
                  <a:lnTo>
                    <a:pt x="315530" y="1787"/>
                  </a:lnTo>
                  <a:lnTo>
                    <a:pt x="19729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23815" y="3910583"/>
              <a:ext cx="707136" cy="88696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39995" y="3890721"/>
              <a:ext cx="698500" cy="878205"/>
            </a:xfrm>
            <a:custGeom>
              <a:avLst/>
              <a:gdLst/>
              <a:ahLst/>
              <a:cxnLst/>
              <a:rect l="l" t="t" r="r" b="b"/>
              <a:pathLst>
                <a:path w="698500" h="878204">
                  <a:moveTo>
                    <a:pt x="417525" y="0"/>
                  </a:moveTo>
                  <a:lnTo>
                    <a:pt x="218909" y="96748"/>
                  </a:lnTo>
                  <a:lnTo>
                    <a:pt x="182041" y="92748"/>
                  </a:lnTo>
                  <a:lnTo>
                    <a:pt x="140436" y="105244"/>
                  </a:lnTo>
                  <a:lnTo>
                    <a:pt x="78219" y="97650"/>
                  </a:lnTo>
                  <a:lnTo>
                    <a:pt x="56972" y="73710"/>
                  </a:lnTo>
                  <a:lnTo>
                    <a:pt x="0" y="89979"/>
                  </a:lnTo>
                  <a:lnTo>
                    <a:pt x="30505" y="135458"/>
                  </a:lnTo>
                  <a:lnTo>
                    <a:pt x="77317" y="188290"/>
                  </a:lnTo>
                  <a:lnTo>
                    <a:pt x="130657" y="219849"/>
                  </a:lnTo>
                  <a:lnTo>
                    <a:pt x="164922" y="278168"/>
                  </a:lnTo>
                  <a:lnTo>
                    <a:pt x="135229" y="319531"/>
                  </a:lnTo>
                  <a:lnTo>
                    <a:pt x="156248" y="359422"/>
                  </a:lnTo>
                  <a:lnTo>
                    <a:pt x="173380" y="393649"/>
                  </a:lnTo>
                  <a:lnTo>
                    <a:pt x="204584" y="417309"/>
                  </a:lnTo>
                  <a:lnTo>
                    <a:pt x="197231" y="482625"/>
                  </a:lnTo>
                  <a:lnTo>
                    <a:pt x="209372" y="539597"/>
                  </a:lnTo>
                  <a:lnTo>
                    <a:pt x="244259" y="584111"/>
                  </a:lnTo>
                  <a:lnTo>
                    <a:pt x="230174" y="617143"/>
                  </a:lnTo>
                  <a:lnTo>
                    <a:pt x="190296" y="645426"/>
                  </a:lnTo>
                  <a:lnTo>
                    <a:pt x="214782" y="671322"/>
                  </a:lnTo>
                  <a:lnTo>
                    <a:pt x="195503" y="713740"/>
                  </a:lnTo>
                  <a:lnTo>
                    <a:pt x="209448" y="778002"/>
                  </a:lnTo>
                  <a:lnTo>
                    <a:pt x="264439" y="785761"/>
                  </a:lnTo>
                  <a:lnTo>
                    <a:pt x="346837" y="802284"/>
                  </a:lnTo>
                  <a:lnTo>
                    <a:pt x="431584" y="814031"/>
                  </a:lnTo>
                  <a:lnTo>
                    <a:pt x="464108" y="822363"/>
                  </a:lnTo>
                  <a:lnTo>
                    <a:pt x="483184" y="844981"/>
                  </a:lnTo>
                  <a:lnTo>
                    <a:pt x="474306" y="873391"/>
                  </a:lnTo>
                  <a:lnTo>
                    <a:pt x="501218" y="877760"/>
                  </a:lnTo>
                  <a:lnTo>
                    <a:pt x="515505" y="844981"/>
                  </a:lnTo>
                  <a:lnTo>
                    <a:pt x="532638" y="801369"/>
                  </a:lnTo>
                  <a:lnTo>
                    <a:pt x="523963" y="765810"/>
                  </a:lnTo>
                  <a:lnTo>
                    <a:pt x="561492" y="684834"/>
                  </a:lnTo>
                  <a:lnTo>
                    <a:pt x="606361" y="601967"/>
                  </a:lnTo>
                  <a:lnTo>
                    <a:pt x="603427" y="568972"/>
                  </a:lnTo>
                  <a:lnTo>
                    <a:pt x="623493" y="522795"/>
                  </a:lnTo>
                  <a:lnTo>
                    <a:pt x="647763" y="461200"/>
                  </a:lnTo>
                  <a:lnTo>
                    <a:pt x="685698" y="476961"/>
                  </a:lnTo>
                  <a:lnTo>
                    <a:pt x="697890" y="394131"/>
                  </a:lnTo>
                  <a:lnTo>
                    <a:pt x="631469" y="372262"/>
                  </a:lnTo>
                  <a:lnTo>
                    <a:pt x="631253" y="338429"/>
                  </a:lnTo>
                  <a:lnTo>
                    <a:pt x="455269" y="217284"/>
                  </a:lnTo>
                  <a:lnTo>
                    <a:pt x="453047" y="145567"/>
                  </a:lnTo>
                  <a:lnTo>
                    <a:pt x="438315" y="122783"/>
                  </a:lnTo>
                  <a:lnTo>
                    <a:pt x="424446" y="68783"/>
                  </a:lnTo>
                  <a:lnTo>
                    <a:pt x="417525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39995" y="3890721"/>
              <a:ext cx="698500" cy="878205"/>
            </a:xfrm>
            <a:custGeom>
              <a:avLst/>
              <a:gdLst/>
              <a:ahLst/>
              <a:cxnLst/>
              <a:rect l="l" t="t" r="r" b="b"/>
              <a:pathLst>
                <a:path w="698500" h="878204">
                  <a:moveTo>
                    <a:pt x="697890" y="394134"/>
                  </a:moveTo>
                  <a:lnTo>
                    <a:pt x="685705" y="476961"/>
                  </a:lnTo>
                  <a:lnTo>
                    <a:pt x="647768" y="461205"/>
                  </a:lnTo>
                  <a:lnTo>
                    <a:pt x="623494" y="522803"/>
                  </a:lnTo>
                  <a:lnTo>
                    <a:pt x="603437" y="568981"/>
                  </a:lnTo>
                  <a:lnTo>
                    <a:pt x="606363" y="601967"/>
                  </a:lnTo>
                  <a:lnTo>
                    <a:pt x="561491" y="684844"/>
                  </a:lnTo>
                  <a:lnTo>
                    <a:pt x="523969" y="765818"/>
                  </a:lnTo>
                  <a:lnTo>
                    <a:pt x="532638" y="801377"/>
                  </a:lnTo>
                  <a:lnTo>
                    <a:pt x="515508" y="844982"/>
                  </a:lnTo>
                  <a:lnTo>
                    <a:pt x="501226" y="877762"/>
                  </a:lnTo>
                  <a:lnTo>
                    <a:pt x="474311" y="873401"/>
                  </a:lnTo>
                  <a:lnTo>
                    <a:pt x="483188" y="844982"/>
                  </a:lnTo>
                  <a:lnTo>
                    <a:pt x="464116" y="822371"/>
                  </a:lnTo>
                  <a:lnTo>
                    <a:pt x="431588" y="814040"/>
                  </a:lnTo>
                  <a:lnTo>
                    <a:pt x="346838" y="802282"/>
                  </a:lnTo>
                  <a:lnTo>
                    <a:pt x="264444" y="785764"/>
                  </a:lnTo>
                  <a:lnTo>
                    <a:pt x="209448" y="778004"/>
                  </a:lnTo>
                  <a:lnTo>
                    <a:pt x="195506" y="713740"/>
                  </a:lnTo>
                  <a:lnTo>
                    <a:pt x="214786" y="671326"/>
                  </a:lnTo>
                  <a:lnTo>
                    <a:pt x="190305" y="645429"/>
                  </a:lnTo>
                  <a:lnTo>
                    <a:pt x="230183" y="617153"/>
                  </a:lnTo>
                  <a:lnTo>
                    <a:pt x="244262" y="584116"/>
                  </a:lnTo>
                  <a:lnTo>
                    <a:pt x="209377" y="539607"/>
                  </a:lnTo>
                  <a:lnTo>
                    <a:pt x="197240" y="482626"/>
                  </a:lnTo>
                  <a:lnTo>
                    <a:pt x="204591" y="417315"/>
                  </a:lnTo>
                  <a:lnTo>
                    <a:pt x="173382" y="393657"/>
                  </a:lnTo>
                  <a:lnTo>
                    <a:pt x="156251" y="359430"/>
                  </a:lnTo>
                  <a:lnTo>
                    <a:pt x="135237" y="319538"/>
                  </a:lnTo>
                  <a:lnTo>
                    <a:pt x="164920" y="278171"/>
                  </a:lnTo>
                  <a:lnTo>
                    <a:pt x="130658" y="219858"/>
                  </a:lnTo>
                  <a:lnTo>
                    <a:pt x="77324" y="188296"/>
                  </a:lnTo>
                  <a:lnTo>
                    <a:pt x="30510" y="135457"/>
                  </a:lnTo>
                  <a:lnTo>
                    <a:pt x="0" y="89982"/>
                  </a:lnTo>
                  <a:lnTo>
                    <a:pt x="56969" y="73715"/>
                  </a:lnTo>
                  <a:lnTo>
                    <a:pt x="78227" y="97659"/>
                  </a:lnTo>
                  <a:lnTo>
                    <a:pt x="140438" y="105252"/>
                  </a:lnTo>
                  <a:lnTo>
                    <a:pt x="182050" y="92756"/>
                  </a:lnTo>
                  <a:lnTo>
                    <a:pt x="218913" y="96754"/>
                  </a:lnTo>
                  <a:lnTo>
                    <a:pt x="417528" y="0"/>
                  </a:lnTo>
                  <a:lnTo>
                    <a:pt x="424446" y="68788"/>
                  </a:lnTo>
                  <a:lnTo>
                    <a:pt x="438317" y="122793"/>
                  </a:lnTo>
                  <a:lnTo>
                    <a:pt x="453054" y="145572"/>
                  </a:lnTo>
                  <a:lnTo>
                    <a:pt x="455276" y="217286"/>
                  </a:lnTo>
                  <a:lnTo>
                    <a:pt x="631261" y="338437"/>
                  </a:lnTo>
                  <a:lnTo>
                    <a:pt x="631312" y="346892"/>
                  </a:lnTo>
                  <a:lnTo>
                    <a:pt x="631364" y="355348"/>
                  </a:lnTo>
                  <a:lnTo>
                    <a:pt x="631415" y="363804"/>
                  </a:lnTo>
                  <a:lnTo>
                    <a:pt x="631467" y="372260"/>
                  </a:lnTo>
                  <a:lnTo>
                    <a:pt x="697890" y="39413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95671" y="4800600"/>
              <a:ext cx="524255" cy="61264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012004" y="4780394"/>
              <a:ext cx="516255" cy="601980"/>
            </a:xfrm>
            <a:custGeom>
              <a:avLst/>
              <a:gdLst/>
              <a:ahLst/>
              <a:cxnLst/>
              <a:rect l="l" t="t" r="r" b="b"/>
              <a:pathLst>
                <a:path w="516254" h="601979">
                  <a:moveTo>
                    <a:pt x="332447" y="0"/>
                  </a:moveTo>
                  <a:lnTo>
                    <a:pt x="276390" y="4851"/>
                  </a:lnTo>
                  <a:lnTo>
                    <a:pt x="242912" y="28790"/>
                  </a:lnTo>
                  <a:lnTo>
                    <a:pt x="195681" y="76669"/>
                  </a:lnTo>
                  <a:lnTo>
                    <a:pt x="170827" y="110147"/>
                  </a:lnTo>
                  <a:lnTo>
                    <a:pt x="144449" y="143624"/>
                  </a:lnTo>
                  <a:lnTo>
                    <a:pt x="109791" y="170319"/>
                  </a:lnTo>
                  <a:lnTo>
                    <a:pt x="69608" y="186639"/>
                  </a:lnTo>
                  <a:lnTo>
                    <a:pt x="31381" y="208114"/>
                  </a:lnTo>
                  <a:lnTo>
                    <a:pt x="38671" y="248246"/>
                  </a:lnTo>
                  <a:lnTo>
                    <a:pt x="28867" y="279819"/>
                  </a:lnTo>
                  <a:lnTo>
                    <a:pt x="0" y="299948"/>
                  </a:lnTo>
                  <a:lnTo>
                    <a:pt x="6769" y="326656"/>
                  </a:lnTo>
                  <a:lnTo>
                    <a:pt x="15049" y="350596"/>
                  </a:lnTo>
                  <a:lnTo>
                    <a:pt x="15049" y="389978"/>
                  </a:lnTo>
                  <a:lnTo>
                    <a:pt x="8572" y="402094"/>
                  </a:lnTo>
                  <a:lnTo>
                    <a:pt x="61036" y="411924"/>
                  </a:lnTo>
                  <a:lnTo>
                    <a:pt x="120561" y="416788"/>
                  </a:lnTo>
                  <a:lnTo>
                    <a:pt x="177317" y="419557"/>
                  </a:lnTo>
                  <a:lnTo>
                    <a:pt x="170878" y="446290"/>
                  </a:lnTo>
                  <a:lnTo>
                    <a:pt x="166268" y="481266"/>
                  </a:lnTo>
                  <a:lnTo>
                    <a:pt x="170878" y="512508"/>
                  </a:lnTo>
                  <a:lnTo>
                    <a:pt x="149377" y="528383"/>
                  </a:lnTo>
                  <a:lnTo>
                    <a:pt x="186207" y="547420"/>
                  </a:lnTo>
                  <a:lnTo>
                    <a:pt x="193103" y="579221"/>
                  </a:lnTo>
                  <a:lnTo>
                    <a:pt x="202971" y="601726"/>
                  </a:lnTo>
                  <a:lnTo>
                    <a:pt x="240982" y="585317"/>
                  </a:lnTo>
                  <a:lnTo>
                    <a:pt x="278409" y="565188"/>
                  </a:lnTo>
                  <a:lnTo>
                    <a:pt x="288213" y="542302"/>
                  </a:lnTo>
                  <a:lnTo>
                    <a:pt x="329641" y="506920"/>
                  </a:lnTo>
                  <a:lnTo>
                    <a:pt x="369836" y="513499"/>
                  </a:lnTo>
                  <a:lnTo>
                    <a:pt x="426592" y="490613"/>
                  </a:lnTo>
                  <a:lnTo>
                    <a:pt x="468299" y="472389"/>
                  </a:lnTo>
                  <a:lnTo>
                    <a:pt x="516216" y="443966"/>
                  </a:lnTo>
                  <a:lnTo>
                    <a:pt x="471335" y="441680"/>
                  </a:lnTo>
                  <a:lnTo>
                    <a:pt x="483628" y="416877"/>
                  </a:lnTo>
                  <a:lnTo>
                    <a:pt x="490664" y="394843"/>
                  </a:lnTo>
                  <a:lnTo>
                    <a:pt x="489153" y="364324"/>
                  </a:lnTo>
                  <a:lnTo>
                    <a:pt x="475335" y="342290"/>
                  </a:lnTo>
                  <a:lnTo>
                    <a:pt x="496188" y="305003"/>
                  </a:lnTo>
                  <a:lnTo>
                    <a:pt x="497433" y="281063"/>
                  </a:lnTo>
                  <a:lnTo>
                    <a:pt x="463461" y="244436"/>
                  </a:lnTo>
                  <a:lnTo>
                    <a:pt x="485559" y="203136"/>
                  </a:lnTo>
                  <a:lnTo>
                    <a:pt x="515937" y="176275"/>
                  </a:lnTo>
                  <a:lnTo>
                    <a:pt x="457936" y="162217"/>
                  </a:lnTo>
                  <a:lnTo>
                    <a:pt x="480034" y="144005"/>
                  </a:lnTo>
                  <a:lnTo>
                    <a:pt x="499084" y="119011"/>
                  </a:lnTo>
                  <a:lnTo>
                    <a:pt x="455167" y="96977"/>
                  </a:lnTo>
                  <a:lnTo>
                    <a:pt x="426034" y="73037"/>
                  </a:lnTo>
                  <a:lnTo>
                    <a:pt x="384606" y="37655"/>
                  </a:lnTo>
                  <a:lnTo>
                    <a:pt x="33244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12004" y="4780394"/>
              <a:ext cx="516255" cy="601980"/>
            </a:xfrm>
            <a:custGeom>
              <a:avLst/>
              <a:gdLst/>
              <a:ahLst/>
              <a:cxnLst/>
              <a:rect l="l" t="t" r="r" b="b"/>
              <a:pathLst>
                <a:path w="516254" h="601979">
                  <a:moveTo>
                    <a:pt x="31382" y="208109"/>
                  </a:moveTo>
                  <a:lnTo>
                    <a:pt x="38666" y="248251"/>
                  </a:lnTo>
                  <a:lnTo>
                    <a:pt x="28861" y="279821"/>
                  </a:lnTo>
                  <a:lnTo>
                    <a:pt x="0" y="299946"/>
                  </a:lnTo>
                  <a:lnTo>
                    <a:pt x="6766" y="326652"/>
                  </a:lnTo>
                  <a:lnTo>
                    <a:pt x="15052" y="350592"/>
                  </a:lnTo>
                  <a:lnTo>
                    <a:pt x="15052" y="389983"/>
                  </a:lnTo>
                  <a:lnTo>
                    <a:pt x="8564" y="402097"/>
                  </a:lnTo>
                  <a:lnTo>
                    <a:pt x="61039" y="411923"/>
                  </a:lnTo>
                  <a:lnTo>
                    <a:pt x="120559" y="416787"/>
                  </a:lnTo>
                  <a:lnTo>
                    <a:pt x="177317" y="419553"/>
                  </a:lnTo>
                  <a:lnTo>
                    <a:pt x="170872" y="446290"/>
                  </a:lnTo>
                  <a:lnTo>
                    <a:pt x="166269" y="481262"/>
                  </a:lnTo>
                  <a:lnTo>
                    <a:pt x="170872" y="512514"/>
                  </a:lnTo>
                  <a:lnTo>
                    <a:pt x="149376" y="528379"/>
                  </a:lnTo>
                  <a:lnTo>
                    <a:pt x="186201" y="547423"/>
                  </a:lnTo>
                  <a:lnTo>
                    <a:pt x="193106" y="579216"/>
                  </a:lnTo>
                  <a:lnTo>
                    <a:pt x="202969" y="601723"/>
                  </a:lnTo>
                  <a:lnTo>
                    <a:pt x="240983" y="585319"/>
                  </a:lnTo>
                  <a:lnTo>
                    <a:pt x="278407" y="565194"/>
                  </a:lnTo>
                  <a:lnTo>
                    <a:pt x="288212" y="542303"/>
                  </a:lnTo>
                  <a:lnTo>
                    <a:pt x="329641" y="506918"/>
                  </a:lnTo>
                  <a:lnTo>
                    <a:pt x="369827" y="513499"/>
                  </a:lnTo>
                  <a:lnTo>
                    <a:pt x="426585" y="490608"/>
                  </a:lnTo>
                  <a:lnTo>
                    <a:pt x="468291" y="472391"/>
                  </a:lnTo>
                  <a:lnTo>
                    <a:pt x="516209" y="443969"/>
                  </a:lnTo>
                  <a:lnTo>
                    <a:pt x="471330" y="441679"/>
                  </a:lnTo>
                  <a:lnTo>
                    <a:pt x="483620" y="416881"/>
                  </a:lnTo>
                  <a:lnTo>
                    <a:pt x="490663" y="394848"/>
                  </a:lnTo>
                  <a:lnTo>
                    <a:pt x="489144" y="364327"/>
                  </a:lnTo>
                  <a:lnTo>
                    <a:pt x="475334" y="342295"/>
                  </a:lnTo>
                  <a:lnTo>
                    <a:pt x="496187" y="305002"/>
                  </a:lnTo>
                  <a:lnTo>
                    <a:pt x="497429" y="281062"/>
                  </a:lnTo>
                  <a:lnTo>
                    <a:pt x="481177" y="263403"/>
                  </a:lnTo>
                  <a:lnTo>
                    <a:pt x="463456" y="244436"/>
                  </a:lnTo>
                  <a:lnTo>
                    <a:pt x="485551" y="203137"/>
                  </a:lnTo>
                  <a:lnTo>
                    <a:pt x="515939" y="176278"/>
                  </a:lnTo>
                  <a:lnTo>
                    <a:pt x="457932" y="162220"/>
                  </a:lnTo>
                  <a:lnTo>
                    <a:pt x="480027" y="144003"/>
                  </a:lnTo>
                  <a:lnTo>
                    <a:pt x="499084" y="119014"/>
                  </a:lnTo>
                  <a:lnTo>
                    <a:pt x="455170" y="96981"/>
                  </a:lnTo>
                  <a:lnTo>
                    <a:pt x="426031" y="73041"/>
                  </a:lnTo>
                  <a:lnTo>
                    <a:pt x="384603" y="37655"/>
                  </a:lnTo>
                  <a:lnTo>
                    <a:pt x="332443" y="0"/>
                  </a:lnTo>
                  <a:lnTo>
                    <a:pt x="276389" y="4852"/>
                  </a:lnTo>
                  <a:lnTo>
                    <a:pt x="242914" y="28784"/>
                  </a:lnTo>
                  <a:lnTo>
                    <a:pt x="216537" y="50817"/>
                  </a:lnTo>
                  <a:lnTo>
                    <a:pt x="195685" y="76664"/>
                  </a:lnTo>
                  <a:lnTo>
                    <a:pt x="170827" y="110142"/>
                  </a:lnTo>
                  <a:lnTo>
                    <a:pt x="144451" y="143620"/>
                  </a:lnTo>
                  <a:lnTo>
                    <a:pt x="109788" y="170326"/>
                  </a:lnTo>
                  <a:lnTo>
                    <a:pt x="69601" y="186636"/>
                  </a:lnTo>
                  <a:lnTo>
                    <a:pt x="31382" y="20810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56759" y="4690871"/>
              <a:ext cx="835151" cy="53035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573663" y="4669180"/>
              <a:ext cx="828040" cy="522605"/>
            </a:xfrm>
            <a:custGeom>
              <a:avLst/>
              <a:gdLst/>
              <a:ahLst/>
              <a:cxnLst/>
              <a:rect l="l" t="t" r="r" b="b"/>
              <a:pathLst>
                <a:path w="828039" h="522604">
                  <a:moveTo>
                    <a:pt x="278231" y="0"/>
                  </a:moveTo>
                  <a:lnTo>
                    <a:pt x="298602" y="27927"/>
                  </a:lnTo>
                  <a:lnTo>
                    <a:pt x="283273" y="60261"/>
                  </a:lnTo>
                  <a:lnTo>
                    <a:pt x="245846" y="89852"/>
                  </a:lnTo>
                  <a:lnTo>
                    <a:pt x="196126" y="119430"/>
                  </a:lnTo>
                  <a:lnTo>
                    <a:pt x="176517" y="178600"/>
                  </a:lnTo>
                  <a:lnTo>
                    <a:pt x="90893" y="187261"/>
                  </a:lnTo>
                  <a:lnTo>
                    <a:pt x="82613" y="236918"/>
                  </a:lnTo>
                  <a:lnTo>
                    <a:pt x="101942" y="282575"/>
                  </a:lnTo>
                  <a:lnTo>
                    <a:pt x="112991" y="311302"/>
                  </a:lnTo>
                  <a:lnTo>
                    <a:pt x="95872" y="350113"/>
                  </a:lnTo>
                  <a:lnTo>
                    <a:pt x="66725" y="384543"/>
                  </a:lnTo>
                  <a:lnTo>
                    <a:pt x="19773" y="432117"/>
                  </a:lnTo>
                  <a:lnTo>
                    <a:pt x="0" y="458279"/>
                  </a:lnTo>
                  <a:lnTo>
                    <a:pt x="45186" y="474535"/>
                  </a:lnTo>
                  <a:lnTo>
                    <a:pt x="118795" y="490804"/>
                  </a:lnTo>
                  <a:lnTo>
                    <a:pt x="208699" y="515531"/>
                  </a:lnTo>
                  <a:lnTo>
                    <a:pt x="302882" y="520382"/>
                  </a:lnTo>
                  <a:lnTo>
                    <a:pt x="376491" y="522287"/>
                  </a:lnTo>
                  <a:lnTo>
                    <a:pt x="446366" y="513067"/>
                  </a:lnTo>
                  <a:lnTo>
                    <a:pt x="452856" y="500976"/>
                  </a:lnTo>
                  <a:lnTo>
                    <a:pt x="452856" y="461695"/>
                  </a:lnTo>
                  <a:lnTo>
                    <a:pt x="444576" y="437819"/>
                  </a:lnTo>
                  <a:lnTo>
                    <a:pt x="437807" y="411187"/>
                  </a:lnTo>
                  <a:lnTo>
                    <a:pt x="466674" y="391109"/>
                  </a:lnTo>
                  <a:lnTo>
                    <a:pt x="476478" y="359625"/>
                  </a:lnTo>
                  <a:lnTo>
                    <a:pt x="469188" y="319595"/>
                  </a:lnTo>
                  <a:lnTo>
                    <a:pt x="507415" y="298170"/>
                  </a:lnTo>
                  <a:lnTo>
                    <a:pt x="547598" y="281901"/>
                  </a:lnTo>
                  <a:lnTo>
                    <a:pt x="582256" y="255270"/>
                  </a:lnTo>
                  <a:lnTo>
                    <a:pt x="608634" y="221881"/>
                  </a:lnTo>
                  <a:lnTo>
                    <a:pt x="633501" y="188493"/>
                  </a:lnTo>
                  <a:lnTo>
                    <a:pt x="654354" y="162712"/>
                  </a:lnTo>
                  <a:lnTo>
                    <a:pt x="680720" y="140741"/>
                  </a:lnTo>
                  <a:lnTo>
                    <a:pt x="714197" y="116878"/>
                  </a:lnTo>
                  <a:lnTo>
                    <a:pt x="770255" y="112039"/>
                  </a:lnTo>
                  <a:lnTo>
                    <a:pt x="827659" y="93941"/>
                  </a:lnTo>
                  <a:lnTo>
                    <a:pt x="632599" y="96177"/>
                  </a:lnTo>
                  <a:lnTo>
                    <a:pt x="568032" y="100025"/>
                  </a:lnTo>
                  <a:lnTo>
                    <a:pt x="540626" y="95275"/>
                  </a:lnTo>
                  <a:lnTo>
                    <a:pt x="550329" y="66878"/>
                  </a:lnTo>
                  <a:lnTo>
                    <a:pt x="531088" y="44881"/>
                  </a:lnTo>
                  <a:lnTo>
                    <a:pt x="500468" y="37299"/>
                  </a:lnTo>
                  <a:lnTo>
                    <a:pt x="419087" y="24358"/>
                  </a:lnTo>
                  <a:lnTo>
                    <a:pt x="334924" y="9499"/>
                  </a:lnTo>
                  <a:lnTo>
                    <a:pt x="278231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73663" y="4669180"/>
              <a:ext cx="828040" cy="522605"/>
            </a:xfrm>
            <a:custGeom>
              <a:avLst/>
              <a:gdLst/>
              <a:ahLst/>
              <a:cxnLst/>
              <a:rect l="l" t="t" r="r" b="b"/>
              <a:pathLst>
                <a:path w="828039" h="522604">
                  <a:moveTo>
                    <a:pt x="469190" y="319587"/>
                  </a:moveTo>
                  <a:lnTo>
                    <a:pt x="476474" y="359622"/>
                  </a:lnTo>
                  <a:lnTo>
                    <a:pt x="466669" y="391109"/>
                  </a:lnTo>
                  <a:lnTo>
                    <a:pt x="437806" y="411180"/>
                  </a:lnTo>
                  <a:lnTo>
                    <a:pt x="444573" y="437815"/>
                  </a:lnTo>
                  <a:lnTo>
                    <a:pt x="452859" y="461691"/>
                  </a:lnTo>
                  <a:lnTo>
                    <a:pt x="452859" y="500978"/>
                  </a:lnTo>
                  <a:lnTo>
                    <a:pt x="446371" y="513059"/>
                  </a:lnTo>
                  <a:lnTo>
                    <a:pt x="376489" y="522287"/>
                  </a:lnTo>
                  <a:lnTo>
                    <a:pt x="302881" y="520385"/>
                  </a:lnTo>
                  <a:lnTo>
                    <a:pt x="208696" y="515533"/>
                  </a:lnTo>
                  <a:lnTo>
                    <a:pt x="118794" y="490801"/>
                  </a:lnTo>
                  <a:lnTo>
                    <a:pt x="45185" y="474534"/>
                  </a:lnTo>
                  <a:lnTo>
                    <a:pt x="0" y="458269"/>
                  </a:lnTo>
                  <a:lnTo>
                    <a:pt x="19773" y="432108"/>
                  </a:lnTo>
                  <a:lnTo>
                    <a:pt x="66727" y="384546"/>
                  </a:lnTo>
                  <a:lnTo>
                    <a:pt x="95866" y="350110"/>
                  </a:lnTo>
                  <a:lnTo>
                    <a:pt x="112993" y="311298"/>
                  </a:lnTo>
                  <a:lnTo>
                    <a:pt x="101945" y="282570"/>
                  </a:lnTo>
                  <a:lnTo>
                    <a:pt x="82610" y="236910"/>
                  </a:lnTo>
                  <a:lnTo>
                    <a:pt x="90896" y="187255"/>
                  </a:lnTo>
                  <a:lnTo>
                    <a:pt x="176518" y="178598"/>
                  </a:lnTo>
                  <a:lnTo>
                    <a:pt x="196129" y="119431"/>
                  </a:lnTo>
                  <a:lnTo>
                    <a:pt x="245845" y="89847"/>
                  </a:lnTo>
                  <a:lnTo>
                    <a:pt x="283270" y="60263"/>
                  </a:lnTo>
                  <a:lnTo>
                    <a:pt x="298599" y="27921"/>
                  </a:lnTo>
                  <a:lnTo>
                    <a:pt x="278230" y="0"/>
                  </a:lnTo>
                  <a:lnTo>
                    <a:pt x="334921" y="9490"/>
                  </a:lnTo>
                  <a:lnTo>
                    <a:pt x="419093" y="24354"/>
                  </a:lnTo>
                  <a:lnTo>
                    <a:pt x="500469" y="37290"/>
                  </a:lnTo>
                  <a:lnTo>
                    <a:pt x="531092" y="44877"/>
                  </a:lnTo>
                  <a:lnTo>
                    <a:pt x="550323" y="66874"/>
                  </a:lnTo>
                  <a:lnTo>
                    <a:pt x="540622" y="95269"/>
                  </a:lnTo>
                  <a:lnTo>
                    <a:pt x="568035" y="100026"/>
                  </a:lnTo>
                  <a:lnTo>
                    <a:pt x="632598" y="96173"/>
                  </a:lnTo>
                  <a:lnTo>
                    <a:pt x="827663" y="93938"/>
                  </a:lnTo>
                  <a:lnTo>
                    <a:pt x="770257" y="112031"/>
                  </a:lnTo>
                  <a:lnTo>
                    <a:pt x="714202" y="116871"/>
                  </a:lnTo>
                  <a:lnTo>
                    <a:pt x="680726" y="140739"/>
                  </a:lnTo>
                  <a:lnTo>
                    <a:pt x="654349" y="162713"/>
                  </a:lnTo>
                  <a:lnTo>
                    <a:pt x="633495" y="188492"/>
                  </a:lnTo>
                  <a:lnTo>
                    <a:pt x="608637" y="221881"/>
                  </a:lnTo>
                  <a:lnTo>
                    <a:pt x="582260" y="255270"/>
                  </a:lnTo>
                  <a:lnTo>
                    <a:pt x="547597" y="281904"/>
                  </a:lnTo>
                  <a:lnTo>
                    <a:pt x="507410" y="298171"/>
                  </a:lnTo>
                  <a:lnTo>
                    <a:pt x="469190" y="31958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4079" y="4898135"/>
              <a:ext cx="429768" cy="42976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992507" y="4877701"/>
              <a:ext cx="418465" cy="419100"/>
            </a:xfrm>
            <a:custGeom>
              <a:avLst/>
              <a:gdLst/>
              <a:ahLst/>
              <a:cxnLst/>
              <a:rect l="l" t="t" r="r" b="b"/>
              <a:pathLst>
                <a:path w="418464" h="419100">
                  <a:moveTo>
                    <a:pt x="418160" y="0"/>
                  </a:moveTo>
                  <a:lnTo>
                    <a:pt x="207149" y="609"/>
                  </a:lnTo>
                  <a:lnTo>
                    <a:pt x="132041" y="47802"/>
                  </a:lnTo>
                  <a:lnTo>
                    <a:pt x="76949" y="81191"/>
                  </a:lnTo>
                  <a:lnTo>
                    <a:pt x="28562" y="95542"/>
                  </a:lnTo>
                  <a:lnTo>
                    <a:pt x="15582" y="112039"/>
                  </a:lnTo>
                  <a:lnTo>
                    <a:pt x="30352" y="147942"/>
                  </a:lnTo>
                  <a:lnTo>
                    <a:pt x="30352" y="193967"/>
                  </a:lnTo>
                  <a:lnTo>
                    <a:pt x="16560" y="233210"/>
                  </a:lnTo>
                  <a:lnTo>
                    <a:pt x="0" y="275221"/>
                  </a:lnTo>
                  <a:lnTo>
                    <a:pt x="2768" y="308736"/>
                  </a:lnTo>
                  <a:lnTo>
                    <a:pt x="30962" y="327532"/>
                  </a:lnTo>
                  <a:lnTo>
                    <a:pt x="60985" y="346074"/>
                  </a:lnTo>
                  <a:lnTo>
                    <a:pt x="96862" y="364312"/>
                  </a:lnTo>
                  <a:lnTo>
                    <a:pt x="129006" y="360489"/>
                  </a:lnTo>
                  <a:lnTo>
                    <a:pt x="148323" y="338620"/>
                  </a:lnTo>
                  <a:lnTo>
                    <a:pt x="170675" y="330796"/>
                  </a:lnTo>
                  <a:lnTo>
                    <a:pt x="212064" y="326974"/>
                  </a:lnTo>
                  <a:lnTo>
                    <a:pt x="252209" y="342252"/>
                  </a:lnTo>
                  <a:lnTo>
                    <a:pt x="291122" y="376631"/>
                  </a:lnTo>
                  <a:lnTo>
                    <a:pt x="314718" y="411187"/>
                  </a:lnTo>
                  <a:lnTo>
                    <a:pt x="358863" y="419023"/>
                  </a:lnTo>
                  <a:lnTo>
                    <a:pt x="366496" y="320865"/>
                  </a:lnTo>
                  <a:lnTo>
                    <a:pt x="387197" y="190423"/>
                  </a:lnTo>
                  <a:lnTo>
                    <a:pt x="410375" y="56895"/>
                  </a:lnTo>
                  <a:lnTo>
                    <a:pt x="418160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92507" y="4877701"/>
              <a:ext cx="418465" cy="419100"/>
            </a:xfrm>
            <a:custGeom>
              <a:avLst/>
              <a:gdLst/>
              <a:ahLst/>
              <a:cxnLst/>
              <a:rect l="l" t="t" r="r" b="b"/>
              <a:pathLst>
                <a:path w="418464" h="419100">
                  <a:moveTo>
                    <a:pt x="15571" y="112035"/>
                  </a:moveTo>
                  <a:lnTo>
                    <a:pt x="30352" y="147939"/>
                  </a:lnTo>
                  <a:lnTo>
                    <a:pt x="30352" y="193963"/>
                  </a:lnTo>
                  <a:lnTo>
                    <a:pt x="16556" y="233207"/>
                  </a:lnTo>
                  <a:lnTo>
                    <a:pt x="0" y="275220"/>
                  </a:lnTo>
                  <a:lnTo>
                    <a:pt x="2759" y="308736"/>
                  </a:lnTo>
                  <a:lnTo>
                    <a:pt x="30955" y="327531"/>
                  </a:lnTo>
                  <a:lnTo>
                    <a:pt x="60982" y="346070"/>
                  </a:lnTo>
                  <a:lnTo>
                    <a:pt x="96853" y="364308"/>
                  </a:lnTo>
                  <a:lnTo>
                    <a:pt x="129001" y="360488"/>
                  </a:lnTo>
                  <a:lnTo>
                    <a:pt x="148317" y="338623"/>
                  </a:lnTo>
                  <a:lnTo>
                    <a:pt x="170668" y="330792"/>
                  </a:lnTo>
                  <a:lnTo>
                    <a:pt x="212059" y="326973"/>
                  </a:lnTo>
                  <a:lnTo>
                    <a:pt x="252207" y="342251"/>
                  </a:lnTo>
                  <a:lnTo>
                    <a:pt x="291115" y="376625"/>
                  </a:lnTo>
                  <a:lnTo>
                    <a:pt x="314708" y="411191"/>
                  </a:lnTo>
                  <a:lnTo>
                    <a:pt x="358857" y="419021"/>
                  </a:lnTo>
                  <a:lnTo>
                    <a:pt x="366492" y="320861"/>
                  </a:lnTo>
                  <a:lnTo>
                    <a:pt x="387187" y="190427"/>
                  </a:lnTo>
                  <a:lnTo>
                    <a:pt x="410366" y="56895"/>
                  </a:lnTo>
                  <a:lnTo>
                    <a:pt x="418158" y="0"/>
                  </a:lnTo>
                  <a:lnTo>
                    <a:pt x="207138" y="602"/>
                  </a:lnTo>
                  <a:lnTo>
                    <a:pt x="132037" y="47803"/>
                  </a:lnTo>
                  <a:lnTo>
                    <a:pt x="76940" y="81192"/>
                  </a:lnTo>
                  <a:lnTo>
                    <a:pt x="28561" y="95546"/>
                  </a:lnTo>
                  <a:lnTo>
                    <a:pt x="15571" y="11203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84520" y="5010912"/>
              <a:ext cx="661415" cy="56997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701245" y="4990896"/>
              <a:ext cx="652145" cy="560070"/>
            </a:xfrm>
            <a:custGeom>
              <a:avLst/>
              <a:gdLst/>
              <a:ahLst/>
              <a:cxnLst/>
              <a:rect l="l" t="t" r="r" b="b"/>
              <a:pathLst>
                <a:path w="652145" h="560070">
                  <a:moveTo>
                    <a:pt x="306946" y="0"/>
                  </a:moveTo>
                  <a:lnTo>
                    <a:pt x="260070" y="36918"/>
                  </a:lnTo>
                  <a:lnTo>
                    <a:pt x="219278" y="70243"/>
                  </a:lnTo>
                  <a:lnTo>
                    <a:pt x="166941" y="79768"/>
                  </a:lnTo>
                  <a:lnTo>
                    <a:pt x="125437" y="73431"/>
                  </a:lnTo>
                  <a:lnTo>
                    <a:pt x="81584" y="91897"/>
                  </a:lnTo>
                  <a:lnTo>
                    <a:pt x="48336" y="84886"/>
                  </a:lnTo>
                  <a:lnTo>
                    <a:pt x="44627" y="128917"/>
                  </a:lnTo>
                  <a:lnTo>
                    <a:pt x="39217" y="169608"/>
                  </a:lnTo>
                  <a:lnTo>
                    <a:pt x="46939" y="226745"/>
                  </a:lnTo>
                  <a:lnTo>
                    <a:pt x="50050" y="274345"/>
                  </a:lnTo>
                  <a:lnTo>
                    <a:pt x="50025" y="318795"/>
                  </a:lnTo>
                  <a:lnTo>
                    <a:pt x="33858" y="353148"/>
                  </a:lnTo>
                  <a:lnTo>
                    <a:pt x="46189" y="386384"/>
                  </a:lnTo>
                  <a:lnTo>
                    <a:pt x="47713" y="433489"/>
                  </a:lnTo>
                  <a:lnTo>
                    <a:pt x="47713" y="475805"/>
                  </a:lnTo>
                  <a:lnTo>
                    <a:pt x="30022" y="497484"/>
                  </a:lnTo>
                  <a:lnTo>
                    <a:pt x="0" y="530250"/>
                  </a:lnTo>
                  <a:lnTo>
                    <a:pt x="28727" y="560019"/>
                  </a:lnTo>
                  <a:lnTo>
                    <a:pt x="68465" y="533425"/>
                  </a:lnTo>
                  <a:lnTo>
                    <a:pt x="114655" y="503262"/>
                  </a:lnTo>
                  <a:lnTo>
                    <a:pt x="158496" y="474179"/>
                  </a:lnTo>
                  <a:lnTo>
                    <a:pt x="194665" y="473138"/>
                  </a:lnTo>
                  <a:lnTo>
                    <a:pt x="226212" y="477900"/>
                  </a:lnTo>
                  <a:lnTo>
                    <a:pt x="248526" y="498538"/>
                  </a:lnTo>
                  <a:lnTo>
                    <a:pt x="292404" y="517042"/>
                  </a:lnTo>
                  <a:lnTo>
                    <a:pt x="320078" y="490054"/>
                  </a:lnTo>
                  <a:lnTo>
                    <a:pt x="373202" y="485838"/>
                  </a:lnTo>
                  <a:lnTo>
                    <a:pt x="422440" y="469963"/>
                  </a:lnTo>
                  <a:lnTo>
                    <a:pt x="471639" y="454659"/>
                  </a:lnTo>
                  <a:lnTo>
                    <a:pt x="503974" y="457834"/>
                  </a:lnTo>
                  <a:lnTo>
                    <a:pt x="547077" y="448309"/>
                  </a:lnTo>
                  <a:lnTo>
                    <a:pt x="580936" y="441959"/>
                  </a:lnTo>
                  <a:lnTo>
                    <a:pt x="584771" y="423456"/>
                  </a:lnTo>
                  <a:lnTo>
                    <a:pt x="621728" y="411302"/>
                  </a:lnTo>
                  <a:lnTo>
                    <a:pt x="646341" y="397014"/>
                  </a:lnTo>
                  <a:lnTo>
                    <a:pt x="646341" y="373748"/>
                  </a:lnTo>
                  <a:lnTo>
                    <a:pt x="637108" y="338835"/>
                  </a:lnTo>
                  <a:lnTo>
                    <a:pt x="651751" y="306171"/>
                  </a:lnTo>
                  <a:lnTo>
                    <a:pt x="607402" y="298361"/>
                  </a:lnTo>
                  <a:lnTo>
                    <a:pt x="583704" y="263880"/>
                  </a:lnTo>
                  <a:lnTo>
                    <a:pt x="544626" y="229603"/>
                  </a:lnTo>
                  <a:lnTo>
                    <a:pt x="504304" y="214363"/>
                  </a:lnTo>
                  <a:lnTo>
                    <a:pt x="462724" y="218173"/>
                  </a:lnTo>
                  <a:lnTo>
                    <a:pt x="440270" y="225983"/>
                  </a:lnTo>
                  <a:lnTo>
                    <a:pt x="420878" y="247789"/>
                  </a:lnTo>
                  <a:lnTo>
                    <a:pt x="388581" y="251599"/>
                  </a:lnTo>
                  <a:lnTo>
                    <a:pt x="352552" y="233413"/>
                  </a:lnTo>
                  <a:lnTo>
                    <a:pt x="322389" y="214922"/>
                  </a:lnTo>
                  <a:lnTo>
                    <a:pt x="294068" y="196176"/>
                  </a:lnTo>
                  <a:lnTo>
                    <a:pt x="291299" y="162750"/>
                  </a:lnTo>
                  <a:lnTo>
                    <a:pt x="307924" y="120853"/>
                  </a:lnTo>
                  <a:lnTo>
                    <a:pt x="321792" y="81711"/>
                  </a:lnTo>
                  <a:lnTo>
                    <a:pt x="321792" y="35813"/>
                  </a:lnTo>
                  <a:lnTo>
                    <a:pt x="306946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01245" y="4990896"/>
              <a:ext cx="652145" cy="560070"/>
            </a:xfrm>
            <a:custGeom>
              <a:avLst/>
              <a:gdLst/>
              <a:ahLst/>
              <a:cxnLst/>
              <a:rect l="l" t="t" r="r" b="b"/>
              <a:pathLst>
                <a:path w="652145" h="560070">
                  <a:moveTo>
                    <a:pt x="306940" y="0"/>
                  </a:moveTo>
                  <a:lnTo>
                    <a:pt x="321786" y="35807"/>
                  </a:lnTo>
                  <a:lnTo>
                    <a:pt x="321786" y="81708"/>
                  </a:lnTo>
                  <a:lnTo>
                    <a:pt x="307928" y="120848"/>
                  </a:lnTo>
                  <a:lnTo>
                    <a:pt x="291299" y="162749"/>
                  </a:lnTo>
                  <a:lnTo>
                    <a:pt x="294070" y="196175"/>
                  </a:lnTo>
                  <a:lnTo>
                    <a:pt x="322391" y="214920"/>
                  </a:lnTo>
                  <a:lnTo>
                    <a:pt x="352552" y="233409"/>
                  </a:lnTo>
                  <a:lnTo>
                    <a:pt x="388582" y="251598"/>
                  </a:lnTo>
                  <a:lnTo>
                    <a:pt x="420872" y="247789"/>
                  </a:lnTo>
                  <a:lnTo>
                    <a:pt x="440274" y="225982"/>
                  </a:lnTo>
                  <a:lnTo>
                    <a:pt x="462724" y="218173"/>
                  </a:lnTo>
                  <a:lnTo>
                    <a:pt x="504298" y="214363"/>
                  </a:lnTo>
                  <a:lnTo>
                    <a:pt x="544625" y="229600"/>
                  </a:lnTo>
                  <a:lnTo>
                    <a:pt x="583705" y="263883"/>
                  </a:lnTo>
                  <a:lnTo>
                    <a:pt x="607403" y="298356"/>
                  </a:lnTo>
                  <a:lnTo>
                    <a:pt x="651748" y="306166"/>
                  </a:lnTo>
                  <a:lnTo>
                    <a:pt x="637105" y="338830"/>
                  </a:lnTo>
                  <a:lnTo>
                    <a:pt x="646344" y="373747"/>
                  </a:lnTo>
                  <a:lnTo>
                    <a:pt x="646344" y="397015"/>
                  </a:lnTo>
                  <a:lnTo>
                    <a:pt x="621722" y="411300"/>
                  </a:lnTo>
                  <a:lnTo>
                    <a:pt x="584768" y="423458"/>
                  </a:lnTo>
                  <a:lnTo>
                    <a:pt x="580934" y="441964"/>
                  </a:lnTo>
                  <a:lnTo>
                    <a:pt x="547074" y="448313"/>
                  </a:lnTo>
                  <a:lnTo>
                    <a:pt x="503975" y="457836"/>
                  </a:lnTo>
                  <a:lnTo>
                    <a:pt x="471640" y="454661"/>
                  </a:lnTo>
                  <a:lnTo>
                    <a:pt x="422442" y="469963"/>
                  </a:lnTo>
                  <a:lnTo>
                    <a:pt x="373199" y="485834"/>
                  </a:lnTo>
                  <a:lnTo>
                    <a:pt x="320077" y="490056"/>
                  </a:lnTo>
                  <a:lnTo>
                    <a:pt x="292407" y="517038"/>
                  </a:lnTo>
                  <a:lnTo>
                    <a:pt x="248523" y="498531"/>
                  </a:lnTo>
                  <a:lnTo>
                    <a:pt x="226211" y="477898"/>
                  </a:lnTo>
                  <a:lnTo>
                    <a:pt x="194661" y="473137"/>
                  </a:lnTo>
                  <a:lnTo>
                    <a:pt x="158491" y="474185"/>
                  </a:lnTo>
                  <a:lnTo>
                    <a:pt x="114653" y="503262"/>
                  </a:lnTo>
                  <a:lnTo>
                    <a:pt x="68459" y="533418"/>
                  </a:lnTo>
                  <a:lnTo>
                    <a:pt x="28731" y="560020"/>
                  </a:lnTo>
                  <a:lnTo>
                    <a:pt x="0" y="530244"/>
                  </a:lnTo>
                  <a:lnTo>
                    <a:pt x="30025" y="497484"/>
                  </a:lnTo>
                  <a:lnTo>
                    <a:pt x="47717" y="475803"/>
                  </a:lnTo>
                  <a:lnTo>
                    <a:pt x="47717" y="433489"/>
                  </a:lnTo>
                  <a:lnTo>
                    <a:pt x="46193" y="386383"/>
                  </a:lnTo>
                  <a:lnTo>
                    <a:pt x="33860" y="353145"/>
                  </a:lnTo>
                  <a:lnTo>
                    <a:pt x="50027" y="318798"/>
                  </a:lnTo>
                  <a:lnTo>
                    <a:pt x="50031" y="307683"/>
                  </a:lnTo>
                  <a:lnTo>
                    <a:pt x="50036" y="296569"/>
                  </a:lnTo>
                  <a:lnTo>
                    <a:pt x="50040" y="285454"/>
                  </a:lnTo>
                  <a:lnTo>
                    <a:pt x="50045" y="274340"/>
                  </a:lnTo>
                  <a:lnTo>
                    <a:pt x="46933" y="226743"/>
                  </a:lnTo>
                  <a:lnTo>
                    <a:pt x="39219" y="169606"/>
                  </a:lnTo>
                  <a:lnTo>
                    <a:pt x="44623" y="128910"/>
                  </a:lnTo>
                  <a:lnTo>
                    <a:pt x="48329" y="84884"/>
                  </a:lnTo>
                  <a:lnTo>
                    <a:pt x="81577" y="91896"/>
                  </a:lnTo>
                  <a:lnTo>
                    <a:pt x="125435" y="73433"/>
                  </a:lnTo>
                  <a:lnTo>
                    <a:pt x="166945" y="79770"/>
                  </a:lnTo>
                  <a:lnTo>
                    <a:pt x="219282" y="70247"/>
                  </a:lnTo>
                  <a:lnTo>
                    <a:pt x="260071" y="36916"/>
                  </a:lnTo>
                  <a:lnTo>
                    <a:pt x="30694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99888" y="5666232"/>
              <a:ext cx="518160" cy="71018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216766" y="5646241"/>
              <a:ext cx="510540" cy="699135"/>
            </a:xfrm>
            <a:custGeom>
              <a:avLst/>
              <a:gdLst/>
              <a:ahLst/>
              <a:cxnLst/>
              <a:rect l="l" t="t" r="r" b="b"/>
              <a:pathLst>
                <a:path w="510539" h="699135">
                  <a:moveTo>
                    <a:pt x="245541" y="0"/>
                  </a:moveTo>
                  <a:lnTo>
                    <a:pt x="231775" y="54550"/>
                  </a:lnTo>
                  <a:lnTo>
                    <a:pt x="221043" y="100566"/>
                  </a:lnTo>
                  <a:lnTo>
                    <a:pt x="200304" y="124875"/>
                  </a:lnTo>
                  <a:lnTo>
                    <a:pt x="175742" y="152897"/>
                  </a:lnTo>
                  <a:lnTo>
                    <a:pt x="131965" y="183584"/>
                  </a:lnTo>
                  <a:lnTo>
                    <a:pt x="98971" y="212084"/>
                  </a:lnTo>
                  <a:lnTo>
                    <a:pt x="115150" y="237441"/>
                  </a:lnTo>
                  <a:lnTo>
                    <a:pt x="51422" y="261242"/>
                  </a:lnTo>
                  <a:lnTo>
                    <a:pt x="18376" y="286631"/>
                  </a:lnTo>
                  <a:lnTo>
                    <a:pt x="0" y="305626"/>
                  </a:lnTo>
                  <a:lnTo>
                    <a:pt x="22936" y="314498"/>
                  </a:lnTo>
                  <a:lnTo>
                    <a:pt x="23723" y="348390"/>
                  </a:lnTo>
                  <a:lnTo>
                    <a:pt x="97447" y="389615"/>
                  </a:lnTo>
                  <a:lnTo>
                    <a:pt x="191135" y="435091"/>
                  </a:lnTo>
                  <a:lnTo>
                    <a:pt x="265607" y="423444"/>
                  </a:lnTo>
                  <a:lnTo>
                    <a:pt x="303199" y="426618"/>
                  </a:lnTo>
                  <a:lnTo>
                    <a:pt x="327761" y="455180"/>
                  </a:lnTo>
                  <a:lnTo>
                    <a:pt x="316979" y="486945"/>
                  </a:lnTo>
                  <a:lnTo>
                    <a:pt x="333108" y="521854"/>
                  </a:lnTo>
                  <a:lnTo>
                    <a:pt x="313156" y="539309"/>
                  </a:lnTo>
                  <a:lnTo>
                    <a:pt x="256336" y="558858"/>
                  </a:lnTo>
                  <a:lnTo>
                    <a:pt x="201040" y="585833"/>
                  </a:lnTo>
                  <a:lnTo>
                    <a:pt x="191833" y="620201"/>
                  </a:lnTo>
                  <a:lnTo>
                    <a:pt x="217170" y="640798"/>
                  </a:lnTo>
                  <a:lnTo>
                    <a:pt x="252514" y="670408"/>
                  </a:lnTo>
                  <a:lnTo>
                    <a:pt x="225069" y="678522"/>
                  </a:lnTo>
                  <a:lnTo>
                    <a:pt x="230212" y="698399"/>
                  </a:lnTo>
                  <a:lnTo>
                    <a:pt x="339242" y="694687"/>
                  </a:lnTo>
                  <a:lnTo>
                    <a:pt x="481355" y="699032"/>
                  </a:lnTo>
                  <a:lnTo>
                    <a:pt x="498919" y="657713"/>
                  </a:lnTo>
                  <a:lnTo>
                    <a:pt x="477392" y="626518"/>
                  </a:lnTo>
                  <a:lnTo>
                    <a:pt x="473570" y="598496"/>
                  </a:lnTo>
                  <a:lnTo>
                    <a:pt x="487400" y="583167"/>
                  </a:lnTo>
                  <a:lnTo>
                    <a:pt x="485089" y="551972"/>
                  </a:lnTo>
                  <a:lnTo>
                    <a:pt x="455142" y="550924"/>
                  </a:lnTo>
                  <a:lnTo>
                    <a:pt x="439788" y="526075"/>
                  </a:lnTo>
                  <a:lnTo>
                    <a:pt x="459003" y="501227"/>
                  </a:lnTo>
                  <a:lnTo>
                    <a:pt x="464350" y="474252"/>
                  </a:lnTo>
                  <a:lnTo>
                    <a:pt x="490486" y="460541"/>
                  </a:lnTo>
                  <a:lnTo>
                    <a:pt x="510438" y="442579"/>
                  </a:lnTo>
                  <a:lnTo>
                    <a:pt x="479704" y="420903"/>
                  </a:lnTo>
                  <a:lnTo>
                    <a:pt x="483565" y="392404"/>
                  </a:lnTo>
                  <a:lnTo>
                    <a:pt x="481266" y="337407"/>
                  </a:lnTo>
                  <a:lnTo>
                    <a:pt x="439788" y="309924"/>
                  </a:lnTo>
                  <a:lnTo>
                    <a:pt x="402932" y="289835"/>
                  </a:lnTo>
                  <a:lnTo>
                    <a:pt x="357631" y="262860"/>
                  </a:lnTo>
                  <a:lnTo>
                    <a:pt x="319239" y="248579"/>
                  </a:lnTo>
                  <a:lnTo>
                    <a:pt x="320027" y="215797"/>
                  </a:lnTo>
                  <a:lnTo>
                    <a:pt x="322325" y="187775"/>
                  </a:lnTo>
                  <a:lnTo>
                    <a:pt x="356108" y="162927"/>
                  </a:lnTo>
                  <a:lnTo>
                    <a:pt x="404495" y="148137"/>
                  </a:lnTo>
                  <a:lnTo>
                    <a:pt x="442874" y="132270"/>
                  </a:lnTo>
                  <a:lnTo>
                    <a:pt x="437489" y="105834"/>
                  </a:lnTo>
                  <a:lnTo>
                    <a:pt x="451408" y="63770"/>
                  </a:lnTo>
                  <a:lnTo>
                    <a:pt x="413715" y="42903"/>
                  </a:lnTo>
                  <a:lnTo>
                    <a:pt x="372237" y="36556"/>
                  </a:lnTo>
                  <a:lnTo>
                    <a:pt x="346887" y="47664"/>
                  </a:lnTo>
                  <a:lnTo>
                    <a:pt x="317728" y="43442"/>
                  </a:lnTo>
                  <a:lnTo>
                    <a:pt x="288899" y="19041"/>
                  </a:lnTo>
                  <a:lnTo>
                    <a:pt x="245541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16766" y="5646241"/>
              <a:ext cx="510540" cy="699135"/>
            </a:xfrm>
            <a:custGeom>
              <a:avLst/>
              <a:gdLst/>
              <a:ahLst/>
              <a:cxnLst/>
              <a:rect l="l" t="t" r="r" b="b"/>
              <a:pathLst>
                <a:path w="510539" h="699135">
                  <a:moveTo>
                    <a:pt x="245542" y="0"/>
                  </a:moveTo>
                  <a:lnTo>
                    <a:pt x="231786" y="54550"/>
                  </a:lnTo>
                  <a:lnTo>
                    <a:pt x="221049" y="100566"/>
                  </a:lnTo>
                  <a:lnTo>
                    <a:pt x="200313" y="124876"/>
                  </a:lnTo>
                  <a:lnTo>
                    <a:pt x="175751" y="152898"/>
                  </a:lnTo>
                  <a:lnTo>
                    <a:pt x="131974" y="183586"/>
                  </a:lnTo>
                  <a:lnTo>
                    <a:pt x="98979" y="212085"/>
                  </a:lnTo>
                  <a:lnTo>
                    <a:pt x="115153" y="237442"/>
                  </a:lnTo>
                  <a:lnTo>
                    <a:pt x="51422" y="261243"/>
                  </a:lnTo>
                  <a:lnTo>
                    <a:pt x="18383" y="286631"/>
                  </a:lnTo>
                  <a:lnTo>
                    <a:pt x="0" y="305627"/>
                  </a:lnTo>
                  <a:lnTo>
                    <a:pt x="22946" y="314499"/>
                  </a:lnTo>
                  <a:lnTo>
                    <a:pt x="23729" y="348391"/>
                  </a:lnTo>
                  <a:lnTo>
                    <a:pt x="97458" y="389615"/>
                  </a:lnTo>
                  <a:lnTo>
                    <a:pt x="191142" y="435092"/>
                  </a:lnTo>
                  <a:lnTo>
                    <a:pt x="265609" y="423445"/>
                  </a:lnTo>
                  <a:lnTo>
                    <a:pt x="303212" y="426619"/>
                  </a:lnTo>
                  <a:lnTo>
                    <a:pt x="327773" y="455180"/>
                  </a:lnTo>
                  <a:lnTo>
                    <a:pt x="316991" y="486946"/>
                  </a:lnTo>
                  <a:lnTo>
                    <a:pt x="333119" y="521855"/>
                  </a:lnTo>
                  <a:lnTo>
                    <a:pt x="313166" y="539309"/>
                  </a:lnTo>
                  <a:lnTo>
                    <a:pt x="256348" y="558859"/>
                  </a:lnTo>
                  <a:lnTo>
                    <a:pt x="201051" y="585833"/>
                  </a:lnTo>
                  <a:lnTo>
                    <a:pt x="191835" y="620203"/>
                  </a:lnTo>
                  <a:lnTo>
                    <a:pt x="217179" y="640799"/>
                  </a:lnTo>
                  <a:lnTo>
                    <a:pt x="252523" y="670409"/>
                  </a:lnTo>
                  <a:lnTo>
                    <a:pt x="225072" y="678523"/>
                  </a:lnTo>
                  <a:lnTo>
                    <a:pt x="230220" y="698400"/>
                  </a:lnTo>
                  <a:lnTo>
                    <a:pt x="339249" y="694687"/>
                  </a:lnTo>
                  <a:lnTo>
                    <a:pt x="481361" y="699032"/>
                  </a:lnTo>
                  <a:lnTo>
                    <a:pt x="498921" y="657715"/>
                  </a:lnTo>
                  <a:lnTo>
                    <a:pt x="477401" y="626519"/>
                  </a:lnTo>
                  <a:lnTo>
                    <a:pt x="473576" y="598496"/>
                  </a:lnTo>
                  <a:lnTo>
                    <a:pt x="487401" y="583168"/>
                  </a:lnTo>
                  <a:lnTo>
                    <a:pt x="485097" y="551972"/>
                  </a:lnTo>
                  <a:lnTo>
                    <a:pt x="455144" y="550925"/>
                  </a:lnTo>
                  <a:lnTo>
                    <a:pt x="439799" y="526076"/>
                  </a:lnTo>
                  <a:lnTo>
                    <a:pt x="459014" y="501227"/>
                  </a:lnTo>
                  <a:lnTo>
                    <a:pt x="464360" y="474252"/>
                  </a:lnTo>
                  <a:lnTo>
                    <a:pt x="490488" y="460542"/>
                  </a:lnTo>
                  <a:lnTo>
                    <a:pt x="510441" y="442579"/>
                  </a:lnTo>
                  <a:lnTo>
                    <a:pt x="479705" y="420904"/>
                  </a:lnTo>
                  <a:lnTo>
                    <a:pt x="483575" y="392405"/>
                  </a:lnTo>
                  <a:lnTo>
                    <a:pt x="481271" y="337408"/>
                  </a:lnTo>
                  <a:lnTo>
                    <a:pt x="439799" y="309924"/>
                  </a:lnTo>
                  <a:lnTo>
                    <a:pt x="402934" y="289836"/>
                  </a:lnTo>
                  <a:lnTo>
                    <a:pt x="357636" y="262861"/>
                  </a:lnTo>
                  <a:lnTo>
                    <a:pt x="319250" y="248580"/>
                  </a:lnTo>
                  <a:lnTo>
                    <a:pt x="320033" y="215798"/>
                  </a:lnTo>
                  <a:lnTo>
                    <a:pt x="322337" y="187776"/>
                  </a:lnTo>
                  <a:lnTo>
                    <a:pt x="356115" y="162927"/>
                  </a:lnTo>
                  <a:lnTo>
                    <a:pt x="404500" y="148138"/>
                  </a:lnTo>
                  <a:lnTo>
                    <a:pt x="442886" y="132270"/>
                  </a:lnTo>
                  <a:lnTo>
                    <a:pt x="437495" y="105835"/>
                  </a:lnTo>
                  <a:lnTo>
                    <a:pt x="451413" y="63770"/>
                  </a:lnTo>
                  <a:lnTo>
                    <a:pt x="413716" y="42903"/>
                  </a:lnTo>
                  <a:lnTo>
                    <a:pt x="372243" y="36556"/>
                  </a:lnTo>
                  <a:lnTo>
                    <a:pt x="346899" y="47664"/>
                  </a:lnTo>
                  <a:lnTo>
                    <a:pt x="317729" y="43443"/>
                  </a:lnTo>
                  <a:lnTo>
                    <a:pt x="288901" y="19041"/>
                  </a:lnTo>
                  <a:lnTo>
                    <a:pt x="245542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19600" y="5148071"/>
              <a:ext cx="1033272" cy="8351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438129" y="5127929"/>
              <a:ext cx="1024255" cy="824230"/>
            </a:xfrm>
            <a:custGeom>
              <a:avLst/>
              <a:gdLst/>
              <a:ahLst/>
              <a:cxnLst/>
              <a:rect l="l" t="t" r="r" b="b"/>
              <a:pathLst>
                <a:path w="1024254" h="824229">
                  <a:moveTo>
                    <a:pt x="134823" y="0"/>
                  </a:moveTo>
                  <a:lnTo>
                    <a:pt x="107441" y="3378"/>
                  </a:lnTo>
                  <a:lnTo>
                    <a:pt x="62153" y="16624"/>
                  </a:lnTo>
                  <a:lnTo>
                    <a:pt x="26860" y="52616"/>
                  </a:lnTo>
                  <a:lnTo>
                    <a:pt x="0" y="87020"/>
                  </a:lnTo>
                  <a:lnTo>
                    <a:pt x="6908" y="143637"/>
                  </a:lnTo>
                  <a:lnTo>
                    <a:pt x="50673" y="167424"/>
                  </a:lnTo>
                  <a:lnTo>
                    <a:pt x="99796" y="185953"/>
                  </a:lnTo>
                  <a:lnTo>
                    <a:pt x="141998" y="210286"/>
                  </a:lnTo>
                  <a:lnTo>
                    <a:pt x="158864" y="239928"/>
                  </a:lnTo>
                  <a:lnTo>
                    <a:pt x="214147" y="269570"/>
                  </a:lnTo>
                  <a:lnTo>
                    <a:pt x="198767" y="308190"/>
                  </a:lnTo>
                  <a:lnTo>
                    <a:pt x="181902" y="339966"/>
                  </a:lnTo>
                  <a:lnTo>
                    <a:pt x="174993" y="391299"/>
                  </a:lnTo>
                  <a:lnTo>
                    <a:pt x="217970" y="441020"/>
                  </a:lnTo>
                  <a:lnTo>
                    <a:pt x="251752" y="472249"/>
                  </a:lnTo>
                  <a:lnTo>
                    <a:pt x="307771" y="478571"/>
                  </a:lnTo>
                  <a:lnTo>
                    <a:pt x="353072" y="480700"/>
                  </a:lnTo>
                  <a:lnTo>
                    <a:pt x="376847" y="496044"/>
                  </a:lnTo>
                  <a:lnTo>
                    <a:pt x="401396" y="528861"/>
                  </a:lnTo>
                  <a:lnTo>
                    <a:pt x="410616" y="590809"/>
                  </a:lnTo>
                  <a:lnTo>
                    <a:pt x="469734" y="610348"/>
                  </a:lnTo>
                  <a:lnTo>
                    <a:pt x="511111" y="619307"/>
                  </a:lnTo>
                  <a:lnTo>
                    <a:pt x="521842" y="644183"/>
                  </a:lnTo>
                  <a:lnTo>
                    <a:pt x="554088" y="664292"/>
                  </a:lnTo>
                  <a:lnTo>
                    <a:pt x="592467" y="672235"/>
                  </a:lnTo>
                  <a:lnTo>
                    <a:pt x="633158" y="705051"/>
                  </a:lnTo>
                  <a:lnTo>
                    <a:pt x="643889" y="739456"/>
                  </a:lnTo>
                  <a:lnTo>
                    <a:pt x="717613" y="759566"/>
                  </a:lnTo>
                  <a:lnTo>
                    <a:pt x="718350" y="786029"/>
                  </a:lnTo>
                  <a:lnTo>
                    <a:pt x="734479" y="816209"/>
                  </a:lnTo>
                  <a:lnTo>
                    <a:pt x="778255" y="824137"/>
                  </a:lnTo>
                  <a:lnTo>
                    <a:pt x="796632" y="805121"/>
                  </a:lnTo>
                  <a:lnTo>
                    <a:pt x="829665" y="779707"/>
                  </a:lnTo>
                  <a:lnTo>
                    <a:pt x="893394" y="755881"/>
                  </a:lnTo>
                  <a:lnTo>
                    <a:pt x="877214" y="730497"/>
                  </a:lnTo>
                  <a:lnTo>
                    <a:pt x="910209" y="701967"/>
                  </a:lnTo>
                  <a:lnTo>
                    <a:pt x="953973" y="671248"/>
                  </a:lnTo>
                  <a:lnTo>
                    <a:pt x="978535" y="643196"/>
                  </a:lnTo>
                  <a:lnTo>
                    <a:pt x="999274" y="618860"/>
                  </a:lnTo>
                  <a:lnTo>
                    <a:pt x="1010005" y="572797"/>
                  </a:lnTo>
                  <a:lnTo>
                    <a:pt x="1023759" y="518189"/>
                  </a:lnTo>
                  <a:lnTo>
                    <a:pt x="1007211" y="505482"/>
                  </a:lnTo>
                  <a:lnTo>
                    <a:pt x="1001572" y="474886"/>
                  </a:lnTo>
                  <a:lnTo>
                    <a:pt x="1002309" y="461130"/>
                  </a:lnTo>
                  <a:lnTo>
                    <a:pt x="995400" y="427774"/>
                  </a:lnTo>
                  <a:lnTo>
                    <a:pt x="956525" y="405333"/>
                  </a:lnTo>
                  <a:lnTo>
                    <a:pt x="923251" y="383832"/>
                  </a:lnTo>
                  <a:lnTo>
                    <a:pt x="869518" y="351561"/>
                  </a:lnTo>
                  <a:lnTo>
                    <a:pt x="823442" y="317157"/>
                  </a:lnTo>
                  <a:lnTo>
                    <a:pt x="818845" y="297040"/>
                  </a:lnTo>
                  <a:lnTo>
                    <a:pt x="805853" y="272199"/>
                  </a:lnTo>
                  <a:lnTo>
                    <a:pt x="776122" y="252818"/>
                  </a:lnTo>
                  <a:lnTo>
                    <a:pt x="766445" y="232067"/>
                  </a:lnTo>
                  <a:lnTo>
                    <a:pt x="759739" y="199453"/>
                  </a:lnTo>
                  <a:lnTo>
                    <a:pt x="724115" y="180822"/>
                  </a:lnTo>
                  <a:lnTo>
                    <a:pt x="745909" y="164287"/>
                  </a:lnTo>
                  <a:lnTo>
                    <a:pt x="739863" y="132854"/>
                  </a:lnTo>
                  <a:lnTo>
                    <a:pt x="745909" y="99187"/>
                  </a:lnTo>
                  <a:lnTo>
                    <a:pt x="751471" y="71666"/>
                  </a:lnTo>
                  <a:lnTo>
                    <a:pt x="700176" y="69418"/>
                  </a:lnTo>
                  <a:lnTo>
                    <a:pt x="631850" y="64185"/>
                  </a:lnTo>
                  <a:lnTo>
                    <a:pt x="582637" y="54711"/>
                  </a:lnTo>
                  <a:lnTo>
                    <a:pt x="511073" y="64325"/>
                  </a:lnTo>
                  <a:lnTo>
                    <a:pt x="449935" y="62547"/>
                  </a:lnTo>
                  <a:lnTo>
                    <a:pt x="344297" y="57327"/>
                  </a:lnTo>
                  <a:lnTo>
                    <a:pt x="264337" y="35280"/>
                  </a:lnTo>
                  <a:lnTo>
                    <a:pt x="179222" y="16370"/>
                  </a:lnTo>
                  <a:lnTo>
                    <a:pt x="13482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38129" y="5127929"/>
              <a:ext cx="1024255" cy="824230"/>
            </a:xfrm>
            <a:custGeom>
              <a:avLst/>
              <a:gdLst/>
              <a:ahLst/>
              <a:cxnLst/>
              <a:rect l="l" t="t" r="r" b="b"/>
              <a:pathLst>
                <a:path w="1024254" h="824229">
                  <a:moveTo>
                    <a:pt x="1023765" y="518195"/>
                  </a:moveTo>
                  <a:lnTo>
                    <a:pt x="1010011" y="572802"/>
                  </a:lnTo>
                  <a:lnTo>
                    <a:pt x="999275" y="618866"/>
                  </a:lnTo>
                  <a:lnTo>
                    <a:pt x="978542" y="643201"/>
                  </a:lnTo>
                  <a:lnTo>
                    <a:pt x="953984" y="671253"/>
                  </a:lnTo>
                  <a:lnTo>
                    <a:pt x="910213" y="701973"/>
                  </a:lnTo>
                  <a:lnTo>
                    <a:pt x="877223" y="730502"/>
                  </a:lnTo>
                  <a:lnTo>
                    <a:pt x="893394" y="755886"/>
                  </a:lnTo>
                  <a:lnTo>
                    <a:pt x="829673" y="779712"/>
                  </a:lnTo>
                  <a:lnTo>
                    <a:pt x="796638" y="805127"/>
                  </a:lnTo>
                  <a:lnTo>
                    <a:pt x="778257" y="824142"/>
                  </a:lnTo>
                  <a:lnTo>
                    <a:pt x="734482" y="816214"/>
                  </a:lnTo>
                  <a:lnTo>
                    <a:pt x="718356" y="786035"/>
                  </a:lnTo>
                  <a:lnTo>
                    <a:pt x="717618" y="759571"/>
                  </a:lnTo>
                  <a:lnTo>
                    <a:pt x="643899" y="739462"/>
                  </a:lnTo>
                  <a:lnTo>
                    <a:pt x="633163" y="705056"/>
                  </a:lnTo>
                  <a:lnTo>
                    <a:pt x="592479" y="672240"/>
                  </a:lnTo>
                  <a:lnTo>
                    <a:pt x="554099" y="664297"/>
                  </a:lnTo>
                  <a:lnTo>
                    <a:pt x="521847" y="644188"/>
                  </a:lnTo>
                  <a:lnTo>
                    <a:pt x="511111" y="619313"/>
                  </a:lnTo>
                  <a:lnTo>
                    <a:pt x="469734" y="610353"/>
                  </a:lnTo>
                  <a:lnTo>
                    <a:pt x="410620" y="590815"/>
                  </a:lnTo>
                  <a:lnTo>
                    <a:pt x="401406" y="528866"/>
                  </a:lnTo>
                  <a:lnTo>
                    <a:pt x="376847" y="496049"/>
                  </a:lnTo>
                  <a:lnTo>
                    <a:pt x="353072" y="480705"/>
                  </a:lnTo>
                  <a:lnTo>
                    <a:pt x="307781" y="478577"/>
                  </a:lnTo>
                  <a:lnTo>
                    <a:pt x="251754" y="472254"/>
                  </a:lnTo>
                  <a:lnTo>
                    <a:pt x="217981" y="441026"/>
                  </a:lnTo>
                  <a:lnTo>
                    <a:pt x="174993" y="391307"/>
                  </a:lnTo>
                  <a:lnTo>
                    <a:pt x="181904" y="339969"/>
                  </a:lnTo>
                  <a:lnTo>
                    <a:pt x="198768" y="308201"/>
                  </a:lnTo>
                  <a:lnTo>
                    <a:pt x="214156" y="269570"/>
                  </a:lnTo>
                  <a:lnTo>
                    <a:pt x="158867" y="239930"/>
                  </a:lnTo>
                  <a:lnTo>
                    <a:pt x="142003" y="210290"/>
                  </a:lnTo>
                  <a:lnTo>
                    <a:pt x="99797" y="185955"/>
                  </a:lnTo>
                  <a:lnTo>
                    <a:pt x="50681" y="167434"/>
                  </a:lnTo>
                  <a:lnTo>
                    <a:pt x="6911" y="143638"/>
                  </a:lnTo>
                  <a:lnTo>
                    <a:pt x="0" y="87026"/>
                  </a:lnTo>
                  <a:lnTo>
                    <a:pt x="26861" y="52620"/>
                  </a:lnTo>
                  <a:lnTo>
                    <a:pt x="62155" y="16627"/>
                  </a:lnTo>
                  <a:lnTo>
                    <a:pt x="107447" y="3379"/>
                  </a:lnTo>
                  <a:lnTo>
                    <a:pt x="134830" y="0"/>
                  </a:lnTo>
                  <a:lnTo>
                    <a:pt x="179231" y="16372"/>
                  </a:lnTo>
                  <a:lnTo>
                    <a:pt x="264343" y="35291"/>
                  </a:lnTo>
                  <a:lnTo>
                    <a:pt x="344308" y="57330"/>
                  </a:lnTo>
                  <a:lnTo>
                    <a:pt x="449946" y="62548"/>
                  </a:lnTo>
                  <a:lnTo>
                    <a:pt x="511075" y="64335"/>
                  </a:lnTo>
                  <a:lnTo>
                    <a:pt x="582643" y="54713"/>
                  </a:lnTo>
                  <a:lnTo>
                    <a:pt x="631850" y="64192"/>
                  </a:lnTo>
                  <a:lnTo>
                    <a:pt x="700187" y="69423"/>
                  </a:lnTo>
                  <a:lnTo>
                    <a:pt x="751481" y="71675"/>
                  </a:lnTo>
                  <a:lnTo>
                    <a:pt x="745920" y="99193"/>
                  </a:lnTo>
                  <a:lnTo>
                    <a:pt x="739873" y="132861"/>
                  </a:lnTo>
                  <a:lnTo>
                    <a:pt x="745920" y="164288"/>
                  </a:lnTo>
                  <a:lnTo>
                    <a:pt x="724115" y="180824"/>
                  </a:lnTo>
                  <a:lnTo>
                    <a:pt x="759742" y="199456"/>
                  </a:lnTo>
                  <a:lnTo>
                    <a:pt x="766447" y="232075"/>
                  </a:lnTo>
                  <a:lnTo>
                    <a:pt x="776124" y="252821"/>
                  </a:lnTo>
                  <a:lnTo>
                    <a:pt x="805853" y="272207"/>
                  </a:lnTo>
                  <a:lnTo>
                    <a:pt x="818847" y="297051"/>
                  </a:lnTo>
                  <a:lnTo>
                    <a:pt x="823454" y="317160"/>
                  </a:lnTo>
                  <a:lnTo>
                    <a:pt x="869529" y="351566"/>
                  </a:lnTo>
                  <a:lnTo>
                    <a:pt x="923252" y="383843"/>
                  </a:lnTo>
                  <a:lnTo>
                    <a:pt x="956530" y="405337"/>
                  </a:lnTo>
                  <a:lnTo>
                    <a:pt x="995406" y="427779"/>
                  </a:lnTo>
                  <a:lnTo>
                    <a:pt x="1002317" y="461135"/>
                  </a:lnTo>
                  <a:lnTo>
                    <a:pt x="1001579" y="474891"/>
                  </a:lnTo>
                  <a:lnTo>
                    <a:pt x="1007221" y="505487"/>
                  </a:lnTo>
                  <a:lnTo>
                    <a:pt x="1023765" y="51819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58967" y="4953000"/>
              <a:ext cx="283463" cy="43281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476303" y="4931321"/>
              <a:ext cx="274320" cy="423545"/>
            </a:xfrm>
            <a:custGeom>
              <a:avLst/>
              <a:gdLst/>
              <a:ahLst/>
              <a:cxnLst/>
              <a:rect l="l" t="t" r="r" b="b"/>
              <a:pathLst>
                <a:path w="274320" h="423545">
                  <a:moveTo>
                    <a:pt x="96253" y="0"/>
                  </a:moveTo>
                  <a:lnTo>
                    <a:pt x="76250" y="14262"/>
                  </a:lnTo>
                  <a:lnTo>
                    <a:pt x="51650" y="27012"/>
                  </a:lnTo>
                  <a:lnTo>
                    <a:pt x="20396" y="52616"/>
                  </a:lnTo>
                  <a:lnTo>
                    <a:pt x="0" y="93738"/>
                  </a:lnTo>
                  <a:lnTo>
                    <a:pt x="32727" y="130771"/>
                  </a:lnTo>
                  <a:lnTo>
                    <a:pt x="31864" y="154533"/>
                  </a:lnTo>
                  <a:lnTo>
                    <a:pt x="10858" y="191681"/>
                  </a:lnTo>
                  <a:lnTo>
                    <a:pt x="24066" y="214566"/>
                  </a:lnTo>
                  <a:lnTo>
                    <a:pt x="24930" y="242341"/>
                  </a:lnTo>
                  <a:lnTo>
                    <a:pt x="20129" y="263639"/>
                  </a:lnTo>
                  <a:lnTo>
                    <a:pt x="5664" y="290918"/>
                  </a:lnTo>
                  <a:lnTo>
                    <a:pt x="50355" y="292950"/>
                  </a:lnTo>
                  <a:lnTo>
                    <a:pt x="100342" y="304609"/>
                  </a:lnTo>
                  <a:lnTo>
                    <a:pt x="139573" y="323481"/>
                  </a:lnTo>
                  <a:lnTo>
                    <a:pt x="174028" y="343534"/>
                  </a:lnTo>
                  <a:lnTo>
                    <a:pt x="205219" y="373240"/>
                  </a:lnTo>
                  <a:lnTo>
                    <a:pt x="210210" y="395668"/>
                  </a:lnTo>
                  <a:lnTo>
                    <a:pt x="231000" y="412165"/>
                  </a:lnTo>
                  <a:lnTo>
                    <a:pt x="261924" y="422998"/>
                  </a:lnTo>
                  <a:lnTo>
                    <a:pt x="257657" y="412750"/>
                  </a:lnTo>
                  <a:lnTo>
                    <a:pt x="273253" y="376212"/>
                  </a:lnTo>
                  <a:lnTo>
                    <a:pt x="273964" y="328129"/>
                  </a:lnTo>
                  <a:lnTo>
                    <a:pt x="271513" y="288848"/>
                  </a:lnTo>
                  <a:lnTo>
                    <a:pt x="263639" y="228853"/>
                  </a:lnTo>
                  <a:lnTo>
                    <a:pt x="271272" y="143789"/>
                  </a:lnTo>
                  <a:lnTo>
                    <a:pt x="244868" y="130327"/>
                  </a:lnTo>
                  <a:lnTo>
                    <a:pt x="205587" y="116598"/>
                  </a:lnTo>
                  <a:lnTo>
                    <a:pt x="188137" y="98704"/>
                  </a:lnTo>
                  <a:lnTo>
                    <a:pt x="185572" y="75501"/>
                  </a:lnTo>
                  <a:lnTo>
                    <a:pt x="151701" y="57035"/>
                  </a:lnTo>
                  <a:lnTo>
                    <a:pt x="111645" y="30645"/>
                  </a:lnTo>
                  <a:lnTo>
                    <a:pt x="9625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76303" y="4931321"/>
              <a:ext cx="274320" cy="423545"/>
            </a:xfrm>
            <a:custGeom>
              <a:avLst/>
              <a:gdLst/>
              <a:ahLst/>
              <a:cxnLst/>
              <a:rect l="l" t="t" r="r" b="b"/>
              <a:pathLst>
                <a:path w="274320" h="423545">
                  <a:moveTo>
                    <a:pt x="51653" y="27006"/>
                  </a:moveTo>
                  <a:lnTo>
                    <a:pt x="20387" y="52613"/>
                  </a:lnTo>
                  <a:lnTo>
                    <a:pt x="0" y="93736"/>
                  </a:lnTo>
                  <a:lnTo>
                    <a:pt x="32724" y="130774"/>
                  </a:lnTo>
                  <a:lnTo>
                    <a:pt x="31858" y="154537"/>
                  </a:lnTo>
                  <a:lnTo>
                    <a:pt x="10856" y="191680"/>
                  </a:lnTo>
                  <a:lnTo>
                    <a:pt x="24061" y="214565"/>
                  </a:lnTo>
                  <a:lnTo>
                    <a:pt x="24927" y="242345"/>
                  </a:lnTo>
                  <a:lnTo>
                    <a:pt x="20125" y="263641"/>
                  </a:lnTo>
                  <a:lnTo>
                    <a:pt x="5658" y="290918"/>
                  </a:lnTo>
                  <a:lnTo>
                    <a:pt x="50346" y="292945"/>
                  </a:lnTo>
                  <a:lnTo>
                    <a:pt x="100342" y="304607"/>
                  </a:lnTo>
                  <a:lnTo>
                    <a:pt x="139574" y="323475"/>
                  </a:lnTo>
                  <a:lnTo>
                    <a:pt x="174023" y="343532"/>
                  </a:lnTo>
                  <a:lnTo>
                    <a:pt x="205214" y="373237"/>
                  </a:lnTo>
                  <a:lnTo>
                    <a:pt x="210205" y="395670"/>
                  </a:lnTo>
                  <a:lnTo>
                    <a:pt x="230999" y="412162"/>
                  </a:lnTo>
                  <a:lnTo>
                    <a:pt x="261917" y="422993"/>
                  </a:lnTo>
                  <a:lnTo>
                    <a:pt x="257649" y="412756"/>
                  </a:lnTo>
                  <a:lnTo>
                    <a:pt x="273245" y="376207"/>
                  </a:lnTo>
                  <a:lnTo>
                    <a:pt x="273966" y="328124"/>
                  </a:lnTo>
                  <a:lnTo>
                    <a:pt x="271512" y="288851"/>
                  </a:lnTo>
                  <a:lnTo>
                    <a:pt x="263632" y="228849"/>
                  </a:lnTo>
                  <a:lnTo>
                    <a:pt x="271263" y="143785"/>
                  </a:lnTo>
                  <a:lnTo>
                    <a:pt x="244861" y="130322"/>
                  </a:lnTo>
                  <a:lnTo>
                    <a:pt x="205583" y="116602"/>
                  </a:lnTo>
                  <a:lnTo>
                    <a:pt x="188138" y="98699"/>
                  </a:lnTo>
                  <a:lnTo>
                    <a:pt x="185574" y="75505"/>
                  </a:lnTo>
                  <a:lnTo>
                    <a:pt x="151703" y="57032"/>
                  </a:lnTo>
                  <a:lnTo>
                    <a:pt x="111640" y="30638"/>
                  </a:lnTo>
                  <a:lnTo>
                    <a:pt x="96252" y="0"/>
                  </a:lnTo>
                  <a:lnTo>
                    <a:pt x="76243" y="14258"/>
                  </a:lnTo>
                  <a:lnTo>
                    <a:pt x="51653" y="27006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4855" y="4684776"/>
              <a:ext cx="1082039" cy="42671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343652" y="4663223"/>
              <a:ext cx="1069975" cy="419100"/>
            </a:xfrm>
            <a:custGeom>
              <a:avLst/>
              <a:gdLst/>
              <a:ahLst/>
              <a:cxnLst/>
              <a:rect l="l" t="t" r="r" b="b"/>
              <a:pathLst>
                <a:path w="1069975" h="419100">
                  <a:moveTo>
                    <a:pt x="671042" y="0"/>
                  </a:moveTo>
                  <a:lnTo>
                    <a:pt x="578624" y="32524"/>
                  </a:lnTo>
                  <a:lnTo>
                    <a:pt x="499605" y="17462"/>
                  </a:lnTo>
                  <a:lnTo>
                    <a:pt x="450265" y="1790"/>
                  </a:lnTo>
                  <a:lnTo>
                    <a:pt x="401751" y="16713"/>
                  </a:lnTo>
                  <a:lnTo>
                    <a:pt x="376847" y="44323"/>
                  </a:lnTo>
                  <a:lnTo>
                    <a:pt x="345897" y="29844"/>
                  </a:lnTo>
                  <a:lnTo>
                    <a:pt x="304749" y="24930"/>
                  </a:lnTo>
                  <a:lnTo>
                    <a:pt x="248488" y="42532"/>
                  </a:lnTo>
                  <a:lnTo>
                    <a:pt x="204914" y="17233"/>
                  </a:lnTo>
                  <a:lnTo>
                    <a:pt x="148234" y="61341"/>
                  </a:lnTo>
                  <a:lnTo>
                    <a:pt x="107099" y="88061"/>
                  </a:lnTo>
                  <a:lnTo>
                    <a:pt x="53505" y="99898"/>
                  </a:lnTo>
                  <a:lnTo>
                    <a:pt x="0" y="117309"/>
                  </a:lnTo>
                  <a:lnTo>
                    <a:pt x="52971" y="155854"/>
                  </a:lnTo>
                  <a:lnTo>
                    <a:pt x="128079" y="217792"/>
                  </a:lnTo>
                  <a:lnTo>
                    <a:pt x="166624" y="236461"/>
                  </a:lnTo>
                  <a:lnTo>
                    <a:pt x="150177" y="260934"/>
                  </a:lnTo>
                  <a:lnTo>
                    <a:pt x="124866" y="279895"/>
                  </a:lnTo>
                  <a:lnTo>
                    <a:pt x="184670" y="294919"/>
                  </a:lnTo>
                  <a:lnTo>
                    <a:pt x="209245" y="282105"/>
                  </a:lnTo>
                  <a:lnTo>
                    <a:pt x="229235" y="267779"/>
                  </a:lnTo>
                  <a:lnTo>
                    <a:pt x="244601" y="298564"/>
                  </a:lnTo>
                  <a:lnTo>
                    <a:pt x="284632" y="325094"/>
                  </a:lnTo>
                  <a:lnTo>
                    <a:pt x="318477" y="343649"/>
                  </a:lnTo>
                  <a:lnTo>
                    <a:pt x="321043" y="366953"/>
                  </a:lnTo>
                  <a:lnTo>
                    <a:pt x="338467" y="384937"/>
                  </a:lnTo>
                  <a:lnTo>
                    <a:pt x="377710" y="398729"/>
                  </a:lnTo>
                  <a:lnTo>
                    <a:pt x="404101" y="412254"/>
                  </a:lnTo>
                  <a:lnTo>
                    <a:pt x="437692" y="419023"/>
                  </a:lnTo>
                  <a:lnTo>
                    <a:pt x="481634" y="401116"/>
                  </a:lnTo>
                  <a:lnTo>
                    <a:pt x="525373" y="407225"/>
                  </a:lnTo>
                  <a:lnTo>
                    <a:pt x="575614" y="397649"/>
                  </a:lnTo>
                  <a:lnTo>
                    <a:pt x="665645" y="325145"/>
                  </a:lnTo>
                  <a:lnTo>
                    <a:pt x="676579" y="310400"/>
                  </a:lnTo>
                  <a:lnTo>
                    <a:pt x="727151" y="295859"/>
                  </a:lnTo>
                  <a:lnTo>
                    <a:pt x="856614" y="216027"/>
                  </a:lnTo>
                  <a:lnTo>
                    <a:pt x="1069898" y="214210"/>
                  </a:lnTo>
                  <a:lnTo>
                    <a:pt x="1068374" y="174955"/>
                  </a:lnTo>
                  <a:lnTo>
                    <a:pt x="1059929" y="145783"/>
                  </a:lnTo>
                  <a:lnTo>
                    <a:pt x="1035316" y="98069"/>
                  </a:lnTo>
                  <a:lnTo>
                    <a:pt x="1015326" y="40767"/>
                  </a:lnTo>
                  <a:lnTo>
                    <a:pt x="999451" y="3886"/>
                  </a:lnTo>
                  <a:lnTo>
                    <a:pt x="67104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43652" y="4663223"/>
              <a:ext cx="1069975" cy="419100"/>
            </a:xfrm>
            <a:custGeom>
              <a:avLst/>
              <a:gdLst/>
              <a:ahLst/>
              <a:cxnLst/>
              <a:rect l="l" t="t" r="r" b="b"/>
              <a:pathLst>
                <a:path w="1069975" h="419100">
                  <a:moveTo>
                    <a:pt x="184674" y="294917"/>
                  </a:moveTo>
                  <a:lnTo>
                    <a:pt x="124867" y="279889"/>
                  </a:lnTo>
                  <a:lnTo>
                    <a:pt x="150179" y="260930"/>
                  </a:lnTo>
                  <a:lnTo>
                    <a:pt x="166627" y="236456"/>
                  </a:lnTo>
                  <a:lnTo>
                    <a:pt x="128086" y="217784"/>
                  </a:lnTo>
                  <a:lnTo>
                    <a:pt x="52979" y="155847"/>
                  </a:lnTo>
                  <a:lnTo>
                    <a:pt x="0" y="117309"/>
                  </a:lnTo>
                  <a:lnTo>
                    <a:pt x="53510" y="99892"/>
                  </a:lnTo>
                  <a:lnTo>
                    <a:pt x="107103" y="88058"/>
                  </a:lnTo>
                  <a:lnTo>
                    <a:pt x="148240" y="61340"/>
                  </a:lnTo>
                  <a:lnTo>
                    <a:pt x="204920" y="17227"/>
                  </a:lnTo>
                  <a:lnTo>
                    <a:pt x="248489" y="42524"/>
                  </a:lnTo>
                  <a:lnTo>
                    <a:pt x="304758" y="24927"/>
                  </a:lnTo>
                  <a:lnTo>
                    <a:pt x="345896" y="29846"/>
                  </a:lnTo>
                  <a:lnTo>
                    <a:pt x="376853" y="44315"/>
                  </a:lnTo>
                  <a:lnTo>
                    <a:pt x="401751" y="16713"/>
                  </a:lnTo>
                  <a:lnTo>
                    <a:pt x="450265" y="1790"/>
                  </a:lnTo>
                  <a:lnTo>
                    <a:pt x="499609" y="17453"/>
                  </a:lnTo>
                  <a:lnTo>
                    <a:pt x="578630" y="32520"/>
                  </a:lnTo>
                  <a:lnTo>
                    <a:pt x="671051" y="0"/>
                  </a:lnTo>
                  <a:lnTo>
                    <a:pt x="999460" y="3880"/>
                  </a:lnTo>
                  <a:lnTo>
                    <a:pt x="1015332" y="40758"/>
                  </a:lnTo>
                  <a:lnTo>
                    <a:pt x="1035324" y="98063"/>
                  </a:lnTo>
                  <a:lnTo>
                    <a:pt x="1059932" y="145786"/>
                  </a:lnTo>
                  <a:lnTo>
                    <a:pt x="1068382" y="174948"/>
                  </a:lnTo>
                  <a:lnTo>
                    <a:pt x="1069906" y="214202"/>
                  </a:lnTo>
                  <a:lnTo>
                    <a:pt x="856623" y="216018"/>
                  </a:lnTo>
                  <a:lnTo>
                    <a:pt x="727149" y="295862"/>
                  </a:lnTo>
                  <a:lnTo>
                    <a:pt x="676587" y="310400"/>
                  </a:lnTo>
                  <a:lnTo>
                    <a:pt x="665650" y="325136"/>
                  </a:lnTo>
                  <a:lnTo>
                    <a:pt x="575618" y="397650"/>
                  </a:lnTo>
                  <a:lnTo>
                    <a:pt x="525372" y="407226"/>
                  </a:lnTo>
                  <a:lnTo>
                    <a:pt x="481638" y="401114"/>
                  </a:lnTo>
                  <a:lnTo>
                    <a:pt x="437695" y="419021"/>
                  </a:lnTo>
                  <a:lnTo>
                    <a:pt x="404099" y="412253"/>
                  </a:lnTo>
                  <a:lnTo>
                    <a:pt x="377719" y="398725"/>
                  </a:lnTo>
                  <a:lnTo>
                    <a:pt x="338475" y="384940"/>
                  </a:lnTo>
                  <a:lnTo>
                    <a:pt x="321044" y="366952"/>
                  </a:lnTo>
                  <a:lnTo>
                    <a:pt x="318482" y="343647"/>
                  </a:lnTo>
                  <a:lnTo>
                    <a:pt x="284639" y="325086"/>
                  </a:lnTo>
                  <a:lnTo>
                    <a:pt x="244611" y="298567"/>
                  </a:lnTo>
                  <a:lnTo>
                    <a:pt x="229236" y="267782"/>
                  </a:lnTo>
                  <a:lnTo>
                    <a:pt x="209244" y="282108"/>
                  </a:lnTo>
                  <a:lnTo>
                    <a:pt x="184674" y="29491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99888" y="5245608"/>
              <a:ext cx="539496" cy="49377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216766" y="5225237"/>
              <a:ext cx="530860" cy="485140"/>
            </a:xfrm>
            <a:custGeom>
              <a:avLst/>
              <a:gdLst/>
              <a:ahLst/>
              <a:cxnLst/>
              <a:rect l="l" t="t" r="r" b="b"/>
              <a:pathLst>
                <a:path w="530860" h="485139">
                  <a:moveTo>
                    <a:pt x="311492" y="0"/>
                  </a:moveTo>
                  <a:lnTo>
                    <a:pt x="260553" y="30759"/>
                  </a:lnTo>
                  <a:lnTo>
                    <a:pt x="165366" y="69202"/>
                  </a:lnTo>
                  <a:lnTo>
                    <a:pt x="126174" y="62979"/>
                  </a:lnTo>
                  <a:lnTo>
                    <a:pt x="86105" y="97256"/>
                  </a:lnTo>
                  <a:lnTo>
                    <a:pt x="73393" y="121437"/>
                  </a:lnTo>
                  <a:lnTo>
                    <a:pt x="36372" y="141655"/>
                  </a:lnTo>
                  <a:lnTo>
                    <a:pt x="0" y="156705"/>
                  </a:lnTo>
                  <a:lnTo>
                    <a:pt x="27304" y="174878"/>
                  </a:lnTo>
                  <a:lnTo>
                    <a:pt x="41732" y="200253"/>
                  </a:lnTo>
                  <a:lnTo>
                    <a:pt x="46697" y="222059"/>
                  </a:lnTo>
                  <a:lnTo>
                    <a:pt x="90208" y="254419"/>
                  </a:lnTo>
                  <a:lnTo>
                    <a:pt x="218109" y="330847"/>
                  </a:lnTo>
                  <a:lnTo>
                    <a:pt x="223723" y="359333"/>
                  </a:lnTo>
                  <a:lnTo>
                    <a:pt x="224586" y="378780"/>
                  </a:lnTo>
                  <a:lnTo>
                    <a:pt x="227825" y="406386"/>
                  </a:lnTo>
                  <a:lnTo>
                    <a:pt x="244932" y="420279"/>
                  </a:lnTo>
                  <a:lnTo>
                    <a:pt x="288302" y="440014"/>
                  </a:lnTo>
                  <a:lnTo>
                    <a:pt x="317804" y="463553"/>
                  </a:lnTo>
                  <a:lnTo>
                    <a:pt x="346062" y="468665"/>
                  </a:lnTo>
                  <a:lnTo>
                    <a:pt x="371271" y="457445"/>
                  </a:lnTo>
                  <a:lnTo>
                    <a:pt x="414324" y="463379"/>
                  </a:lnTo>
                  <a:lnTo>
                    <a:pt x="449681" y="484551"/>
                  </a:lnTo>
                  <a:lnTo>
                    <a:pt x="461073" y="466322"/>
                  </a:lnTo>
                  <a:lnTo>
                    <a:pt x="486905" y="447332"/>
                  </a:lnTo>
                  <a:lnTo>
                    <a:pt x="497039" y="436793"/>
                  </a:lnTo>
                  <a:lnTo>
                    <a:pt x="478091" y="433374"/>
                  </a:lnTo>
                  <a:lnTo>
                    <a:pt x="483260" y="416759"/>
                  </a:lnTo>
                  <a:lnTo>
                    <a:pt x="464312" y="413340"/>
                  </a:lnTo>
                  <a:lnTo>
                    <a:pt x="467753" y="395537"/>
                  </a:lnTo>
                  <a:lnTo>
                    <a:pt x="485178" y="380108"/>
                  </a:lnTo>
                  <a:lnTo>
                    <a:pt x="497039" y="363493"/>
                  </a:lnTo>
                  <a:lnTo>
                    <a:pt x="491871" y="348208"/>
                  </a:lnTo>
                  <a:lnTo>
                    <a:pt x="511416" y="325500"/>
                  </a:lnTo>
                  <a:lnTo>
                    <a:pt x="483908" y="294030"/>
                  </a:lnTo>
                  <a:lnTo>
                    <a:pt x="530618" y="241503"/>
                  </a:lnTo>
                  <a:lnTo>
                    <a:pt x="528688" y="151879"/>
                  </a:lnTo>
                  <a:lnTo>
                    <a:pt x="521970" y="130797"/>
                  </a:lnTo>
                  <a:lnTo>
                    <a:pt x="490143" y="119659"/>
                  </a:lnTo>
                  <a:lnTo>
                    <a:pt x="469480" y="103187"/>
                  </a:lnTo>
                  <a:lnTo>
                    <a:pt x="464565" y="80759"/>
                  </a:lnTo>
                  <a:lnTo>
                    <a:pt x="433273" y="50203"/>
                  </a:lnTo>
                  <a:lnTo>
                    <a:pt x="398830" y="30175"/>
                  </a:lnTo>
                  <a:lnTo>
                    <a:pt x="362864" y="12966"/>
                  </a:lnTo>
                  <a:lnTo>
                    <a:pt x="311492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16766" y="5225237"/>
              <a:ext cx="530860" cy="485140"/>
            </a:xfrm>
            <a:custGeom>
              <a:avLst/>
              <a:gdLst/>
              <a:ahLst/>
              <a:cxnLst/>
              <a:rect l="l" t="t" r="r" b="b"/>
              <a:pathLst>
                <a:path w="530860" h="485139">
                  <a:moveTo>
                    <a:pt x="0" y="156714"/>
                  </a:moveTo>
                  <a:lnTo>
                    <a:pt x="27310" y="174880"/>
                  </a:lnTo>
                  <a:lnTo>
                    <a:pt x="41744" y="200255"/>
                  </a:lnTo>
                  <a:lnTo>
                    <a:pt x="46705" y="222070"/>
                  </a:lnTo>
                  <a:lnTo>
                    <a:pt x="90212" y="254424"/>
                  </a:lnTo>
                  <a:lnTo>
                    <a:pt x="218116" y="330859"/>
                  </a:lnTo>
                  <a:lnTo>
                    <a:pt x="223732" y="359343"/>
                  </a:lnTo>
                  <a:lnTo>
                    <a:pt x="224593" y="378784"/>
                  </a:lnTo>
                  <a:lnTo>
                    <a:pt x="227832" y="406391"/>
                  </a:lnTo>
                  <a:lnTo>
                    <a:pt x="244934" y="420284"/>
                  </a:lnTo>
                  <a:lnTo>
                    <a:pt x="288302" y="440019"/>
                  </a:lnTo>
                  <a:lnTo>
                    <a:pt x="317806" y="463559"/>
                  </a:lnTo>
                  <a:lnTo>
                    <a:pt x="346073" y="468670"/>
                  </a:lnTo>
                  <a:lnTo>
                    <a:pt x="371273" y="457450"/>
                  </a:lnTo>
                  <a:lnTo>
                    <a:pt x="414332" y="463384"/>
                  </a:lnTo>
                  <a:lnTo>
                    <a:pt x="449684" y="484556"/>
                  </a:lnTo>
                  <a:lnTo>
                    <a:pt x="461078" y="466327"/>
                  </a:lnTo>
                  <a:lnTo>
                    <a:pt x="486913" y="447337"/>
                  </a:lnTo>
                  <a:lnTo>
                    <a:pt x="497041" y="436797"/>
                  </a:lnTo>
                  <a:lnTo>
                    <a:pt x="478095" y="433379"/>
                  </a:lnTo>
                  <a:lnTo>
                    <a:pt x="483262" y="416763"/>
                  </a:lnTo>
                  <a:lnTo>
                    <a:pt x="464316" y="413345"/>
                  </a:lnTo>
                  <a:lnTo>
                    <a:pt x="467760" y="395542"/>
                  </a:lnTo>
                  <a:lnTo>
                    <a:pt x="485190" y="380113"/>
                  </a:lnTo>
                  <a:lnTo>
                    <a:pt x="497041" y="363497"/>
                  </a:lnTo>
                  <a:lnTo>
                    <a:pt x="491874" y="348210"/>
                  </a:lnTo>
                  <a:lnTo>
                    <a:pt x="511418" y="325502"/>
                  </a:lnTo>
                  <a:lnTo>
                    <a:pt x="483917" y="294041"/>
                  </a:lnTo>
                  <a:lnTo>
                    <a:pt x="530627" y="241511"/>
                  </a:lnTo>
                  <a:lnTo>
                    <a:pt x="528698" y="151879"/>
                  </a:lnTo>
                  <a:lnTo>
                    <a:pt x="521979" y="130800"/>
                  </a:lnTo>
                  <a:lnTo>
                    <a:pt x="490151" y="119667"/>
                  </a:lnTo>
                  <a:lnTo>
                    <a:pt x="469483" y="103193"/>
                  </a:lnTo>
                  <a:lnTo>
                    <a:pt x="433278" y="50211"/>
                  </a:lnTo>
                  <a:lnTo>
                    <a:pt x="398830" y="30177"/>
                  </a:lnTo>
                  <a:lnTo>
                    <a:pt x="362867" y="12967"/>
                  </a:lnTo>
                  <a:lnTo>
                    <a:pt x="311497" y="0"/>
                  </a:lnTo>
                  <a:lnTo>
                    <a:pt x="260557" y="30770"/>
                  </a:lnTo>
                  <a:lnTo>
                    <a:pt x="165378" y="69201"/>
                  </a:lnTo>
                  <a:lnTo>
                    <a:pt x="126176" y="62982"/>
                  </a:lnTo>
                  <a:lnTo>
                    <a:pt x="86113" y="97259"/>
                  </a:lnTo>
                  <a:lnTo>
                    <a:pt x="73401" y="121447"/>
                  </a:lnTo>
                  <a:lnTo>
                    <a:pt x="36379" y="141656"/>
                  </a:lnTo>
                  <a:lnTo>
                    <a:pt x="0" y="15671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85944" y="1892808"/>
              <a:ext cx="39624" cy="3657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902415" y="1871065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2235" y="0"/>
                  </a:moveTo>
                  <a:lnTo>
                    <a:pt x="0" y="9486"/>
                  </a:lnTo>
                  <a:lnTo>
                    <a:pt x="4648" y="18300"/>
                  </a:lnTo>
                  <a:lnTo>
                    <a:pt x="15303" y="27812"/>
                  </a:lnTo>
                  <a:lnTo>
                    <a:pt x="31724" y="20675"/>
                  </a:lnTo>
                  <a:lnTo>
                    <a:pt x="23075" y="13804"/>
                  </a:lnTo>
                  <a:lnTo>
                    <a:pt x="16916" y="596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02415" y="1871065"/>
              <a:ext cx="31750" cy="27940"/>
            </a:xfrm>
            <a:custGeom>
              <a:avLst/>
              <a:gdLst/>
              <a:ahLst/>
              <a:cxnLst/>
              <a:rect l="l" t="t" r="r" b="b"/>
              <a:pathLst>
                <a:path w="31750" h="27939">
                  <a:moveTo>
                    <a:pt x="2235" y="0"/>
                  </a:moveTo>
                  <a:lnTo>
                    <a:pt x="0" y="9475"/>
                  </a:lnTo>
                  <a:lnTo>
                    <a:pt x="4648" y="18288"/>
                  </a:lnTo>
                  <a:lnTo>
                    <a:pt x="15293" y="27802"/>
                  </a:lnTo>
                  <a:lnTo>
                    <a:pt x="31723" y="20667"/>
                  </a:lnTo>
                  <a:lnTo>
                    <a:pt x="23064" y="13803"/>
                  </a:lnTo>
                  <a:lnTo>
                    <a:pt x="16911" y="594"/>
                  </a:lnTo>
                  <a:lnTo>
                    <a:pt x="2235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04815" y="1920240"/>
              <a:ext cx="82296" cy="57912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023548" y="1898878"/>
              <a:ext cx="72390" cy="48260"/>
            </a:xfrm>
            <a:custGeom>
              <a:avLst/>
              <a:gdLst/>
              <a:ahLst/>
              <a:cxnLst/>
              <a:rect l="l" t="t" r="r" b="b"/>
              <a:pathLst>
                <a:path w="72389" h="48260">
                  <a:moveTo>
                    <a:pt x="48348" y="0"/>
                  </a:moveTo>
                  <a:lnTo>
                    <a:pt x="21145" y="5829"/>
                  </a:lnTo>
                  <a:lnTo>
                    <a:pt x="9448" y="22733"/>
                  </a:lnTo>
                  <a:lnTo>
                    <a:pt x="0" y="40767"/>
                  </a:lnTo>
                  <a:lnTo>
                    <a:pt x="15151" y="47650"/>
                  </a:lnTo>
                  <a:lnTo>
                    <a:pt x="30772" y="42989"/>
                  </a:lnTo>
                  <a:lnTo>
                    <a:pt x="40436" y="36118"/>
                  </a:lnTo>
                  <a:lnTo>
                    <a:pt x="45923" y="22009"/>
                  </a:lnTo>
                  <a:lnTo>
                    <a:pt x="45719" y="18643"/>
                  </a:lnTo>
                  <a:lnTo>
                    <a:pt x="72085" y="4660"/>
                  </a:lnTo>
                  <a:lnTo>
                    <a:pt x="48348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023548" y="1898878"/>
              <a:ext cx="72390" cy="48260"/>
            </a:xfrm>
            <a:custGeom>
              <a:avLst/>
              <a:gdLst/>
              <a:ahLst/>
              <a:cxnLst/>
              <a:rect l="l" t="t" r="r" b="b"/>
              <a:pathLst>
                <a:path w="72389" h="48260">
                  <a:moveTo>
                    <a:pt x="9460" y="22734"/>
                  </a:moveTo>
                  <a:lnTo>
                    <a:pt x="0" y="40768"/>
                  </a:lnTo>
                  <a:lnTo>
                    <a:pt x="15157" y="47661"/>
                  </a:lnTo>
                  <a:lnTo>
                    <a:pt x="30772" y="42997"/>
                  </a:lnTo>
                  <a:lnTo>
                    <a:pt x="40444" y="36128"/>
                  </a:lnTo>
                  <a:lnTo>
                    <a:pt x="45930" y="22011"/>
                  </a:lnTo>
                  <a:lnTo>
                    <a:pt x="45719" y="18653"/>
                  </a:lnTo>
                  <a:lnTo>
                    <a:pt x="72097" y="4663"/>
                  </a:lnTo>
                  <a:lnTo>
                    <a:pt x="48357" y="0"/>
                  </a:lnTo>
                  <a:lnTo>
                    <a:pt x="21157" y="5829"/>
                  </a:lnTo>
                  <a:lnTo>
                    <a:pt x="9460" y="2273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85944" y="4821935"/>
              <a:ext cx="79248" cy="5486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902415" y="4800257"/>
              <a:ext cx="72390" cy="45720"/>
            </a:xfrm>
            <a:custGeom>
              <a:avLst/>
              <a:gdLst/>
              <a:ahLst/>
              <a:cxnLst/>
              <a:rect l="l" t="t" r="r" b="b"/>
              <a:pathLst>
                <a:path w="72389" h="45720">
                  <a:moveTo>
                    <a:pt x="41694" y="0"/>
                  </a:moveTo>
                  <a:lnTo>
                    <a:pt x="21526" y="469"/>
                  </a:lnTo>
                  <a:lnTo>
                    <a:pt x="10934" y="3975"/>
                  </a:lnTo>
                  <a:lnTo>
                    <a:pt x="6159" y="6324"/>
                  </a:lnTo>
                  <a:lnTo>
                    <a:pt x="3759" y="10769"/>
                  </a:lnTo>
                  <a:lnTo>
                    <a:pt x="685" y="13817"/>
                  </a:lnTo>
                  <a:lnTo>
                    <a:pt x="1028" y="18033"/>
                  </a:lnTo>
                  <a:lnTo>
                    <a:pt x="0" y="26695"/>
                  </a:lnTo>
                  <a:lnTo>
                    <a:pt x="1371" y="31381"/>
                  </a:lnTo>
                  <a:lnTo>
                    <a:pt x="3759" y="36537"/>
                  </a:lnTo>
                  <a:lnTo>
                    <a:pt x="8547" y="39344"/>
                  </a:lnTo>
                  <a:lnTo>
                    <a:pt x="15036" y="44259"/>
                  </a:lnTo>
                  <a:lnTo>
                    <a:pt x="22555" y="44500"/>
                  </a:lnTo>
                  <a:lnTo>
                    <a:pt x="33147" y="45669"/>
                  </a:lnTo>
                  <a:lnTo>
                    <a:pt x="48526" y="41922"/>
                  </a:lnTo>
                  <a:lnTo>
                    <a:pt x="57073" y="38404"/>
                  </a:lnTo>
                  <a:lnTo>
                    <a:pt x="68338" y="29044"/>
                  </a:lnTo>
                  <a:lnTo>
                    <a:pt x="72097" y="18503"/>
                  </a:lnTo>
                  <a:lnTo>
                    <a:pt x="65265" y="8432"/>
                  </a:lnTo>
                  <a:lnTo>
                    <a:pt x="60833" y="2336"/>
                  </a:lnTo>
                  <a:lnTo>
                    <a:pt x="41694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902415" y="4800257"/>
              <a:ext cx="72390" cy="45720"/>
            </a:xfrm>
            <a:custGeom>
              <a:avLst/>
              <a:gdLst/>
              <a:ahLst/>
              <a:cxnLst/>
              <a:rect l="l" t="t" r="r" b="b"/>
              <a:pathLst>
                <a:path w="72389" h="45720">
                  <a:moveTo>
                    <a:pt x="41686" y="0"/>
                  </a:moveTo>
                  <a:lnTo>
                    <a:pt x="21526" y="468"/>
                  </a:lnTo>
                  <a:lnTo>
                    <a:pt x="10934" y="3981"/>
                  </a:lnTo>
                  <a:lnTo>
                    <a:pt x="6150" y="6324"/>
                  </a:lnTo>
                  <a:lnTo>
                    <a:pt x="3758" y="10774"/>
                  </a:lnTo>
                  <a:lnTo>
                    <a:pt x="683" y="13819"/>
                  </a:lnTo>
                  <a:lnTo>
                    <a:pt x="1025" y="18035"/>
                  </a:lnTo>
                  <a:lnTo>
                    <a:pt x="0" y="26702"/>
                  </a:lnTo>
                  <a:lnTo>
                    <a:pt x="1366" y="31386"/>
                  </a:lnTo>
                  <a:lnTo>
                    <a:pt x="3758" y="36540"/>
                  </a:lnTo>
                  <a:lnTo>
                    <a:pt x="8542" y="39350"/>
                  </a:lnTo>
                  <a:lnTo>
                    <a:pt x="15034" y="44269"/>
                  </a:lnTo>
                  <a:lnTo>
                    <a:pt x="22551" y="44503"/>
                  </a:lnTo>
                  <a:lnTo>
                    <a:pt x="33144" y="45675"/>
                  </a:lnTo>
                  <a:lnTo>
                    <a:pt x="48520" y="41927"/>
                  </a:lnTo>
                  <a:lnTo>
                    <a:pt x="57062" y="38413"/>
                  </a:lnTo>
                  <a:lnTo>
                    <a:pt x="68338" y="29044"/>
                  </a:lnTo>
                  <a:lnTo>
                    <a:pt x="72097" y="18504"/>
                  </a:lnTo>
                  <a:lnTo>
                    <a:pt x="65263" y="8432"/>
                  </a:lnTo>
                  <a:lnTo>
                    <a:pt x="60821" y="2342"/>
                  </a:lnTo>
                  <a:lnTo>
                    <a:pt x="41686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140105" y="142747"/>
            <a:ext cx="9420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project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110" dirty="0">
                <a:solidFill>
                  <a:srgbClr val="595959"/>
                </a:solidFill>
              </a:rPr>
              <a:t>encompasses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0" dirty="0">
                <a:solidFill>
                  <a:srgbClr val="595959"/>
                </a:solidFill>
              </a:rPr>
              <a:t>central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region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specific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districts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Northern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region</a:t>
            </a:r>
            <a:endParaRPr sz="1800"/>
          </a:p>
        </p:txBody>
      </p:sp>
      <p:sp>
        <p:nvSpPr>
          <p:cNvPr id="86" name="object 86"/>
          <p:cNvSpPr txBox="1"/>
          <p:nvPr/>
        </p:nvSpPr>
        <p:spPr>
          <a:xfrm>
            <a:off x="11947435" y="787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062033" y="2518155"/>
            <a:ext cx="4622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asun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684691" y="3168396"/>
            <a:ext cx="3346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Mchinji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562768" y="3125724"/>
            <a:ext cx="263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owa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75595" y="2872232"/>
            <a:ext cx="339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407257" y="3485388"/>
            <a:ext cx="3956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Lilongwe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326015" y="1164843"/>
            <a:ext cx="44195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spc="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510214" y="3265423"/>
            <a:ext cx="3327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lim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032046" y="2439415"/>
            <a:ext cx="398780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6520" marR="5080" indent="-84455">
              <a:lnSpc>
                <a:spcPct val="102200"/>
              </a:lnSpc>
              <a:spcBef>
                <a:spcPts val="75"/>
              </a:spcBef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kho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kota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41134" y="2115540"/>
            <a:ext cx="1371600" cy="46037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78740" rIns="0" bIns="0" rtlCol="0">
            <a:spAutoFit/>
          </a:bodyPr>
          <a:lstStyle/>
          <a:p>
            <a:pPr marL="300990">
              <a:lnSpc>
                <a:spcPct val="100000"/>
              </a:lnSpc>
              <a:spcBef>
                <a:spcPts val="62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scope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41134" y="2695829"/>
            <a:ext cx="1371600" cy="46037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8064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63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scope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19874" y="1694179"/>
            <a:ext cx="434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Trebuchet MS"/>
                <a:cs typeface="Trebuchet MS"/>
              </a:rPr>
              <a:t>K</a:t>
            </a:r>
            <a:r>
              <a:rPr sz="1800" spc="100" dirty="0">
                <a:latin typeface="Trebuchet MS"/>
                <a:cs typeface="Trebuchet MS"/>
              </a:rPr>
              <a:t>e</a:t>
            </a:r>
            <a:r>
              <a:rPr sz="1800" spc="90" dirty="0"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8" name="object 3">
            <a:extLst>
              <a:ext uri="{FF2B5EF4-FFF2-40B4-BE49-F238E27FC236}">
                <a16:creationId xmlns:a16="http://schemas.microsoft.com/office/drawing/2014/main" id="{18B1CC9F-D0DD-67A4-5486-A4D4036DDD6F}"/>
              </a:ext>
            </a:extLst>
          </p:cNvPr>
          <p:cNvSpPr txBox="1">
            <a:spLocks/>
          </p:cNvSpPr>
          <p:nvPr/>
        </p:nvSpPr>
        <p:spPr>
          <a:xfrm>
            <a:off x="7522029" y="5391756"/>
            <a:ext cx="4648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800" kern="0" spc="30">
                <a:solidFill>
                  <a:srgbClr val="595959"/>
                </a:solidFill>
              </a:rPr>
              <a:t>Interviews</a:t>
            </a:r>
            <a:r>
              <a:rPr lang="en-US" sz="1800" kern="0" spc="-90">
                <a:solidFill>
                  <a:srgbClr val="595959"/>
                </a:solidFill>
              </a:rPr>
              <a:t> </a:t>
            </a:r>
            <a:r>
              <a:rPr lang="en-US" sz="1800" kern="0" spc="60">
                <a:solidFill>
                  <a:srgbClr val="595959"/>
                </a:solidFill>
              </a:rPr>
              <a:t>were</a:t>
            </a:r>
            <a:r>
              <a:rPr lang="en-US" sz="1800" kern="0" spc="-90">
                <a:solidFill>
                  <a:srgbClr val="595959"/>
                </a:solidFill>
              </a:rPr>
              <a:t> </a:t>
            </a:r>
            <a:r>
              <a:rPr lang="en-US" sz="1800" kern="0" spc="80">
                <a:solidFill>
                  <a:srgbClr val="595959"/>
                </a:solidFill>
              </a:rPr>
              <a:t>conducted</a:t>
            </a:r>
            <a:r>
              <a:rPr lang="en-US" sz="1800" kern="0" spc="-85">
                <a:solidFill>
                  <a:srgbClr val="595959"/>
                </a:solidFill>
              </a:rPr>
              <a:t> </a:t>
            </a:r>
            <a:r>
              <a:rPr lang="en-US" sz="1800" kern="0" spc="15">
                <a:solidFill>
                  <a:srgbClr val="595959"/>
                </a:solidFill>
              </a:rPr>
              <a:t>to</a:t>
            </a:r>
            <a:r>
              <a:rPr lang="en-US" sz="1800" kern="0" spc="-95">
                <a:solidFill>
                  <a:srgbClr val="595959"/>
                </a:solidFill>
              </a:rPr>
              <a:t> </a:t>
            </a:r>
            <a:r>
              <a:rPr lang="en-US" sz="1800" kern="0" spc="10">
                <a:solidFill>
                  <a:srgbClr val="595959"/>
                </a:solidFill>
              </a:rPr>
              <a:t>better</a:t>
            </a:r>
            <a:r>
              <a:rPr lang="en-US" sz="1800" kern="0" spc="-95">
                <a:solidFill>
                  <a:srgbClr val="595959"/>
                </a:solidFill>
              </a:rPr>
              <a:t> </a:t>
            </a:r>
            <a:r>
              <a:rPr lang="en-US" sz="1800" kern="0" spc="65">
                <a:solidFill>
                  <a:srgbClr val="595959"/>
                </a:solidFill>
              </a:rPr>
              <a:t>understand</a:t>
            </a:r>
            <a:r>
              <a:rPr lang="en-US" sz="1800" kern="0" spc="-85">
                <a:solidFill>
                  <a:srgbClr val="595959"/>
                </a:solidFill>
              </a:rPr>
              <a:t> </a:t>
            </a:r>
            <a:r>
              <a:rPr lang="en-US" sz="1800" kern="0" spc="35">
                <a:solidFill>
                  <a:srgbClr val="595959"/>
                </a:solidFill>
              </a:rPr>
              <a:t>specific</a:t>
            </a:r>
            <a:r>
              <a:rPr lang="en-US" sz="1800" kern="0" spc="-85">
                <a:solidFill>
                  <a:srgbClr val="595959"/>
                </a:solidFill>
              </a:rPr>
              <a:t> </a:t>
            </a:r>
            <a:r>
              <a:rPr lang="en-US" sz="1800" kern="0" spc="65">
                <a:solidFill>
                  <a:srgbClr val="595959"/>
                </a:solidFill>
              </a:rPr>
              <a:t>questions</a:t>
            </a:r>
            <a:r>
              <a:rPr lang="en-US" sz="1800" kern="0" spc="-90">
                <a:solidFill>
                  <a:srgbClr val="595959"/>
                </a:solidFill>
              </a:rPr>
              <a:t> </a:t>
            </a:r>
            <a:r>
              <a:rPr lang="en-US" sz="1800" kern="0" spc="-10">
                <a:solidFill>
                  <a:srgbClr val="595959"/>
                </a:solidFill>
              </a:rPr>
              <a:t>that</a:t>
            </a:r>
            <a:r>
              <a:rPr lang="en-US" sz="1800" kern="0" spc="-85">
                <a:solidFill>
                  <a:srgbClr val="595959"/>
                </a:solidFill>
              </a:rPr>
              <a:t> </a:t>
            </a:r>
            <a:r>
              <a:rPr lang="en-US" sz="1800" kern="0" spc="65">
                <a:solidFill>
                  <a:srgbClr val="595959"/>
                </a:solidFill>
              </a:rPr>
              <a:t>arose</a:t>
            </a:r>
            <a:endParaRPr lang="en-US" sz="1800" kern="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8073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5" dirty="0">
                <a:solidFill>
                  <a:srgbClr val="595959"/>
                </a:solidFill>
              </a:rPr>
              <a:t>A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variety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business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models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possible,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with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strong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skew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to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processing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9720" y="348451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991360" indent="-285750">
              <a:lnSpc>
                <a:spcPct val="100000"/>
              </a:lnSpc>
              <a:spcBef>
                <a:spcPts val="875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Aggregation</a:t>
            </a:r>
            <a:endParaRPr sz="13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745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20" dirty="0">
                <a:solidFill>
                  <a:srgbClr val="404040"/>
                </a:solidFill>
                <a:latin typeface="Calibri Light"/>
                <a:cs typeface="Calibri Light"/>
              </a:rPr>
              <a:t>Transport</a:t>
            </a:r>
            <a:endParaRPr sz="13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650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10" dirty="0">
                <a:solidFill>
                  <a:srgbClr val="404040"/>
                </a:solidFill>
                <a:latin typeface="Calibri Light"/>
                <a:cs typeface="Calibri Light"/>
              </a:rPr>
              <a:t>Storage</a:t>
            </a:r>
            <a:endParaRPr sz="13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745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Commercial </a:t>
            </a:r>
            <a:r>
              <a:rPr sz="1300" spc="-20" dirty="0">
                <a:solidFill>
                  <a:srgbClr val="404040"/>
                </a:solidFill>
                <a:latin typeface="Calibri Light"/>
                <a:cs typeface="Calibri Light"/>
              </a:rPr>
              <a:t>Trading</a:t>
            </a:r>
            <a:r>
              <a:rPr sz="13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(export region </a:t>
            </a:r>
            <a:r>
              <a:rPr sz="1300" dirty="0">
                <a:solidFill>
                  <a:srgbClr val="404040"/>
                </a:solidFill>
                <a:latin typeface="Calibri Light"/>
                <a:cs typeface="Calibri Light"/>
              </a:rPr>
              <a:t>&amp;</a:t>
            </a:r>
            <a:r>
              <a:rPr sz="130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potentially EU)</a:t>
            </a:r>
            <a:endParaRPr sz="13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452" y="1820887"/>
            <a:ext cx="663736" cy="5309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5308" y="1857471"/>
            <a:ext cx="1219200" cy="7417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2846" y="3601758"/>
            <a:ext cx="965200" cy="965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041" y="3590747"/>
            <a:ext cx="921981" cy="965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4956" y="152932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85420" rIns="0" bIns="0" rtlCol="0">
            <a:spAutoFit/>
          </a:bodyPr>
          <a:lstStyle/>
          <a:p>
            <a:pPr marL="1680210" indent="-286385">
              <a:lnSpc>
                <a:spcPct val="100000"/>
              </a:lnSpc>
              <a:spcBef>
                <a:spcPts val="1460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Seed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 (testing)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Seed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Multiplication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Small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scale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irrigation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systems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Aflasafe,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herbicides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etc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provision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512" y="3470147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344295" indent="-285750">
              <a:lnSpc>
                <a:spcPct val="100000"/>
              </a:lnSpc>
              <a:spcBef>
                <a:spcPts val="70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Extension</a:t>
            </a:r>
            <a:r>
              <a:rPr sz="140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Farming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3233" y="1524000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761489" indent="-286385">
              <a:lnSpc>
                <a:spcPct val="100000"/>
              </a:lnSpc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Sorting,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cleaning</a:t>
            </a:r>
            <a:endParaRPr sz="1400">
              <a:latin typeface="Calibri Light"/>
              <a:cs typeface="Calibri Light"/>
            </a:endParaRPr>
          </a:p>
          <a:p>
            <a:pPr marL="1761489" marR="377825" indent="-285750">
              <a:lnSpc>
                <a:spcPct val="101400"/>
              </a:lnSpc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Manufacturing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(pastes,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peanut </a:t>
            </a:r>
            <a:r>
              <a:rPr sz="1400" spc="-30" dirty="0">
                <a:solidFill>
                  <a:srgbClr val="404040"/>
                </a:solidFill>
                <a:latin typeface="Calibri Light"/>
                <a:cs typeface="Calibri Light"/>
              </a:rPr>
              <a:t>butter,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snacks, 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baked </a:t>
            </a:r>
            <a:r>
              <a:rPr sz="1400" spc="-30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goods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etc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 )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4956" y="1151166"/>
            <a:ext cx="2410460" cy="347345"/>
          </a:xfrm>
          <a:custGeom>
            <a:avLst/>
            <a:gdLst/>
            <a:ahLst/>
            <a:cxnLst/>
            <a:rect l="l" t="t" r="r" b="b"/>
            <a:pathLst>
              <a:path w="2410460" h="347344">
                <a:moveTo>
                  <a:pt x="2352277" y="0"/>
                </a:moveTo>
                <a:lnTo>
                  <a:pt x="57886" y="0"/>
                </a:lnTo>
                <a:lnTo>
                  <a:pt x="35354" y="4549"/>
                </a:lnTo>
                <a:lnTo>
                  <a:pt x="16954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06"/>
                </a:lnTo>
                <a:lnTo>
                  <a:pt x="2410164" y="347306"/>
                </a:lnTo>
                <a:lnTo>
                  <a:pt x="2410164" y="57886"/>
                </a:lnTo>
                <a:lnTo>
                  <a:pt x="2405614" y="35356"/>
                </a:lnTo>
                <a:lnTo>
                  <a:pt x="2393208" y="16956"/>
                </a:lnTo>
                <a:lnTo>
                  <a:pt x="2374807" y="4549"/>
                </a:lnTo>
                <a:lnTo>
                  <a:pt x="2352277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0649" y="1186179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3512" y="3106343"/>
            <a:ext cx="2381885" cy="333375"/>
          </a:xfrm>
          <a:custGeom>
            <a:avLst/>
            <a:gdLst/>
            <a:ahLst/>
            <a:cxnLst/>
            <a:rect l="l" t="t" r="r" b="b"/>
            <a:pathLst>
              <a:path w="2381885" h="333375">
                <a:moveTo>
                  <a:pt x="2326121" y="0"/>
                </a:moveTo>
                <a:lnTo>
                  <a:pt x="55492" y="0"/>
                </a:lnTo>
                <a:lnTo>
                  <a:pt x="33892" y="4362"/>
                </a:lnTo>
                <a:lnTo>
                  <a:pt x="16253" y="16257"/>
                </a:lnTo>
                <a:lnTo>
                  <a:pt x="4360" y="33898"/>
                </a:lnTo>
                <a:lnTo>
                  <a:pt x="0" y="55499"/>
                </a:lnTo>
                <a:lnTo>
                  <a:pt x="0" y="332955"/>
                </a:lnTo>
                <a:lnTo>
                  <a:pt x="2381608" y="332955"/>
                </a:lnTo>
                <a:lnTo>
                  <a:pt x="2381608" y="55499"/>
                </a:lnTo>
                <a:lnTo>
                  <a:pt x="2377247" y="33898"/>
                </a:lnTo>
                <a:lnTo>
                  <a:pt x="2365356" y="16257"/>
                </a:lnTo>
                <a:lnTo>
                  <a:pt x="2347719" y="4362"/>
                </a:lnTo>
                <a:lnTo>
                  <a:pt x="2326121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8504" y="3133851"/>
            <a:ext cx="1852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1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63233" y="1171016"/>
            <a:ext cx="1539875" cy="322580"/>
          </a:xfrm>
          <a:custGeom>
            <a:avLst/>
            <a:gdLst/>
            <a:ahLst/>
            <a:cxnLst/>
            <a:rect l="l" t="t" r="r" b="b"/>
            <a:pathLst>
              <a:path w="1539875" h="322580">
                <a:moveTo>
                  <a:pt x="1485938" y="0"/>
                </a:moveTo>
                <a:lnTo>
                  <a:pt x="53695" y="0"/>
                </a:lnTo>
                <a:lnTo>
                  <a:pt x="32795" y="4219"/>
                </a:lnTo>
                <a:lnTo>
                  <a:pt x="15727" y="15725"/>
                </a:lnTo>
                <a:lnTo>
                  <a:pt x="4219" y="32789"/>
                </a:lnTo>
                <a:lnTo>
                  <a:pt x="0" y="53682"/>
                </a:lnTo>
                <a:lnTo>
                  <a:pt x="0" y="322135"/>
                </a:lnTo>
                <a:lnTo>
                  <a:pt x="1539621" y="322135"/>
                </a:lnTo>
                <a:lnTo>
                  <a:pt x="1539621" y="53682"/>
                </a:lnTo>
                <a:lnTo>
                  <a:pt x="1535403" y="32789"/>
                </a:lnTo>
                <a:lnTo>
                  <a:pt x="1523899" y="15725"/>
                </a:lnTo>
                <a:lnTo>
                  <a:pt x="1506836" y="4219"/>
                </a:lnTo>
                <a:lnTo>
                  <a:pt x="148593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57696" y="1192275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99720" y="3106343"/>
            <a:ext cx="3325495" cy="347345"/>
          </a:xfrm>
          <a:custGeom>
            <a:avLst/>
            <a:gdLst/>
            <a:ahLst/>
            <a:cxnLst/>
            <a:rect l="l" t="t" r="r" b="b"/>
            <a:pathLst>
              <a:path w="3325495" h="347345">
                <a:moveTo>
                  <a:pt x="3267252" y="0"/>
                </a:moveTo>
                <a:lnTo>
                  <a:pt x="57886" y="0"/>
                </a:lnTo>
                <a:lnTo>
                  <a:pt x="35356" y="4549"/>
                </a:lnTo>
                <a:lnTo>
                  <a:pt x="16956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19"/>
                </a:lnTo>
                <a:lnTo>
                  <a:pt x="3325139" y="347319"/>
                </a:lnTo>
                <a:lnTo>
                  <a:pt x="3325139" y="57886"/>
                </a:lnTo>
                <a:lnTo>
                  <a:pt x="3320589" y="35356"/>
                </a:lnTo>
                <a:lnTo>
                  <a:pt x="3308183" y="16956"/>
                </a:lnTo>
                <a:lnTo>
                  <a:pt x="3289783" y="4549"/>
                </a:lnTo>
                <a:lnTo>
                  <a:pt x="32672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95415" y="3139947"/>
            <a:ext cx="2780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Marketing,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Sales,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Distribution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"/>
            <a:ext cx="539958" cy="55034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3425" y="0"/>
            <a:ext cx="7648575" cy="6847840"/>
            <a:chOff x="4543425" y="0"/>
            <a:chExt cx="7648575" cy="6847840"/>
          </a:xfrm>
        </p:grpSpPr>
        <p:sp>
          <p:nvSpPr>
            <p:cNvPr id="3" name="object 3"/>
            <p:cNvSpPr/>
            <p:nvPr/>
          </p:nvSpPr>
          <p:spPr>
            <a:xfrm>
              <a:off x="4543425" y="0"/>
              <a:ext cx="7648575" cy="6847840"/>
            </a:xfrm>
            <a:custGeom>
              <a:avLst/>
              <a:gdLst/>
              <a:ahLst/>
              <a:cxnLst/>
              <a:rect l="l" t="t" r="r" b="b"/>
              <a:pathLst>
                <a:path w="7648575" h="6847840">
                  <a:moveTo>
                    <a:pt x="7648575" y="0"/>
                  </a:moveTo>
                  <a:lnTo>
                    <a:pt x="0" y="0"/>
                  </a:lnTo>
                  <a:lnTo>
                    <a:pt x="0" y="6847344"/>
                  </a:lnTo>
                  <a:lnTo>
                    <a:pt x="7648575" y="6847344"/>
                  </a:lnTo>
                  <a:lnTo>
                    <a:pt x="7648575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05412" y="985964"/>
              <a:ext cx="5454650" cy="685800"/>
            </a:xfrm>
            <a:custGeom>
              <a:avLst/>
              <a:gdLst/>
              <a:ahLst/>
              <a:cxnLst/>
              <a:rect l="l" t="t" r="r" b="b"/>
              <a:pathLst>
                <a:path w="5454650" h="685800">
                  <a:moveTo>
                    <a:pt x="5454497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5454497" y="685800"/>
                  </a:lnTo>
                  <a:lnTo>
                    <a:pt x="5454497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69088" y="966722"/>
            <a:ext cx="3727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G</a:t>
            </a:r>
            <a:r>
              <a:rPr spc="190" dirty="0"/>
              <a:t>o</a:t>
            </a:r>
            <a:r>
              <a:rPr spc="150" dirty="0"/>
              <a:t>a</a:t>
            </a:r>
            <a:r>
              <a:rPr spc="45" dirty="0"/>
              <a:t>l</a:t>
            </a:r>
            <a:r>
              <a:rPr spc="320" dirty="0"/>
              <a:t>s</a:t>
            </a:r>
            <a:r>
              <a:rPr spc="-440" dirty="0"/>
              <a:t>,</a:t>
            </a:r>
            <a:r>
              <a:rPr spc="-260" dirty="0"/>
              <a:t> </a:t>
            </a:r>
            <a:r>
              <a:rPr spc="565" dirty="0"/>
              <a:t>M</a:t>
            </a:r>
            <a:r>
              <a:rPr spc="480" dirty="0"/>
              <a:t>e</a:t>
            </a:r>
            <a:r>
              <a:rPr spc="229" dirty="0"/>
              <a:t>t</a:t>
            </a:r>
            <a:r>
              <a:rPr spc="225" dirty="0"/>
              <a:t>h</a:t>
            </a:r>
            <a:r>
              <a:rPr spc="400" dirty="0"/>
              <a:t>o</a:t>
            </a:r>
            <a:r>
              <a:rPr spc="430" dirty="0"/>
              <a:t>d</a:t>
            </a:r>
            <a:r>
              <a:rPr spc="400" dirty="0"/>
              <a:t>o</a:t>
            </a:r>
            <a:r>
              <a:rPr spc="204" dirty="0"/>
              <a:t>l</a:t>
            </a:r>
            <a:r>
              <a:rPr spc="400" dirty="0"/>
              <a:t>o</a:t>
            </a:r>
            <a:r>
              <a:rPr spc="475" dirty="0"/>
              <a:t>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5412" y="1891652"/>
            <a:ext cx="545465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9"/>
              </a:lnSpc>
            </a:pPr>
            <a:r>
              <a:rPr sz="2800" spc="75" dirty="0">
                <a:solidFill>
                  <a:srgbClr val="FFFFFF"/>
                </a:solidFill>
                <a:latin typeface="Trebuchet MS"/>
                <a:cs typeface="Trebuchet MS"/>
              </a:rPr>
              <a:t>Green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9232" y="2843085"/>
            <a:ext cx="5454650" cy="685800"/>
          </a:xfrm>
          <a:prstGeom prst="rect">
            <a:avLst/>
          </a:prstGeom>
          <a:solidFill>
            <a:srgbClr val="FFFFFF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800" spc="110" dirty="0">
                <a:solidFill>
                  <a:srgbClr val="181717"/>
                </a:solidFill>
                <a:latin typeface="Trebuchet MS"/>
                <a:cs typeface="Trebuchet MS"/>
              </a:rPr>
              <a:t>Yellow</a:t>
            </a:r>
            <a:r>
              <a:rPr sz="2800" spc="-155" dirty="0">
                <a:solidFill>
                  <a:srgbClr val="181717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81717"/>
                </a:solidFill>
                <a:latin typeface="Trebuchet MS"/>
                <a:cs typeface="Trebuchet MS"/>
              </a:rPr>
              <a:t>light</a:t>
            </a:r>
            <a:r>
              <a:rPr sz="2800" spc="-145" dirty="0">
                <a:solidFill>
                  <a:srgbClr val="181717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81717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3502" y="4700206"/>
            <a:ext cx="5454650" cy="685800"/>
          </a:xfrm>
          <a:custGeom>
            <a:avLst/>
            <a:gdLst/>
            <a:ahLst/>
            <a:cxnLst/>
            <a:rect l="l" t="t" r="r" b="b"/>
            <a:pathLst>
              <a:path w="5454650" h="685800">
                <a:moveTo>
                  <a:pt x="5454497" y="0"/>
                </a:moveTo>
                <a:lnTo>
                  <a:pt x="0" y="0"/>
                </a:lnTo>
                <a:lnTo>
                  <a:pt x="0" y="685799"/>
                </a:lnTo>
                <a:lnTo>
                  <a:pt x="5454497" y="685799"/>
                </a:lnTo>
                <a:lnTo>
                  <a:pt x="5454497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10463" y="4682234"/>
            <a:ext cx="2060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30" dirty="0">
                <a:solidFill>
                  <a:srgbClr val="FFFFFF"/>
                </a:solidFill>
                <a:latin typeface="Trebuchet MS"/>
                <a:cs typeface="Trebuchet MS"/>
              </a:rPr>
              <a:t>Conclusions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82" y="0"/>
            <a:ext cx="4860925" cy="6847840"/>
            <a:chOff x="16182" y="0"/>
            <a:chExt cx="4860925" cy="68478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2" y="0"/>
              <a:ext cx="4543421" cy="68478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62200" y="1671637"/>
              <a:ext cx="2514600" cy="3586479"/>
            </a:xfrm>
            <a:custGeom>
              <a:avLst/>
              <a:gdLst/>
              <a:ahLst/>
              <a:cxnLst/>
              <a:rect l="l" t="t" r="r" b="b"/>
              <a:pathLst>
                <a:path w="2514600" h="3586479">
                  <a:moveTo>
                    <a:pt x="2514600" y="0"/>
                  </a:moveTo>
                  <a:lnTo>
                    <a:pt x="0" y="0"/>
                  </a:lnTo>
                  <a:lnTo>
                    <a:pt x="0" y="3586162"/>
                  </a:lnTo>
                  <a:lnTo>
                    <a:pt x="2514600" y="3586162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26512" y="2975355"/>
            <a:ext cx="2186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3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1734" y="3771646"/>
            <a:ext cx="545465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10"/>
              </a:lnSpc>
            </a:pPr>
            <a:r>
              <a:rPr sz="2800" spc="175" dirty="0">
                <a:solidFill>
                  <a:srgbClr val="FFFFFF"/>
                </a:solidFill>
                <a:latin typeface="Trebuchet MS"/>
                <a:cs typeface="Trebuchet MS"/>
              </a:rPr>
              <a:t>Red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44200" y="985964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1295400" y="0"/>
                </a:moveTo>
                <a:lnTo>
                  <a:pt x="0" y="0"/>
                </a:lnTo>
                <a:lnTo>
                  <a:pt x="0" y="685673"/>
                </a:lnTo>
                <a:lnTo>
                  <a:pt x="1295400" y="685673"/>
                </a:lnTo>
                <a:lnTo>
                  <a:pt x="1295400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099800" y="966722"/>
            <a:ext cx="584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2800" spc="15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22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44200" y="1891652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1295400" y="0"/>
                </a:moveTo>
                <a:lnTo>
                  <a:pt x="0" y="0"/>
                </a:lnTo>
                <a:lnTo>
                  <a:pt x="0" y="685673"/>
                </a:lnTo>
                <a:lnTo>
                  <a:pt x="1295400" y="685673"/>
                </a:lnTo>
                <a:lnTo>
                  <a:pt x="1295400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015662" y="1875027"/>
            <a:ext cx="753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800" spc="15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45" dirty="0">
                <a:solidFill>
                  <a:srgbClr val="FFFFFF"/>
                </a:solidFill>
                <a:latin typeface="Trebuchet MS"/>
                <a:cs typeface="Trebuchet MS"/>
              </a:rPr>
              <a:t>52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44200" y="2843085"/>
            <a:ext cx="1295400" cy="685800"/>
          </a:xfrm>
          <a:prstGeom prst="rect">
            <a:avLst/>
          </a:prstGeom>
          <a:solidFill>
            <a:srgbClr val="FFFFFF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ts val="3325"/>
              </a:lnSpc>
            </a:pPr>
            <a:r>
              <a:rPr sz="2800" spc="110" dirty="0">
                <a:solidFill>
                  <a:srgbClr val="181717"/>
                </a:solidFill>
                <a:latin typeface="Trebuchet MS"/>
                <a:cs typeface="Trebuchet MS"/>
              </a:rPr>
              <a:t>53-65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44200" y="3771646"/>
            <a:ext cx="129540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ts val="3310"/>
              </a:lnSpc>
            </a:pPr>
            <a:r>
              <a:rPr sz="2800" spc="120" dirty="0">
                <a:solidFill>
                  <a:srgbClr val="FFFFFF"/>
                </a:solidFill>
                <a:latin typeface="Trebuchet MS"/>
                <a:cs typeface="Trebuchet MS"/>
              </a:rPr>
              <a:t>66-81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744200" y="4700206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1295400" y="0"/>
                </a:moveTo>
                <a:lnTo>
                  <a:pt x="0" y="0"/>
                </a:lnTo>
                <a:lnTo>
                  <a:pt x="0" y="685672"/>
                </a:lnTo>
                <a:lnTo>
                  <a:pt x="1295400" y="685672"/>
                </a:lnTo>
                <a:lnTo>
                  <a:pt x="1295400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900574" y="4682234"/>
            <a:ext cx="982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14" dirty="0">
                <a:solidFill>
                  <a:srgbClr val="FFFFFF"/>
                </a:solidFill>
                <a:latin typeface="Trebuchet MS"/>
                <a:cs typeface="Trebuchet MS"/>
              </a:rPr>
              <a:t>82</a:t>
            </a:r>
            <a:r>
              <a:rPr sz="2800" spc="15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114" dirty="0">
                <a:solidFill>
                  <a:srgbClr val="FFFFFF"/>
                </a:solidFill>
                <a:latin typeface="Trebuchet MS"/>
                <a:cs typeface="Trebuchet MS"/>
              </a:rPr>
              <a:t>87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482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21293" y="2362199"/>
              <a:ext cx="5207000" cy="2057400"/>
            </a:xfrm>
            <a:custGeom>
              <a:avLst/>
              <a:gdLst/>
              <a:ahLst/>
              <a:cxnLst/>
              <a:rect l="l" t="t" r="r" b="b"/>
              <a:pathLst>
                <a:path w="5207000" h="2057400">
                  <a:moveTo>
                    <a:pt x="5207000" y="0"/>
                  </a:moveTo>
                  <a:lnTo>
                    <a:pt x="0" y="0"/>
                  </a:lnTo>
                  <a:lnTo>
                    <a:pt x="0" y="2057400"/>
                  </a:lnTo>
                  <a:lnTo>
                    <a:pt x="5207000" y="205740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69943" y="2940811"/>
            <a:ext cx="1510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95" dirty="0"/>
              <a:t>M</a:t>
            </a:r>
            <a:r>
              <a:rPr sz="3600" spc="300" dirty="0"/>
              <a:t>a</a:t>
            </a:r>
            <a:r>
              <a:rPr sz="3600" spc="155" dirty="0"/>
              <a:t>n</a:t>
            </a:r>
            <a:r>
              <a:rPr sz="3600" spc="330" dirty="0"/>
              <a:t>go</a:t>
            </a:r>
            <a:endParaRPr sz="3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10301605" cy="587375"/>
            <a:chOff x="0" y="6270625"/>
            <a:chExt cx="1030160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10301605" cy="431165"/>
            </a:xfrm>
            <a:custGeom>
              <a:avLst/>
              <a:gdLst/>
              <a:ahLst/>
              <a:cxnLst/>
              <a:rect l="l" t="t" r="r" b="b"/>
              <a:pathLst>
                <a:path w="10301605" h="431165">
                  <a:moveTo>
                    <a:pt x="10301160" y="0"/>
                  </a:moveTo>
                  <a:lnTo>
                    <a:pt x="0" y="0"/>
                  </a:lnTo>
                  <a:lnTo>
                    <a:pt x="0" y="431073"/>
                  </a:lnTo>
                  <a:lnTo>
                    <a:pt x="10301160" y="431073"/>
                  </a:lnTo>
                  <a:lnTo>
                    <a:pt x="1030116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81572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595959"/>
                </a:solidFill>
              </a:rPr>
              <a:t>Mango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production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extends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from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Nkhotakota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10" dirty="0">
                <a:solidFill>
                  <a:srgbClr val="595959"/>
                </a:solidFill>
              </a:rPr>
              <a:t>down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to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Southern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region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0251"/>
            <a:ext cx="424413" cy="41173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08065" y="922794"/>
            <a:ext cx="3657600" cy="5362575"/>
            <a:chOff x="5708065" y="922794"/>
            <a:chExt cx="3657600" cy="53625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8065" y="922794"/>
              <a:ext cx="3657599" cy="53621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02094" y="3200400"/>
              <a:ext cx="1470025" cy="2628265"/>
            </a:xfrm>
            <a:custGeom>
              <a:avLst/>
              <a:gdLst/>
              <a:ahLst/>
              <a:cxnLst/>
              <a:rect l="l" t="t" r="r" b="b"/>
              <a:pathLst>
                <a:path w="1470025" h="2628265">
                  <a:moveTo>
                    <a:pt x="988453" y="2602990"/>
                  </a:moveTo>
                  <a:lnTo>
                    <a:pt x="909726" y="2627810"/>
                  </a:lnTo>
                  <a:lnTo>
                    <a:pt x="988453" y="2618004"/>
                  </a:lnTo>
                  <a:lnTo>
                    <a:pt x="988453" y="2602990"/>
                  </a:lnTo>
                  <a:close/>
                </a:path>
                <a:path w="1470025" h="2628265">
                  <a:moveTo>
                    <a:pt x="148704" y="0"/>
                  </a:moveTo>
                  <a:lnTo>
                    <a:pt x="78727" y="19608"/>
                  </a:lnTo>
                  <a:lnTo>
                    <a:pt x="8750" y="186296"/>
                  </a:lnTo>
                  <a:lnTo>
                    <a:pt x="3284" y="237723"/>
                  </a:lnTo>
                  <a:lnTo>
                    <a:pt x="731" y="259745"/>
                  </a:lnTo>
                  <a:lnTo>
                    <a:pt x="0" y="274459"/>
                  </a:lnTo>
                  <a:lnTo>
                    <a:pt x="0" y="303961"/>
                  </a:lnTo>
                  <a:lnTo>
                    <a:pt x="17487" y="470649"/>
                  </a:lnTo>
                  <a:lnTo>
                    <a:pt x="19562" y="492727"/>
                  </a:lnTo>
                  <a:lnTo>
                    <a:pt x="23706" y="536887"/>
                  </a:lnTo>
                  <a:lnTo>
                    <a:pt x="30899" y="583374"/>
                  </a:lnTo>
                  <a:lnTo>
                    <a:pt x="33349" y="595581"/>
                  </a:lnTo>
                  <a:lnTo>
                    <a:pt x="34988" y="607923"/>
                  </a:lnTo>
                  <a:lnTo>
                    <a:pt x="35658" y="622598"/>
                  </a:lnTo>
                  <a:lnTo>
                    <a:pt x="35583" y="637336"/>
                  </a:lnTo>
                  <a:lnTo>
                    <a:pt x="35211" y="652032"/>
                  </a:lnTo>
                  <a:lnTo>
                    <a:pt x="34988" y="666750"/>
                  </a:lnTo>
                  <a:lnTo>
                    <a:pt x="69976" y="804024"/>
                  </a:lnTo>
                  <a:lnTo>
                    <a:pt x="81156" y="835796"/>
                  </a:lnTo>
                  <a:lnTo>
                    <a:pt x="92498" y="867502"/>
                  </a:lnTo>
                  <a:lnTo>
                    <a:pt x="103515" y="899336"/>
                  </a:lnTo>
                  <a:lnTo>
                    <a:pt x="113715" y="931494"/>
                  </a:lnTo>
                  <a:lnTo>
                    <a:pt x="115854" y="938867"/>
                  </a:lnTo>
                  <a:lnTo>
                    <a:pt x="117967" y="946254"/>
                  </a:lnTo>
                  <a:lnTo>
                    <a:pt x="120141" y="953618"/>
                  </a:lnTo>
                  <a:lnTo>
                    <a:pt x="122466" y="960920"/>
                  </a:lnTo>
                  <a:lnTo>
                    <a:pt x="133031" y="989590"/>
                  </a:lnTo>
                  <a:lnTo>
                    <a:pt x="138172" y="1000634"/>
                  </a:lnTo>
                  <a:lnTo>
                    <a:pt x="139832" y="1006527"/>
                  </a:lnTo>
                  <a:lnTo>
                    <a:pt x="139954" y="1019746"/>
                  </a:lnTo>
                  <a:lnTo>
                    <a:pt x="244919" y="1225651"/>
                  </a:lnTo>
                  <a:lnTo>
                    <a:pt x="255691" y="1247824"/>
                  </a:lnTo>
                  <a:lnTo>
                    <a:pt x="277236" y="1292159"/>
                  </a:lnTo>
                  <a:lnTo>
                    <a:pt x="301936" y="1333412"/>
                  </a:lnTo>
                  <a:lnTo>
                    <a:pt x="308828" y="1342966"/>
                  </a:lnTo>
                  <a:lnTo>
                    <a:pt x="314909" y="1353121"/>
                  </a:lnTo>
                  <a:lnTo>
                    <a:pt x="317560" y="1360244"/>
                  </a:lnTo>
                  <a:lnTo>
                    <a:pt x="320995" y="1375418"/>
                  </a:lnTo>
                  <a:lnTo>
                    <a:pt x="323646" y="1382534"/>
                  </a:lnTo>
                  <a:lnTo>
                    <a:pt x="329714" y="1392706"/>
                  </a:lnTo>
                  <a:lnTo>
                    <a:pt x="336586" y="1402278"/>
                  </a:lnTo>
                  <a:lnTo>
                    <a:pt x="343551" y="1411786"/>
                  </a:lnTo>
                  <a:lnTo>
                    <a:pt x="349897" y="1421764"/>
                  </a:lnTo>
                  <a:lnTo>
                    <a:pt x="355544" y="1433121"/>
                  </a:lnTo>
                  <a:lnTo>
                    <a:pt x="361232" y="1446021"/>
                  </a:lnTo>
                  <a:lnTo>
                    <a:pt x="365624" y="1456597"/>
                  </a:lnTo>
                  <a:lnTo>
                    <a:pt x="367385" y="1460982"/>
                  </a:lnTo>
                  <a:lnTo>
                    <a:pt x="857250" y="2245398"/>
                  </a:lnTo>
                  <a:lnTo>
                    <a:pt x="935977" y="2421900"/>
                  </a:lnTo>
                  <a:lnTo>
                    <a:pt x="944557" y="2444049"/>
                  </a:lnTo>
                  <a:lnTo>
                    <a:pt x="953028" y="2466258"/>
                  </a:lnTo>
                  <a:lnTo>
                    <a:pt x="961721" y="2488349"/>
                  </a:lnTo>
                  <a:lnTo>
                    <a:pt x="970965" y="2510147"/>
                  </a:lnTo>
                  <a:lnTo>
                    <a:pt x="975360" y="2517572"/>
                  </a:lnTo>
                  <a:lnTo>
                    <a:pt x="980619" y="2524493"/>
                  </a:lnTo>
                  <a:lnTo>
                    <a:pt x="985422" y="2531595"/>
                  </a:lnTo>
                  <a:lnTo>
                    <a:pt x="988453" y="2539563"/>
                  </a:lnTo>
                  <a:lnTo>
                    <a:pt x="990055" y="2554074"/>
                  </a:lnTo>
                  <a:lnTo>
                    <a:pt x="989877" y="2568804"/>
                  </a:lnTo>
                  <a:lnTo>
                    <a:pt x="988987" y="2583621"/>
                  </a:lnTo>
                  <a:lnTo>
                    <a:pt x="988453" y="2598394"/>
                  </a:lnTo>
                  <a:lnTo>
                    <a:pt x="988453" y="2602990"/>
                  </a:lnTo>
                  <a:lnTo>
                    <a:pt x="1469567" y="2451315"/>
                  </a:lnTo>
                  <a:lnTo>
                    <a:pt x="1233385" y="1921827"/>
                  </a:lnTo>
                  <a:lnTo>
                    <a:pt x="900988" y="1480591"/>
                  </a:lnTo>
                  <a:lnTo>
                    <a:pt x="734783" y="1294295"/>
                  </a:lnTo>
                  <a:lnTo>
                    <a:pt x="726173" y="1274600"/>
                  </a:lnTo>
                  <a:lnTo>
                    <a:pt x="708962" y="1235212"/>
                  </a:lnTo>
                  <a:lnTo>
                    <a:pt x="684623" y="1186474"/>
                  </a:lnTo>
                  <a:lnTo>
                    <a:pt x="653184" y="1128438"/>
                  </a:lnTo>
                  <a:lnTo>
                    <a:pt x="647306" y="1117803"/>
                  </a:lnTo>
                  <a:lnTo>
                    <a:pt x="645351" y="1107910"/>
                  </a:lnTo>
                  <a:lnTo>
                    <a:pt x="589882" y="947275"/>
                  </a:lnTo>
                  <a:lnTo>
                    <a:pt x="535276" y="802528"/>
                  </a:lnTo>
                  <a:lnTo>
                    <a:pt x="490762" y="685495"/>
                  </a:lnTo>
                  <a:lnTo>
                    <a:pt x="472356" y="637308"/>
                  </a:lnTo>
                  <a:lnTo>
                    <a:pt x="446112" y="539292"/>
                  </a:lnTo>
                  <a:lnTo>
                    <a:pt x="444145" y="514745"/>
                  </a:lnTo>
                  <a:lnTo>
                    <a:pt x="442318" y="490178"/>
                  </a:lnTo>
                  <a:lnTo>
                    <a:pt x="440201" y="465655"/>
                  </a:lnTo>
                  <a:lnTo>
                    <a:pt x="437362" y="441236"/>
                  </a:lnTo>
                  <a:lnTo>
                    <a:pt x="435763" y="433729"/>
                  </a:lnTo>
                  <a:lnTo>
                    <a:pt x="433417" y="426424"/>
                  </a:lnTo>
                  <a:lnTo>
                    <a:pt x="430860" y="419172"/>
                  </a:lnTo>
                  <a:lnTo>
                    <a:pt x="428625" y="411822"/>
                  </a:lnTo>
                  <a:lnTo>
                    <a:pt x="426350" y="402039"/>
                  </a:lnTo>
                  <a:lnTo>
                    <a:pt x="424307" y="392188"/>
                  </a:lnTo>
                  <a:lnTo>
                    <a:pt x="422234" y="382347"/>
                  </a:lnTo>
                  <a:lnTo>
                    <a:pt x="419874" y="372592"/>
                  </a:lnTo>
                  <a:lnTo>
                    <a:pt x="412790" y="348254"/>
                  </a:lnTo>
                  <a:lnTo>
                    <a:pt x="405360" y="324027"/>
                  </a:lnTo>
                  <a:lnTo>
                    <a:pt x="398627" y="299572"/>
                  </a:lnTo>
                  <a:lnTo>
                    <a:pt x="393623" y="274459"/>
                  </a:lnTo>
                  <a:lnTo>
                    <a:pt x="392671" y="268097"/>
                  </a:lnTo>
                  <a:lnTo>
                    <a:pt x="393636" y="261467"/>
                  </a:lnTo>
                  <a:lnTo>
                    <a:pt x="393636" y="254939"/>
                  </a:lnTo>
                  <a:lnTo>
                    <a:pt x="341147" y="98056"/>
                  </a:lnTo>
                  <a:lnTo>
                    <a:pt x="253669" y="19608"/>
                  </a:lnTo>
                  <a:lnTo>
                    <a:pt x="214234" y="15306"/>
                  </a:lnTo>
                  <a:lnTo>
                    <a:pt x="194542" y="12929"/>
                  </a:lnTo>
                  <a:lnTo>
                    <a:pt x="174942" y="9804"/>
                  </a:lnTo>
                  <a:lnTo>
                    <a:pt x="167006" y="7554"/>
                  </a:lnTo>
                  <a:lnTo>
                    <a:pt x="158413" y="4264"/>
                  </a:lnTo>
                  <a:lnTo>
                    <a:pt x="151525" y="1292"/>
                  </a:lnTo>
                  <a:lnTo>
                    <a:pt x="148704" y="0"/>
                  </a:lnTo>
                  <a:close/>
                </a:path>
              </a:pathLst>
            </a:custGeom>
            <a:solidFill>
              <a:srgbClr val="333F50">
                <a:alpha val="545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02095" y="3200400"/>
              <a:ext cx="1470025" cy="2628265"/>
            </a:xfrm>
            <a:custGeom>
              <a:avLst/>
              <a:gdLst/>
              <a:ahLst/>
              <a:cxnLst/>
              <a:rect l="l" t="t" r="r" b="b"/>
              <a:pathLst>
                <a:path w="1470025" h="2628265">
                  <a:moveTo>
                    <a:pt x="909734" y="2627812"/>
                  </a:moveTo>
                  <a:lnTo>
                    <a:pt x="1469571" y="2451317"/>
                  </a:lnTo>
                  <a:lnTo>
                    <a:pt x="1233389" y="1921833"/>
                  </a:lnTo>
                  <a:lnTo>
                    <a:pt x="900986" y="1480595"/>
                  </a:lnTo>
                  <a:lnTo>
                    <a:pt x="839754" y="1411958"/>
                  </a:lnTo>
                  <a:lnTo>
                    <a:pt x="734786" y="1294295"/>
                  </a:lnTo>
                  <a:lnTo>
                    <a:pt x="726179" y="1274601"/>
                  </a:lnTo>
                  <a:lnTo>
                    <a:pt x="717666" y="1254851"/>
                  </a:lnTo>
                  <a:lnTo>
                    <a:pt x="708965" y="1235213"/>
                  </a:lnTo>
                  <a:lnTo>
                    <a:pt x="684628" y="1186475"/>
                  </a:lnTo>
                  <a:lnTo>
                    <a:pt x="653189" y="1128435"/>
                  </a:lnTo>
                  <a:lnTo>
                    <a:pt x="647311" y="1117800"/>
                  </a:lnTo>
                  <a:lnTo>
                    <a:pt x="645353" y="1107911"/>
                  </a:lnTo>
                  <a:lnTo>
                    <a:pt x="589887" y="947277"/>
                  </a:lnTo>
                  <a:lnTo>
                    <a:pt x="535278" y="802530"/>
                  </a:lnTo>
                  <a:lnTo>
                    <a:pt x="490761" y="685499"/>
                  </a:lnTo>
                  <a:lnTo>
                    <a:pt x="472361" y="637342"/>
                  </a:lnTo>
                  <a:lnTo>
                    <a:pt x="446120" y="539289"/>
                  </a:lnTo>
                  <a:lnTo>
                    <a:pt x="444149" y="514744"/>
                  </a:lnTo>
                  <a:lnTo>
                    <a:pt x="442323" y="490180"/>
                  </a:lnTo>
                  <a:lnTo>
                    <a:pt x="440208" y="465656"/>
                  </a:lnTo>
                  <a:lnTo>
                    <a:pt x="437372" y="441236"/>
                  </a:lnTo>
                  <a:lnTo>
                    <a:pt x="435770" y="433728"/>
                  </a:lnTo>
                  <a:lnTo>
                    <a:pt x="433422" y="426424"/>
                  </a:lnTo>
                  <a:lnTo>
                    <a:pt x="430863" y="419173"/>
                  </a:lnTo>
                  <a:lnTo>
                    <a:pt x="428625" y="411821"/>
                  </a:lnTo>
                  <a:lnTo>
                    <a:pt x="426350" y="402041"/>
                  </a:lnTo>
                  <a:lnTo>
                    <a:pt x="424307" y="392191"/>
                  </a:lnTo>
                  <a:lnTo>
                    <a:pt x="422236" y="382350"/>
                  </a:lnTo>
                  <a:lnTo>
                    <a:pt x="419877" y="372599"/>
                  </a:lnTo>
                  <a:lnTo>
                    <a:pt x="412794" y="348256"/>
                  </a:lnTo>
                  <a:lnTo>
                    <a:pt x="405365" y="324027"/>
                  </a:lnTo>
                  <a:lnTo>
                    <a:pt x="398631" y="299571"/>
                  </a:lnTo>
                  <a:lnTo>
                    <a:pt x="393635" y="274547"/>
                  </a:lnTo>
                  <a:lnTo>
                    <a:pt x="392675" y="268099"/>
                  </a:lnTo>
                  <a:lnTo>
                    <a:pt x="393635" y="261473"/>
                  </a:lnTo>
                  <a:lnTo>
                    <a:pt x="393635" y="254936"/>
                  </a:lnTo>
                  <a:lnTo>
                    <a:pt x="341150" y="98051"/>
                  </a:lnTo>
                  <a:lnTo>
                    <a:pt x="253676" y="19610"/>
                  </a:lnTo>
                  <a:lnTo>
                    <a:pt x="233966" y="17383"/>
                  </a:lnTo>
                  <a:lnTo>
                    <a:pt x="214237" y="15306"/>
                  </a:lnTo>
                  <a:lnTo>
                    <a:pt x="194546" y="12929"/>
                  </a:lnTo>
                  <a:lnTo>
                    <a:pt x="151527" y="1293"/>
                  </a:lnTo>
                  <a:lnTo>
                    <a:pt x="148705" y="0"/>
                  </a:lnTo>
                  <a:lnTo>
                    <a:pt x="78726" y="19610"/>
                  </a:lnTo>
                  <a:lnTo>
                    <a:pt x="8746" y="186299"/>
                  </a:lnTo>
                  <a:lnTo>
                    <a:pt x="3282" y="237726"/>
                  </a:lnTo>
                  <a:lnTo>
                    <a:pt x="730" y="259748"/>
                  </a:lnTo>
                  <a:lnTo>
                    <a:pt x="0" y="274461"/>
                  </a:lnTo>
                  <a:lnTo>
                    <a:pt x="0" y="303962"/>
                  </a:lnTo>
                  <a:lnTo>
                    <a:pt x="17494" y="470652"/>
                  </a:lnTo>
                  <a:lnTo>
                    <a:pt x="19566" y="492730"/>
                  </a:lnTo>
                  <a:lnTo>
                    <a:pt x="23709" y="536887"/>
                  </a:lnTo>
                  <a:lnTo>
                    <a:pt x="30899" y="583376"/>
                  </a:lnTo>
                  <a:lnTo>
                    <a:pt x="33350" y="595584"/>
                  </a:lnTo>
                  <a:lnTo>
                    <a:pt x="34989" y="607926"/>
                  </a:lnTo>
                  <a:lnTo>
                    <a:pt x="35657" y="622599"/>
                  </a:lnTo>
                  <a:lnTo>
                    <a:pt x="35583" y="637311"/>
                  </a:lnTo>
                  <a:lnTo>
                    <a:pt x="35212" y="652038"/>
                  </a:lnTo>
                  <a:lnTo>
                    <a:pt x="34989" y="666757"/>
                  </a:lnTo>
                  <a:lnTo>
                    <a:pt x="69979" y="804031"/>
                  </a:lnTo>
                  <a:lnTo>
                    <a:pt x="81157" y="835800"/>
                  </a:lnTo>
                  <a:lnTo>
                    <a:pt x="92498" y="867504"/>
                  </a:lnTo>
                  <a:lnTo>
                    <a:pt x="103514" y="899338"/>
                  </a:lnTo>
                  <a:lnTo>
                    <a:pt x="113716" y="931500"/>
                  </a:lnTo>
                  <a:lnTo>
                    <a:pt x="115858" y="938872"/>
                  </a:lnTo>
                  <a:lnTo>
                    <a:pt x="117969" y="946256"/>
                  </a:lnTo>
                  <a:lnTo>
                    <a:pt x="120141" y="953616"/>
                  </a:lnTo>
                  <a:lnTo>
                    <a:pt x="122463" y="960916"/>
                  </a:lnTo>
                  <a:lnTo>
                    <a:pt x="133035" y="989591"/>
                  </a:lnTo>
                  <a:lnTo>
                    <a:pt x="138178" y="1000637"/>
                  </a:lnTo>
                  <a:lnTo>
                    <a:pt x="139837" y="1006530"/>
                  </a:lnTo>
                  <a:lnTo>
                    <a:pt x="139958" y="1019747"/>
                  </a:lnTo>
                  <a:lnTo>
                    <a:pt x="244929" y="1225658"/>
                  </a:lnTo>
                  <a:lnTo>
                    <a:pt x="255700" y="1247827"/>
                  </a:lnTo>
                  <a:lnTo>
                    <a:pt x="277243" y="1292163"/>
                  </a:lnTo>
                  <a:lnTo>
                    <a:pt x="301939" y="1333414"/>
                  </a:lnTo>
                  <a:lnTo>
                    <a:pt x="308830" y="1342969"/>
                  </a:lnTo>
                  <a:lnTo>
                    <a:pt x="314908" y="1353126"/>
                  </a:lnTo>
                  <a:lnTo>
                    <a:pt x="317561" y="1360246"/>
                  </a:lnTo>
                  <a:lnTo>
                    <a:pt x="319282" y="1367834"/>
                  </a:lnTo>
                  <a:lnTo>
                    <a:pt x="321002" y="1375422"/>
                  </a:lnTo>
                  <a:lnTo>
                    <a:pt x="323656" y="1382542"/>
                  </a:lnTo>
                  <a:lnTo>
                    <a:pt x="329721" y="1392708"/>
                  </a:lnTo>
                  <a:lnTo>
                    <a:pt x="336591" y="1402276"/>
                  </a:lnTo>
                  <a:lnTo>
                    <a:pt x="343554" y="1411783"/>
                  </a:lnTo>
                  <a:lnTo>
                    <a:pt x="349897" y="1421762"/>
                  </a:lnTo>
                  <a:lnTo>
                    <a:pt x="355546" y="1433120"/>
                  </a:lnTo>
                  <a:lnTo>
                    <a:pt x="361237" y="1446022"/>
                  </a:lnTo>
                  <a:lnTo>
                    <a:pt x="365631" y="1456599"/>
                  </a:lnTo>
                  <a:lnTo>
                    <a:pt x="367393" y="1460984"/>
                  </a:lnTo>
                  <a:lnTo>
                    <a:pt x="857250" y="2245406"/>
                  </a:lnTo>
                  <a:lnTo>
                    <a:pt x="935977" y="2421901"/>
                  </a:lnTo>
                  <a:lnTo>
                    <a:pt x="944558" y="2444051"/>
                  </a:lnTo>
                  <a:lnTo>
                    <a:pt x="953029" y="2466259"/>
                  </a:lnTo>
                  <a:lnTo>
                    <a:pt x="961721" y="2488350"/>
                  </a:lnTo>
                  <a:lnTo>
                    <a:pt x="970966" y="2510149"/>
                  </a:lnTo>
                  <a:lnTo>
                    <a:pt x="975363" y="2517574"/>
                  </a:lnTo>
                  <a:lnTo>
                    <a:pt x="980622" y="2524495"/>
                  </a:lnTo>
                  <a:lnTo>
                    <a:pt x="985427" y="2531598"/>
                  </a:lnTo>
                  <a:lnTo>
                    <a:pt x="988461" y="2539565"/>
                  </a:lnTo>
                  <a:lnTo>
                    <a:pt x="990062" y="2554075"/>
                  </a:lnTo>
                  <a:lnTo>
                    <a:pt x="989884" y="2568805"/>
                  </a:lnTo>
                  <a:lnTo>
                    <a:pt x="988995" y="2583622"/>
                  </a:lnTo>
                  <a:lnTo>
                    <a:pt x="988461" y="2598396"/>
                  </a:lnTo>
                  <a:lnTo>
                    <a:pt x="988461" y="261800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49872" y="4359363"/>
            <a:ext cx="5575300" cy="1947545"/>
            <a:chOff x="6449872" y="4359363"/>
            <a:chExt cx="5575300" cy="1947545"/>
          </a:xfrm>
        </p:grpSpPr>
        <p:sp>
          <p:nvSpPr>
            <p:cNvPr id="4" name="object 4"/>
            <p:cNvSpPr/>
            <p:nvPr/>
          </p:nvSpPr>
          <p:spPr>
            <a:xfrm>
              <a:off x="6456222" y="4365713"/>
              <a:ext cx="5562600" cy="1934845"/>
            </a:xfrm>
            <a:custGeom>
              <a:avLst/>
              <a:gdLst/>
              <a:ahLst/>
              <a:cxnLst/>
              <a:rect l="l" t="t" r="r" b="b"/>
              <a:pathLst>
                <a:path w="5562600" h="1934845">
                  <a:moveTo>
                    <a:pt x="5562600" y="0"/>
                  </a:moveTo>
                  <a:lnTo>
                    <a:pt x="0" y="0"/>
                  </a:lnTo>
                  <a:lnTo>
                    <a:pt x="0" y="1934573"/>
                  </a:lnTo>
                  <a:lnTo>
                    <a:pt x="5562600" y="1934573"/>
                  </a:lnTo>
                  <a:lnTo>
                    <a:pt x="5562600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56222" y="4365713"/>
              <a:ext cx="5562600" cy="1934845"/>
            </a:xfrm>
            <a:custGeom>
              <a:avLst/>
              <a:gdLst/>
              <a:ahLst/>
              <a:cxnLst/>
              <a:rect l="l" t="t" r="r" b="b"/>
              <a:pathLst>
                <a:path w="5562600" h="1934845">
                  <a:moveTo>
                    <a:pt x="0" y="0"/>
                  </a:moveTo>
                  <a:lnTo>
                    <a:pt x="5562604" y="0"/>
                  </a:lnTo>
                  <a:lnTo>
                    <a:pt x="5562604" y="1934568"/>
                  </a:lnTo>
                  <a:lnTo>
                    <a:pt x="0" y="193456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470650" y="1274572"/>
            <a:ext cx="5575300" cy="2694305"/>
            <a:chOff x="6470650" y="1274572"/>
            <a:chExt cx="5575300" cy="2694305"/>
          </a:xfrm>
        </p:grpSpPr>
        <p:sp>
          <p:nvSpPr>
            <p:cNvPr id="7" name="object 7"/>
            <p:cNvSpPr/>
            <p:nvPr/>
          </p:nvSpPr>
          <p:spPr>
            <a:xfrm>
              <a:off x="6477000" y="1280922"/>
              <a:ext cx="5562600" cy="2681605"/>
            </a:xfrm>
            <a:custGeom>
              <a:avLst/>
              <a:gdLst/>
              <a:ahLst/>
              <a:cxnLst/>
              <a:rect l="l" t="t" r="r" b="b"/>
              <a:pathLst>
                <a:path w="5562600" h="2681604">
                  <a:moveTo>
                    <a:pt x="5562600" y="0"/>
                  </a:moveTo>
                  <a:lnTo>
                    <a:pt x="0" y="0"/>
                  </a:lnTo>
                  <a:lnTo>
                    <a:pt x="0" y="2681478"/>
                  </a:lnTo>
                  <a:lnTo>
                    <a:pt x="5562600" y="2681478"/>
                  </a:lnTo>
                  <a:lnTo>
                    <a:pt x="5562600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77000" y="1280922"/>
              <a:ext cx="5562600" cy="2681605"/>
            </a:xfrm>
            <a:custGeom>
              <a:avLst/>
              <a:gdLst/>
              <a:ahLst/>
              <a:cxnLst/>
              <a:rect l="l" t="t" r="r" b="b"/>
              <a:pathLst>
                <a:path w="5562600" h="2681604">
                  <a:moveTo>
                    <a:pt x="0" y="0"/>
                  </a:moveTo>
                  <a:lnTo>
                    <a:pt x="5562604" y="0"/>
                  </a:lnTo>
                  <a:lnTo>
                    <a:pt x="5562604" y="2681479"/>
                  </a:lnTo>
                  <a:lnTo>
                    <a:pt x="0" y="26814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92666" y="1625650"/>
              <a:ext cx="1076325" cy="1941830"/>
            </a:xfrm>
            <a:custGeom>
              <a:avLst/>
              <a:gdLst/>
              <a:ahLst/>
              <a:cxnLst/>
              <a:rect l="l" t="t" r="r" b="b"/>
              <a:pathLst>
                <a:path w="1076325" h="1941829">
                  <a:moveTo>
                    <a:pt x="0" y="0"/>
                  </a:moveTo>
                  <a:lnTo>
                    <a:pt x="0" y="537908"/>
                  </a:lnTo>
                  <a:lnTo>
                    <a:pt x="50864" y="540314"/>
                  </a:lnTo>
                  <a:lnTo>
                    <a:pt x="100827" y="547435"/>
                  </a:lnTo>
                  <a:lnTo>
                    <a:pt x="149592" y="559121"/>
                  </a:lnTo>
                  <a:lnTo>
                    <a:pt x="196867" y="575224"/>
                  </a:lnTo>
                  <a:lnTo>
                    <a:pt x="242357" y="595596"/>
                  </a:lnTo>
                  <a:lnTo>
                    <a:pt x="285767" y="620089"/>
                  </a:lnTo>
                  <a:lnTo>
                    <a:pt x="326803" y="648554"/>
                  </a:lnTo>
                  <a:lnTo>
                    <a:pt x="365171" y="680842"/>
                  </a:lnTo>
                  <a:lnTo>
                    <a:pt x="400577" y="716806"/>
                  </a:lnTo>
                  <a:lnTo>
                    <a:pt x="432727" y="756297"/>
                  </a:lnTo>
                  <a:lnTo>
                    <a:pt x="460041" y="796990"/>
                  </a:lnTo>
                  <a:lnTo>
                    <a:pt x="483189" y="839228"/>
                  </a:lnTo>
                  <a:lnTo>
                    <a:pt x="502210" y="882747"/>
                  </a:lnTo>
                  <a:lnTo>
                    <a:pt x="517145" y="927280"/>
                  </a:lnTo>
                  <a:lnTo>
                    <a:pt x="528033" y="972561"/>
                  </a:lnTo>
                  <a:lnTo>
                    <a:pt x="534915" y="1018326"/>
                  </a:lnTo>
                  <a:lnTo>
                    <a:pt x="537829" y="1064309"/>
                  </a:lnTo>
                  <a:lnTo>
                    <a:pt x="536817" y="1110244"/>
                  </a:lnTo>
                  <a:lnTo>
                    <a:pt x="531918" y="1155866"/>
                  </a:lnTo>
                  <a:lnTo>
                    <a:pt x="523173" y="1200909"/>
                  </a:lnTo>
                  <a:lnTo>
                    <a:pt x="510620" y="1245107"/>
                  </a:lnTo>
                  <a:lnTo>
                    <a:pt x="494301" y="1288196"/>
                  </a:lnTo>
                  <a:lnTo>
                    <a:pt x="474255" y="1329909"/>
                  </a:lnTo>
                  <a:lnTo>
                    <a:pt x="450521" y="1369980"/>
                  </a:lnTo>
                  <a:lnTo>
                    <a:pt x="423141" y="1408145"/>
                  </a:lnTo>
                  <a:lnTo>
                    <a:pt x="392154" y="1444138"/>
                  </a:lnTo>
                  <a:lnTo>
                    <a:pt x="357600" y="1477692"/>
                  </a:lnTo>
                  <a:lnTo>
                    <a:pt x="319519" y="1508544"/>
                  </a:lnTo>
                  <a:lnTo>
                    <a:pt x="639038" y="1941283"/>
                  </a:lnTo>
                  <a:lnTo>
                    <a:pt x="677508" y="1911513"/>
                  </a:lnTo>
                  <a:lnTo>
                    <a:pt x="714414" y="1880196"/>
                  </a:lnTo>
                  <a:lnTo>
                    <a:pt x="749724" y="1847395"/>
                  </a:lnTo>
                  <a:lnTo>
                    <a:pt x="783405" y="1813176"/>
                  </a:lnTo>
                  <a:lnTo>
                    <a:pt x="815427" y="1777600"/>
                  </a:lnTo>
                  <a:lnTo>
                    <a:pt x="845756" y="1740731"/>
                  </a:lnTo>
                  <a:lnTo>
                    <a:pt x="874361" y="1702634"/>
                  </a:lnTo>
                  <a:lnTo>
                    <a:pt x="901209" y="1663371"/>
                  </a:lnTo>
                  <a:lnTo>
                    <a:pt x="926269" y="1623007"/>
                  </a:lnTo>
                  <a:lnTo>
                    <a:pt x="949508" y="1581604"/>
                  </a:lnTo>
                  <a:lnTo>
                    <a:pt x="970895" y="1539226"/>
                  </a:lnTo>
                  <a:lnTo>
                    <a:pt x="990397" y="1495937"/>
                  </a:lnTo>
                  <a:lnTo>
                    <a:pt x="1007983" y="1451800"/>
                  </a:lnTo>
                  <a:lnTo>
                    <a:pt x="1023619" y="1406880"/>
                  </a:lnTo>
                  <a:lnTo>
                    <a:pt x="1037275" y="1361238"/>
                  </a:lnTo>
                  <a:lnTo>
                    <a:pt x="1048918" y="1314940"/>
                  </a:lnTo>
                  <a:lnTo>
                    <a:pt x="1058516" y="1268048"/>
                  </a:lnTo>
                  <a:lnTo>
                    <a:pt x="1066037" y="1220626"/>
                  </a:lnTo>
                  <a:lnTo>
                    <a:pt x="1071449" y="1172738"/>
                  </a:lnTo>
                  <a:lnTo>
                    <a:pt x="1074719" y="1124447"/>
                  </a:lnTo>
                  <a:lnTo>
                    <a:pt x="1075817" y="1075816"/>
                  </a:lnTo>
                  <a:lnTo>
                    <a:pt x="1074768" y="1027895"/>
                  </a:lnTo>
                  <a:lnTo>
                    <a:pt x="1071653" y="980511"/>
                  </a:lnTo>
                  <a:lnTo>
                    <a:pt x="1066514" y="933707"/>
                  </a:lnTo>
                  <a:lnTo>
                    <a:pt x="1059395" y="887528"/>
                  </a:lnTo>
                  <a:lnTo>
                    <a:pt x="1050340" y="842016"/>
                  </a:lnTo>
                  <a:lnTo>
                    <a:pt x="1039393" y="797216"/>
                  </a:lnTo>
                  <a:lnTo>
                    <a:pt x="1026597" y="753172"/>
                  </a:lnTo>
                  <a:lnTo>
                    <a:pt x="1011996" y="709926"/>
                  </a:lnTo>
                  <a:lnTo>
                    <a:pt x="995634" y="667524"/>
                  </a:lnTo>
                  <a:lnTo>
                    <a:pt x="977555" y="626008"/>
                  </a:lnTo>
                  <a:lnTo>
                    <a:pt x="957801" y="585423"/>
                  </a:lnTo>
                  <a:lnTo>
                    <a:pt x="936418" y="545811"/>
                  </a:lnTo>
                  <a:lnTo>
                    <a:pt x="913449" y="507217"/>
                  </a:lnTo>
                  <a:lnTo>
                    <a:pt x="888937" y="469685"/>
                  </a:lnTo>
                  <a:lnTo>
                    <a:pt x="862926" y="433258"/>
                  </a:lnTo>
                  <a:lnTo>
                    <a:pt x="835460" y="397980"/>
                  </a:lnTo>
                  <a:lnTo>
                    <a:pt x="806583" y="363895"/>
                  </a:lnTo>
                  <a:lnTo>
                    <a:pt x="776338" y="331046"/>
                  </a:lnTo>
                  <a:lnTo>
                    <a:pt x="744770" y="299478"/>
                  </a:lnTo>
                  <a:lnTo>
                    <a:pt x="711921" y="269233"/>
                  </a:lnTo>
                  <a:lnTo>
                    <a:pt x="677836" y="240356"/>
                  </a:lnTo>
                  <a:lnTo>
                    <a:pt x="642558" y="212890"/>
                  </a:lnTo>
                  <a:lnTo>
                    <a:pt x="606131" y="186879"/>
                  </a:lnTo>
                  <a:lnTo>
                    <a:pt x="568599" y="162367"/>
                  </a:lnTo>
                  <a:lnTo>
                    <a:pt x="530005" y="139398"/>
                  </a:lnTo>
                  <a:lnTo>
                    <a:pt x="490393" y="118015"/>
                  </a:lnTo>
                  <a:lnTo>
                    <a:pt x="449808" y="98261"/>
                  </a:lnTo>
                  <a:lnTo>
                    <a:pt x="408292" y="80182"/>
                  </a:lnTo>
                  <a:lnTo>
                    <a:pt x="365890" y="63820"/>
                  </a:lnTo>
                  <a:lnTo>
                    <a:pt x="322644" y="49219"/>
                  </a:lnTo>
                  <a:lnTo>
                    <a:pt x="278600" y="36423"/>
                  </a:lnTo>
                  <a:lnTo>
                    <a:pt x="233800" y="25476"/>
                  </a:lnTo>
                  <a:lnTo>
                    <a:pt x="188288" y="16421"/>
                  </a:lnTo>
                  <a:lnTo>
                    <a:pt x="142109" y="9302"/>
                  </a:lnTo>
                  <a:lnTo>
                    <a:pt x="95305" y="4163"/>
                  </a:lnTo>
                  <a:lnTo>
                    <a:pt x="47921" y="1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6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92671" y="1625650"/>
              <a:ext cx="1076325" cy="1941830"/>
            </a:xfrm>
            <a:custGeom>
              <a:avLst/>
              <a:gdLst/>
              <a:ahLst/>
              <a:cxnLst/>
              <a:rect l="l" t="t" r="r" b="b"/>
              <a:pathLst>
                <a:path w="1076325" h="1941829">
                  <a:moveTo>
                    <a:pt x="0" y="0"/>
                  </a:moveTo>
                  <a:lnTo>
                    <a:pt x="47921" y="1048"/>
                  </a:lnTo>
                  <a:lnTo>
                    <a:pt x="95305" y="4163"/>
                  </a:lnTo>
                  <a:lnTo>
                    <a:pt x="142109" y="9302"/>
                  </a:lnTo>
                  <a:lnTo>
                    <a:pt x="188289" y="16421"/>
                  </a:lnTo>
                  <a:lnTo>
                    <a:pt x="233801" y="25476"/>
                  </a:lnTo>
                  <a:lnTo>
                    <a:pt x="278601" y="36423"/>
                  </a:lnTo>
                  <a:lnTo>
                    <a:pt x="322646" y="49219"/>
                  </a:lnTo>
                  <a:lnTo>
                    <a:pt x="365892" y="63820"/>
                  </a:lnTo>
                  <a:lnTo>
                    <a:pt x="408294" y="80182"/>
                  </a:lnTo>
                  <a:lnTo>
                    <a:pt x="449810" y="98262"/>
                  </a:lnTo>
                  <a:lnTo>
                    <a:pt x="490396" y="118015"/>
                  </a:lnTo>
                  <a:lnTo>
                    <a:pt x="530008" y="139398"/>
                  </a:lnTo>
                  <a:lnTo>
                    <a:pt x="568602" y="162368"/>
                  </a:lnTo>
                  <a:lnTo>
                    <a:pt x="606134" y="186880"/>
                  </a:lnTo>
                  <a:lnTo>
                    <a:pt x="642561" y="212891"/>
                  </a:lnTo>
                  <a:lnTo>
                    <a:pt x="677839" y="240357"/>
                  </a:lnTo>
                  <a:lnTo>
                    <a:pt x="711925" y="269234"/>
                  </a:lnTo>
                  <a:lnTo>
                    <a:pt x="744774" y="299479"/>
                  </a:lnTo>
                  <a:lnTo>
                    <a:pt x="776343" y="331048"/>
                  </a:lnTo>
                  <a:lnTo>
                    <a:pt x="806588" y="363897"/>
                  </a:lnTo>
                  <a:lnTo>
                    <a:pt x="835465" y="397982"/>
                  </a:lnTo>
                  <a:lnTo>
                    <a:pt x="862931" y="433260"/>
                  </a:lnTo>
                  <a:lnTo>
                    <a:pt x="888942" y="469687"/>
                  </a:lnTo>
                  <a:lnTo>
                    <a:pt x="913454" y="507220"/>
                  </a:lnTo>
                  <a:lnTo>
                    <a:pt x="936423" y="545814"/>
                  </a:lnTo>
                  <a:lnTo>
                    <a:pt x="957806" y="585425"/>
                  </a:lnTo>
                  <a:lnTo>
                    <a:pt x="977560" y="626011"/>
                  </a:lnTo>
                  <a:lnTo>
                    <a:pt x="995639" y="667527"/>
                  </a:lnTo>
                  <a:lnTo>
                    <a:pt x="1012001" y="709930"/>
                  </a:lnTo>
                  <a:lnTo>
                    <a:pt x="1026602" y="753176"/>
                  </a:lnTo>
                  <a:lnTo>
                    <a:pt x="1039398" y="797220"/>
                  </a:lnTo>
                  <a:lnTo>
                    <a:pt x="1050345" y="842020"/>
                  </a:lnTo>
                  <a:lnTo>
                    <a:pt x="1059400" y="887532"/>
                  </a:lnTo>
                  <a:lnTo>
                    <a:pt x="1066519" y="933712"/>
                  </a:lnTo>
                  <a:lnTo>
                    <a:pt x="1071658" y="980516"/>
                  </a:lnTo>
                  <a:lnTo>
                    <a:pt x="1074774" y="1027901"/>
                  </a:lnTo>
                  <a:lnTo>
                    <a:pt x="1075822" y="1075822"/>
                  </a:lnTo>
                  <a:lnTo>
                    <a:pt x="1074725" y="1124453"/>
                  </a:lnTo>
                  <a:lnTo>
                    <a:pt x="1071454" y="1172744"/>
                  </a:lnTo>
                  <a:lnTo>
                    <a:pt x="1066042" y="1220633"/>
                  </a:lnTo>
                  <a:lnTo>
                    <a:pt x="1058521" y="1268055"/>
                  </a:lnTo>
                  <a:lnTo>
                    <a:pt x="1048923" y="1314947"/>
                  </a:lnTo>
                  <a:lnTo>
                    <a:pt x="1037280" y="1361245"/>
                  </a:lnTo>
                  <a:lnTo>
                    <a:pt x="1023624" y="1406886"/>
                  </a:lnTo>
                  <a:lnTo>
                    <a:pt x="1007987" y="1451807"/>
                  </a:lnTo>
                  <a:lnTo>
                    <a:pt x="990401" y="1495943"/>
                  </a:lnTo>
                  <a:lnTo>
                    <a:pt x="970899" y="1539232"/>
                  </a:lnTo>
                  <a:lnTo>
                    <a:pt x="949512" y="1581609"/>
                  </a:lnTo>
                  <a:lnTo>
                    <a:pt x="926272" y="1623012"/>
                  </a:lnTo>
                  <a:lnTo>
                    <a:pt x="901212" y="1663376"/>
                  </a:lnTo>
                  <a:lnTo>
                    <a:pt x="874363" y="1702638"/>
                  </a:lnTo>
                  <a:lnTo>
                    <a:pt x="845758" y="1740735"/>
                  </a:lnTo>
                  <a:lnTo>
                    <a:pt x="815429" y="1777603"/>
                  </a:lnTo>
                  <a:lnTo>
                    <a:pt x="783407" y="1813178"/>
                  </a:lnTo>
                  <a:lnTo>
                    <a:pt x="749726" y="1847397"/>
                  </a:lnTo>
                  <a:lnTo>
                    <a:pt x="714416" y="1880197"/>
                  </a:lnTo>
                  <a:lnTo>
                    <a:pt x="677510" y="1911513"/>
                  </a:lnTo>
                  <a:lnTo>
                    <a:pt x="639040" y="1941283"/>
                  </a:lnTo>
                  <a:lnTo>
                    <a:pt x="319521" y="1508551"/>
                  </a:lnTo>
                  <a:lnTo>
                    <a:pt x="357602" y="1477700"/>
                  </a:lnTo>
                  <a:lnTo>
                    <a:pt x="392157" y="1444145"/>
                  </a:lnTo>
                  <a:lnTo>
                    <a:pt x="423144" y="1408153"/>
                  </a:lnTo>
                  <a:lnTo>
                    <a:pt x="450524" y="1369988"/>
                  </a:lnTo>
                  <a:lnTo>
                    <a:pt x="474257" y="1329916"/>
                  </a:lnTo>
                  <a:lnTo>
                    <a:pt x="494304" y="1288203"/>
                  </a:lnTo>
                  <a:lnTo>
                    <a:pt x="510623" y="1245114"/>
                  </a:lnTo>
                  <a:lnTo>
                    <a:pt x="523176" y="1200916"/>
                  </a:lnTo>
                  <a:lnTo>
                    <a:pt x="531921" y="1155873"/>
                  </a:lnTo>
                  <a:lnTo>
                    <a:pt x="536820" y="1110251"/>
                  </a:lnTo>
                  <a:lnTo>
                    <a:pt x="537832" y="1064315"/>
                  </a:lnTo>
                  <a:lnTo>
                    <a:pt x="534918" y="1018332"/>
                  </a:lnTo>
                  <a:lnTo>
                    <a:pt x="528036" y="972567"/>
                  </a:lnTo>
                  <a:lnTo>
                    <a:pt x="517148" y="927284"/>
                  </a:lnTo>
                  <a:lnTo>
                    <a:pt x="502213" y="882751"/>
                  </a:lnTo>
                  <a:lnTo>
                    <a:pt x="483192" y="839233"/>
                  </a:lnTo>
                  <a:lnTo>
                    <a:pt x="460044" y="796994"/>
                  </a:lnTo>
                  <a:lnTo>
                    <a:pt x="432730" y="756301"/>
                  </a:lnTo>
                  <a:lnTo>
                    <a:pt x="400580" y="716811"/>
                  </a:lnTo>
                  <a:lnTo>
                    <a:pt x="365173" y="680848"/>
                  </a:lnTo>
                  <a:lnTo>
                    <a:pt x="326805" y="648560"/>
                  </a:lnTo>
                  <a:lnTo>
                    <a:pt x="285768" y="620095"/>
                  </a:lnTo>
                  <a:lnTo>
                    <a:pt x="242358" y="595601"/>
                  </a:lnTo>
                  <a:lnTo>
                    <a:pt x="196868" y="575228"/>
                  </a:lnTo>
                  <a:lnTo>
                    <a:pt x="149593" y="559124"/>
                  </a:lnTo>
                  <a:lnTo>
                    <a:pt x="100827" y="547437"/>
                  </a:lnTo>
                  <a:lnTo>
                    <a:pt x="50865" y="540316"/>
                  </a:lnTo>
                  <a:lnTo>
                    <a:pt x="0" y="53791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17008" y="2214587"/>
              <a:ext cx="1715135" cy="1563370"/>
            </a:xfrm>
            <a:custGeom>
              <a:avLst/>
              <a:gdLst/>
              <a:ahLst/>
              <a:cxnLst/>
              <a:rect l="l" t="t" r="r" b="b"/>
              <a:pathLst>
                <a:path w="1715134" h="1563370">
                  <a:moveTo>
                    <a:pt x="116312" y="0"/>
                  </a:moveTo>
                  <a:lnTo>
                    <a:pt x="95271" y="43881"/>
                  </a:lnTo>
                  <a:lnTo>
                    <a:pt x="76341" y="88393"/>
                  </a:lnTo>
                  <a:lnTo>
                    <a:pt x="59516" y="133465"/>
                  </a:lnTo>
                  <a:lnTo>
                    <a:pt x="44790" y="179027"/>
                  </a:lnTo>
                  <a:lnTo>
                    <a:pt x="32158" y="225010"/>
                  </a:lnTo>
                  <a:lnTo>
                    <a:pt x="21613" y="271345"/>
                  </a:lnTo>
                  <a:lnTo>
                    <a:pt x="13150" y="317961"/>
                  </a:lnTo>
                  <a:lnTo>
                    <a:pt x="6763" y="364790"/>
                  </a:lnTo>
                  <a:lnTo>
                    <a:pt x="2446" y="411761"/>
                  </a:lnTo>
                  <a:lnTo>
                    <a:pt x="193" y="458806"/>
                  </a:lnTo>
                  <a:lnTo>
                    <a:pt x="0" y="505853"/>
                  </a:lnTo>
                  <a:lnTo>
                    <a:pt x="1859" y="552835"/>
                  </a:lnTo>
                  <a:lnTo>
                    <a:pt x="5765" y="599681"/>
                  </a:lnTo>
                  <a:lnTo>
                    <a:pt x="11712" y="646322"/>
                  </a:lnTo>
                  <a:lnTo>
                    <a:pt x="19695" y="692688"/>
                  </a:lnTo>
                  <a:lnTo>
                    <a:pt x="29708" y="738709"/>
                  </a:lnTo>
                  <a:lnTo>
                    <a:pt x="41744" y="784316"/>
                  </a:lnTo>
                  <a:lnTo>
                    <a:pt x="55799" y="829440"/>
                  </a:lnTo>
                  <a:lnTo>
                    <a:pt x="71866" y="874010"/>
                  </a:lnTo>
                  <a:lnTo>
                    <a:pt x="89939" y="917958"/>
                  </a:lnTo>
                  <a:lnTo>
                    <a:pt x="110014" y="961213"/>
                  </a:lnTo>
                  <a:lnTo>
                    <a:pt x="132083" y="1003706"/>
                  </a:lnTo>
                  <a:lnTo>
                    <a:pt x="156141" y="1045368"/>
                  </a:lnTo>
                  <a:lnTo>
                    <a:pt x="182183" y="1086128"/>
                  </a:lnTo>
                  <a:lnTo>
                    <a:pt x="210203" y="1125918"/>
                  </a:lnTo>
                  <a:lnTo>
                    <a:pt x="239511" y="1163847"/>
                  </a:lnTo>
                  <a:lnTo>
                    <a:pt x="270164" y="1200116"/>
                  </a:lnTo>
                  <a:lnTo>
                    <a:pt x="302100" y="1234717"/>
                  </a:lnTo>
                  <a:lnTo>
                    <a:pt x="335258" y="1267639"/>
                  </a:lnTo>
                  <a:lnTo>
                    <a:pt x="369576" y="1298873"/>
                  </a:lnTo>
                  <a:lnTo>
                    <a:pt x="404994" y="1328411"/>
                  </a:lnTo>
                  <a:lnTo>
                    <a:pt x="441451" y="1356243"/>
                  </a:lnTo>
                  <a:lnTo>
                    <a:pt x="478884" y="1382360"/>
                  </a:lnTo>
                  <a:lnTo>
                    <a:pt x="517234" y="1406753"/>
                  </a:lnTo>
                  <a:lnTo>
                    <a:pt x="556439" y="1429412"/>
                  </a:lnTo>
                  <a:lnTo>
                    <a:pt x="596438" y="1450329"/>
                  </a:lnTo>
                  <a:lnTo>
                    <a:pt x="637169" y="1469494"/>
                  </a:lnTo>
                  <a:lnTo>
                    <a:pt x="678572" y="1486898"/>
                  </a:lnTo>
                  <a:lnTo>
                    <a:pt x="720585" y="1502531"/>
                  </a:lnTo>
                  <a:lnTo>
                    <a:pt x="763147" y="1516385"/>
                  </a:lnTo>
                  <a:lnTo>
                    <a:pt x="806198" y="1528451"/>
                  </a:lnTo>
                  <a:lnTo>
                    <a:pt x="849675" y="1538718"/>
                  </a:lnTo>
                  <a:lnTo>
                    <a:pt x="893518" y="1547179"/>
                  </a:lnTo>
                  <a:lnTo>
                    <a:pt x="937665" y="1553823"/>
                  </a:lnTo>
                  <a:lnTo>
                    <a:pt x="982057" y="1558641"/>
                  </a:lnTo>
                  <a:lnTo>
                    <a:pt x="1026630" y="1561626"/>
                  </a:lnTo>
                  <a:lnTo>
                    <a:pt x="1071324" y="1562766"/>
                  </a:lnTo>
                  <a:lnTo>
                    <a:pt x="1116079" y="1562053"/>
                  </a:lnTo>
                  <a:lnTo>
                    <a:pt x="1160832" y="1559478"/>
                  </a:lnTo>
                  <a:lnTo>
                    <a:pt x="1205523" y="1555031"/>
                  </a:lnTo>
                  <a:lnTo>
                    <a:pt x="1250091" y="1548704"/>
                  </a:lnTo>
                  <a:lnTo>
                    <a:pt x="1294474" y="1540486"/>
                  </a:lnTo>
                  <a:lnTo>
                    <a:pt x="1338611" y="1530370"/>
                  </a:lnTo>
                  <a:lnTo>
                    <a:pt x="1382441" y="1518346"/>
                  </a:lnTo>
                  <a:lnTo>
                    <a:pt x="1425903" y="1504404"/>
                  </a:lnTo>
                  <a:lnTo>
                    <a:pt x="1468936" y="1488535"/>
                  </a:lnTo>
                  <a:lnTo>
                    <a:pt x="1511479" y="1470730"/>
                  </a:lnTo>
                  <a:lnTo>
                    <a:pt x="1553470" y="1450980"/>
                  </a:lnTo>
                  <a:lnTo>
                    <a:pt x="1594848" y="1429276"/>
                  </a:lnTo>
                  <a:lnTo>
                    <a:pt x="1635553" y="1405609"/>
                  </a:lnTo>
                  <a:lnTo>
                    <a:pt x="1675522" y="1379968"/>
                  </a:lnTo>
                  <a:lnTo>
                    <a:pt x="1714695" y="1352346"/>
                  </a:lnTo>
                  <a:lnTo>
                    <a:pt x="1395176" y="919606"/>
                  </a:lnTo>
                  <a:lnTo>
                    <a:pt x="1353180" y="947676"/>
                  </a:lnTo>
                  <a:lnTo>
                    <a:pt x="1309242" y="971441"/>
                  </a:lnTo>
                  <a:lnTo>
                    <a:pt x="1263675" y="990876"/>
                  </a:lnTo>
                  <a:lnTo>
                    <a:pt x="1216795" y="1005953"/>
                  </a:lnTo>
                  <a:lnTo>
                    <a:pt x="1168916" y="1016647"/>
                  </a:lnTo>
                  <a:lnTo>
                    <a:pt x="1120353" y="1022931"/>
                  </a:lnTo>
                  <a:lnTo>
                    <a:pt x="1071420" y="1024778"/>
                  </a:lnTo>
                  <a:lnTo>
                    <a:pt x="1022432" y="1022164"/>
                  </a:lnTo>
                  <a:lnTo>
                    <a:pt x="973704" y="1015061"/>
                  </a:lnTo>
                  <a:lnTo>
                    <a:pt x="925550" y="1003444"/>
                  </a:lnTo>
                  <a:lnTo>
                    <a:pt x="878285" y="987285"/>
                  </a:lnTo>
                  <a:lnTo>
                    <a:pt x="832223" y="966558"/>
                  </a:lnTo>
                  <a:lnTo>
                    <a:pt x="789557" y="942439"/>
                  </a:lnTo>
                  <a:lnTo>
                    <a:pt x="749922" y="915070"/>
                  </a:lnTo>
                  <a:lnTo>
                    <a:pt x="713401" y="884705"/>
                  </a:lnTo>
                  <a:lnTo>
                    <a:pt x="680077" y="851601"/>
                  </a:lnTo>
                  <a:lnTo>
                    <a:pt x="650034" y="816013"/>
                  </a:lnTo>
                  <a:lnTo>
                    <a:pt x="623356" y="778196"/>
                  </a:lnTo>
                  <a:lnTo>
                    <a:pt x="600125" y="738405"/>
                  </a:lnTo>
                  <a:lnTo>
                    <a:pt x="580426" y="696895"/>
                  </a:lnTo>
                  <a:lnTo>
                    <a:pt x="564341" y="653922"/>
                  </a:lnTo>
                  <a:lnTo>
                    <a:pt x="551953" y="609742"/>
                  </a:lnTo>
                  <a:lnTo>
                    <a:pt x="543348" y="564609"/>
                  </a:lnTo>
                  <a:lnTo>
                    <a:pt x="538607" y="518778"/>
                  </a:lnTo>
                  <a:lnTo>
                    <a:pt x="537814" y="472505"/>
                  </a:lnTo>
                  <a:lnTo>
                    <a:pt x="541053" y="426046"/>
                  </a:lnTo>
                  <a:lnTo>
                    <a:pt x="548406" y="379655"/>
                  </a:lnTo>
                  <a:lnTo>
                    <a:pt x="559958" y="333588"/>
                  </a:lnTo>
                  <a:lnTo>
                    <a:pt x="575792" y="288100"/>
                  </a:lnTo>
                  <a:lnTo>
                    <a:pt x="595991" y="243446"/>
                  </a:lnTo>
                  <a:lnTo>
                    <a:pt x="116312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17013" y="2214595"/>
              <a:ext cx="1715135" cy="1563370"/>
            </a:xfrm>
            <a:custGeom>
              <a:avLst/>
              <a:gdLst/>
              <a:ahLst/>
              <a:cxnLst/>
              <a:rect l="l" t="t" r="r" b="b"/>
              <a:pathLst>
                <a:path w="1715134" h="1563370">
                  <a:moveTo>
                    <a:pt x="1714699" y="1352338"/>
                  </a:moveTo>
                  <a:lnTo>
                    <a:pt x="1675525" y="1379960"/>
                  </a:lnTo>
                  <a:lnTo>
                    <a:pt x="1635555" y="1405601"/>
                  </a:lnTo>
                  <a:lnTo>
                    <a:pt x="1594851" y="1429268"/>
                  </a:lnTo>
                  <a:lnTo>
                    <a:pt x="1553472" y="1450972"/>
                  </a:lnTo>
                  <a:lnTo>
                    <a:pt x="1511481" y="1470722"/>
                  </a:lnTo>
                  <a:lnTo>
                    <a:pt x="1468938" y="1488526"/>
                  </a:lnTo>
                  <a:lnTo>
                    <a:pt x="1425905" y="1504395"/>
                  </a:lnTo>
                  <a:lnTo>
                    <a:pt x="1382442" y="1518337"/>
                  </a:lnTo>
                  <a:lnTo>
                    <a:pt x="1338612" y="1530362"/>
                  </a:lnTo>
                  <a:lnTo>
                    <a:pt x="1294474" y="1540478"/>
                  </a:lnTo>
                  <a:lnTo>
                    <a:pt x="1250091" y="1548695"/>
                  </a:lnTo>
                  <a:lnTo>
                    <a:pt x="1205523" y="1555023"/>
                  </a:lnTo>
                  <a:lnTo>
                    <a:pt x="1160832" y="1559470"/>
                  </a:lnTo>
                  <a:lnTo>
                    <a:pt x="1116078" y="1562045"/>
                  </a:lnTo>
                  <a:lnTo>
                    <a:pt x="1071323" y="1562758"/>
                  </a:lnTo>
                  <a:lnTo>
                    <a:pt x="1026628" y="1561618"/>
                  </a:lnTo>
                  <a:lnTo>
                    <a:pt x="982055" y="1558634"/>
                  </a:lnTo>
                  <a:lnTo>
                    <a:pt x="937663" y="1553815"/>
                  </a:lnTo>
                  <a:lnTo>
                    <a:pt x="893515" y="1547171"/>
                  </a:lnTo>
                  <a:lnTo>
                    <a:pt x="849672" y="1538711"/>
                  </a:lnTo>
                  <a:lnTo>
                    <a:pt x="806195" y="1528444"/>
                  </a:lnTo>
                  <a:lnTo>
                    <a:pt x="763144" y="1516378"/>
                  </a:lnTo>
                  <a:lnTo>
                    <a:pt x="720581" y="1502525"/>
                  </a:lnTo>
                  <a:lnTo>
                    <a:pt x="678568" y="1486891"/>
                  </a:lnTo>
                  <a:lnTo>
                    <a:pt x="637165" y="1469488"/>
                  </a:lnTo>
                  <a:lnTo>
                    <a:pt x="596434" y="1450323"/>
                  </a:lnTo>
                  <a:lnTo>
                    <a:pt x="556435" y="1429407"/>
                  </a:lnTo>
                  <a:lnTo>
                    <a:pt x="517230" y="1406748"/>
                  </a:lnTo>
                  <a:lnTo>
                    <a:pt x="478880" y="1382356"/>
                  </a:lnTo>
                  <a:lnTo>
                    <a:pt x="441446" y="1356239"/>
                  </a:lnTo>
                  <a:lnTo>
                    <a:pt x="404990" y="1328408"/>
                  </a:lnTo>
                  <a:lnTo>
                    <a:pt x="369571" y="1298870"/>
                  </a:lnTo>
                  <a:lnTo>
                    <a:pt x="335253" y="1267636"/>
                  </a:lnTo>
                  <a:lnTo>
                    <a:pt x="302095" y="1234715"/>
                  </a:lnTo>
                  <a:lnTo>
                    <a:pt x="270159" y="1200115"/>
                  </a:lnTo>
                  <a:lnTo>
                    <a:pt x="239506" y="1163847"/>
                  </a:lnTo>
                  <a:lnTo>
                    <a:pt x="210198" y="1125918"/>
                  </a:lnTo>
                  <a:lnTo>
                    <a:pt x="182180" y="1086128"/>
                  </a:lnTo>
                  <a:lnTo>
                    <a:pt x="156139" y="1045367"/>
                  </a:lnTo>
                  <a:lnTo>
                    <a:pt x="132081" y="1003705"/>
                  </a:lnTo>
                  <a:lnTo>
                    <a:pt x="110013" y="961211"/>
                  </a:lnTo>
                  <a:lnTo>
                    <a:pt x="89939" y="917955"/>
                  </a:lnTo>
                  <a:lnTo>
                    <a:pt x="71866" y="874008"/>
                  </a:lnTo>
                  <a:lnTo>
                    <a:pt x="55799" y="829437"/>
                  </a:lnTo>
                  <a:lnTo>
                    <a:pt x="41744" y="784313"/>
                  </a:lnTo>
                  <a:lnTo>
                    <a:pt x="29708" y="738706"/>
                  </a:lnTo>
                  <a:lnTo>
                    <a:pt x="19695" y="692684"/>
                  </a:lnTo>
                  <a:lnTo>
                    <a:pt x="11712" y="646318"/>
                  </a:lnTo>
                  <a:lnTo>
                    <a:pt x="5765" y="599678"/>
                  </a:lnTo>
                  <a:lnTo>
                    <a:pt x="1859" y="552832"/>
                  </a:lnTo>
                  <a:lnTo>
                    <a:pt x="0" y="505850"/>
                  </a:lnTo>
                  <a:lnTo>
                    <a:pt x="193" y="458802"/>
                  </a:lnTo>
                  <a:lnTo>
                    <a:pt x="2445" y="411758"/>
                  </a:lnTo>
                  <a:lnTo>
                    <a:pt x="6762" y="364787"/>
                  </a:lnTo>
                  <a:lnTo>
                    <a:pt x="13149" y="317958"/>
                  </a:lnTo>
                  <a:lnTo>
                    <a:pt x="21612" y="271342"/>
                  </a:lnTo>
                  <a:lnTo>
                    <a:pt x="32157" y="225008"/>
                  </a:lnTo>
                  <a:lnTo>
                    <a:pt x="44790" y="179025"/>
                  </a:lnTo>
                  <a:lnTo>
                    <a:pt x="59516" y="133463"/>
                  </a:lnTo>
                  <a:lnTo>
                    <a:pt x="76341" y="88392"/>
                  </a:lnTo>
                  <a:lnTo>
                    <a:pt x="95271" y="43881"/>
                  </a:lnTo>
                  <a:lnTo>
                    <a:pt x="116313" y="0"/>
                  </a:lnTo>
                  <a:lnTo>
                    <a:pt x="595984" y="243439"/>
                  </a:lnTo>
                  <a:lnTo>
                    <a:pt x="575786" y="288094"/>
                  </a:lnTo>
                  <a:lnTo>
                    <a:pt x="559954" y="333583"/>
                  </a:lnTo>
                  <a:lnTo>
                    <a:pt x="548403" y="379651"/>
                  </a:lnTo>
                  <a:lnTo>
                    <a:pt x="541050" y="426042"/>
                  </a:lnTo>
                  <a:lnTo>
                    <a:pt x="537812" y="472502"/>
                  </a:lnTo>
                  <a:lnTo>
                    <a:pt x="538605" y="518775"/>
                  </a:lnTo>
                  <a:lnTo>
                    <a:pt x="543347" y="564606"/>
                  </a:lnTo>
                  <a:lnTo>
                    <a:pt x="551953" y="609740"/>
                  </a:lnTo>
                  <a:lnTo>
                    <a:pt x="564340" y="653920"/>
                  </a:lnTo>
                  <a:lnTo>
                    <a:pt x="580425" y="696893"/>
                  </a:lnTo>
                  <a:lnTo>
                    <a:pt x="600124" y="738402"/>
                  </a:lnTo>
                  <a:lnTo>
                    <a:pt x="623355" y="778193"/>
                  </a:lnTo>
                  <a:lnTo>
                    <a:pt x="650033" y="816010"/>
                  </a:lnTo>
                  <a:lnTo>
                    <a:pt x="680075" y="851598"/>
                  </a:lnTo>
                  <a:lnTo>
                    <a:pt x="713398" y="884701"/>
                  </a:lnTo>
                  <a:lnTo>
                    <a:pt x="749918" y="915064"/>
                  </a:lnTo>
                  <a:lnTo>
                    <a:pt x="789553" y="942433"/>
                  </a:lnTo>
                  <a:lnTo>
                    <a:pt x="832218" y="966551"/>
                  </a:lnTo>
                  <a:lnTo>
                    <a:pt x="878282" y="987278"/>
                  </a:lnTo>
                  <a:lnTo>
                    <a:pt x="925549" y="1003438"/>
                  </a:lnTo>
                  <a:lnTo>
                    <a:pt x="973704" y="1015056"/>
                  </a:lnTo>
                  <a:lnTo>
                    <a:pt x="1022433" y="1022160"/>
                  </a:lnTo>
                  <a:lnTo>
                    <a:pt x="1071422" y="1024776"/>
                  </a:lnTo>
                  <a:lnTo>
                    <a:pt x="1120356" y="1022929"/>
                  </a:lnTo>
                  <a:lnTo>
                    <a:pt x="1168919" y="1016646"/>
                  </a:lnTo>
                  <a:lnTo>
                    <a:pt x="1216798" y="1005953"/>
                  </a:lnTo>
                  <a:lnTo>
                    <a:pt x="1263678" y="990877"/>
                  </a:lnTo>
                  <a:lnTo>
                    <a:pt x="1309244" y="971443"/>
                  </a:lnTo>
                  <a:lnTo>
                    <a:pt x="1353182" y="947678"/>
                  </a:lnTo>
                  <a:lnTo>
                    <a:pt x="1395177" y="919608"/>
                  </a:lnTo>
                  <a:lnTo>
                    <a:pt x="1714699" y="13523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33320" y="1946503"/>
              <a:ext cx="576580" cy="511809"/>
            </a:xfrm>
            <a:custGeom>
              <a:avLst/>
              <a:gdLst/>
              <a:ahLst/>
              <a:cxnLst/>
              <a:rect l="l" t="t" r="r" b="b"/>
              <a:pathLst>
                <a:path w="576579" h="511810">
                  <a:moveTo>
                    <a:pt x="192912" y="0"/>
                  </a:moveTo>
                  <a:lnTo>
                    <a:pt x="160384" y="34512"/>
                  </a:lnTo>
                  <a:lnTo>
                    <a:pt x="129446" y="70379"/>
                  </a:lnTo>
                  <a:lnTo>
                    <a:pt x="100138" y="107545"/>
                  </a:lnTo>
                  <a:lnTo>
                    <a:pt x="72499" y="145954"/>
                  </a:lnTo>
                  <a:lnTo>
                    <a:pt x="46570" y="185551"/>
                  </a:lnTo>
                  <a:lnTo>
                    <a:pt x="22390" y="226280"/>
                  </a:lnTo>
                  <a:lnTo>
                    <a:pt x="0" y="268084"/>
                  </a:lnTo>
                  <a:lnTo>
                    <a:pt x="479678" y="511530"/>
                  </a:lnTo>
                  <a:lnTo>
                    <a:pt x="499856" y="475296"/>
                  </a:lnTo>
                  <a:lnTo>
                    <a:pt x="522730" y="440777"/>
                  </a:lnTo>
                  <a:lnTo>
                    <a:pt x="548192" y="408123"/>
                  </a:lnTo>
                  <a:lnTo>
                    <a:pt x="576135" y="377482"/>
                  </a:lnTo>
                  <a:lnTo>
                    <a:pt x="192912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33326" y="1946505"/>
              <a:ext cx="576580" cy="511809"/>
            </a:xfrm>
            <a:custGeom>
              <a:avLst/>
              <a:gdLst/>
              <a:ahLst/>
              <a:cxnLst/>
              <a:rect l="l" t="t" r="r" b="b"/>
              <a:pathLst>
                <a:path w="576579" h="511810">
                  <a:moveTo>
                    <a:pt x="0" y="268089"/>
                  </a:moveTo>
                  <a:lnTo>
                    <a:pt x="22389" y="226282"/>
                  </a:lnTo>
                  <a:lnTo>
                    <a:pt x="46569" y="185552"/>
                  </a:lnTo>
                  <a:lnTo>
                    <a:pt x="72498" y="145954"/>
                  </a:lnTo>
                  <a:lnTo>
                    <a:pt x="100138" y="107544"/>
                  </a:lnTo>
                  <a:lnTo>
                    <a:pt x="129447" y="70377"/>
                  </a:lnTo>
                  <a:lnTo>
                    <a:pt x="160385" y="34511"/>
                  </a:lnTo>
                  <a:lnTo>
                    <a:pt x="192913" y="0"/>
                  </a:lnTo>
                  <a:lnTo>
                    <a:pt x="576129" y="377483"/>
                  </a:lnTo>
                  <a:lnTo>
                    <a:pt x="548188" y="408127"/>
                  </a:lnTo>
                  <a:lnTo>
                    <a:pt x="522726" y="440782"/>
                  </a:lnTo>
                  <a:lnTo>
                    <a:pt x="499852" y="475299"/>
                  </a:lnTo>
                  <a:lnTo>
                    <a:pt x="479673" y="511528"/>
                  </a:lnTo>
                  <a:lnTo>
                    <a:pt x="0" y="26808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26233" y="1625650"/>
              <a:ext cx="766445" cy="698500"/>
            </a:xfrm>
            <a:custGeom>
              <a:avLst/>
              <a:gdLst/>
              <a:ahLst/>
              <a:cxnLst/>
              <a:rect l="l" t="t" r="r" b="b"/>
              <a:pathLst>
                <a:path w="766445" h="698500">
                  <a:moveTo>
                    <a:pt x="766432" y="0"/>
                  </a:moveTo>
                  <a:lnTo>
                    <a:pt x="715722" y="1194"/>
                  </a:lnTo>
                  <a:lnTo>
                    <a:pt x="665337" y="4757"/>
                  </a:lnTo>
                  <a:lnTo>
                    <a:pt x="615353" y="10656"/>
                  </a:lnTo>
                  <a:lnTo>
                    <a:pt x="565846" y="18859"/>
                  </a:lnTo>
                  <a:lnTo>
                    <a:pt x="516891" y="29336"/>
                  </a:lnTo>
                  <a:lnTo>
                    <a:pt x="468564" y="42055"/>
                  </a:lnTo>
                  <a:lnTo>
                    <a:pt x="420940" y="56983"/>
                  </a:lnTo>
                  <a:lnTo>
                    <a:pt x="374095" y="74089"/>
                  </a:lnTo>
                  <a:lnTo>
                    <a:pt x="328104" y="93343"/>
                  </a:lnTo>
                  <a:lnTo>
                    <a:pt x="283043" y="114711"/>
                  </a:lnTo>
                  <a:lnTo>
                    <a:pt x="238987" y="138162"/>
                  </a:lnTo>
                  <a:lnTo>
                    <a:pt x="196013" y="163666"/>
                  </a:lnTo>
                  <a:lnTo>
                    <a:pt x="154195" y="191189"/>
                  </a:lnTo>
                  <a:lnTo>
                    <a:pt x="113609" y="220701"/>
                  </a:lnTo>
                  <a:lnTo>
                    <a:pt x="74331" y="252170"/>
                  </a:lnTo>
                  <a:lnTo>
                    <a:pt x="36436" y="285564"/>
                  </a:lnTo>
                  <a:lnTo>
                    <a:pt x="0" y="320852"/>
                  </a:lnTo>
                  <a:lnTo>
                    <a:pt x="383222" y="698334"/>
                  </a:lnTo>
                  <a:lnTo>
                    <a:pt x="418246" y="665800"/>
                  </a:lnTo>
                  <a:lnTo>
                    <a:pt x="455752" y="636694"/>
                  </a:lnTo>
                  <a:lnTo>
                    <a:pt x="495487" y="611124"/>
                  </a:lnTo>
                  <a:lnTo>
                    <a:pt x="537196" y="589196"/>
                  </a:lnTo>
                  <a:lnTo>
                    <a:pt x="580623" y="571016"/>
                  </a:lnTo>
                  <a:lnTo>
                    <a:pt x="625515" y="556691"/>
                  </a:lnTo>
                  <a:lnTo>
                    <a:pt x="671617" y="546327"/>
                  </a:lnTo>
                  <a:lnTo>
                    <a:pt x="718674" y="540030"/>
                  </a:lnTo>
                  <a:lnTo>
                    <a:pt x="766432" y="537908"/>
                  </a:lnTo>
                  <a:lnTo>
                    <a:pt x="766432" y="0"/>
                  </a:lnTo>
                  <a:close/>
                </a:path>
              </a:pathLst>
            </a:custGeom>
            <a:solidFill>
              <a:srgbClr val="9E4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26240" y="1625651"/>
              <a:ext cx="766445" cy="698500"/>
            </a:xfrm>
            <a:custGeom>
              <a:avLst/>
              <a:gdLst/>
              <a:ahLst/>
              <a:cxnLst/>
              <a:rect l="l" t="t" r="r" b="b"/>
              <a:pathLst>
                <a:path w="766445" h="698500">
                  <a:moveTo>
                    <a:pt x="0" y="320854"/>
                  </a:moveTo>
                  <a:lnTo>
                    <a:pt x="36437" y="285566"/>
                  </a:lnTo>
                  <a:lnTo>
                    <a:pt x="74332" y="252172"/>
                  </a:lnTo>
                  <a:lnTo>
                    <a:pt x="113611" y="220703"/>
                  </a:lnTo>
                  <a:lnTo>
                    <a:pt x="154197" y="191190"/>
                  </a:lnTo>
                  <a:lnTo>
                    <a:pt x="196015" y="163667"/>
                  </a:lnTo>
                  <a:lnTo>
                    <a:pt x="238990" y="138163"/>
                  </a:lnTo>
                  <a:lnTo>
                    <a:pt x="283045" y="114711"/>
                  </a:lnTo>
                  <a:lnTo>
                    <a:pt x="328106" y="93343"/>
                  </a:lnTo>
                  <a:lnTo>
                    <a:pt x="374096" y="74090"/>
                  </a:lnTo>
                  <a:lnTo>
                    <a:pt x="420941" y="56983"/>
                  </a:lnTo>
                  <a:lnTo>
                    <a:pt x="468565" y="42055"/>
                  </a:lnTo>
                  <a:lnTo>
                    <a:pt x="516892" y="29336"/>
                  </a:lnTo>
                  <a:lnTo>
                    <a:pt x="565846" y="18859"/>
                  </a:lnTo>
                  <a:lnTo>
                    <a:pt x="615353" y="10656"/>
                  </a:lnTo>
                  <a:lnTo>
                    <a:pt x="665337" y="4757"/>
                  </a:lnTo>
                  <a:lnTo>
                    <a:pt x="715721" y="1194"/>
                  </a:lnTo>
                  <a:lnTo>
                    <a:pt x="766431" y="0"/>
                  </a:lnTo>
                  <a:lnTo>
                    <a:pt x="766431" y="537911"/>
                  </a:lnTo>
                  <a:lnTo>
                    <a:pt x="718674" y="540033"/>
                  </a:lnTo>
                  <a:lnTo>
                    <a:pt x="671617" y="546330"/>
                  </a:lnTo>
                  <a:lnTo>
                    <a:pt x="625515" y="556695"/>
                  </a:lnTo>
                  <a:lnTo>
                    <a:pt x="580623" y="571021"/>
                  </a:lnTo>
                  <a:lnTo>
                    <a:pt x="537195" y="589201"/>
                  </a:lnTo>
                  <a:lnTo>
                    <a:pt x="495486" y="611129"/>
                  </a:lnTo>
                  <a:lnTo>
                    <a:pt x="455750" y="636699"/>
                  </a:lnTo>
                  <a:lnTo>
                    <a:pt x="418241" y="665804"/>
                  </a:lnTo>
                  <a:lnTo>
                    <a:pt x="383215" y="698338"/>
                  </a:lnTo>
                  <a:lnTo>
                    <a:pt x="0" y="3208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5078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595959"/>
                </a:solidFill>
              </a:rPr>
              <a:t>Mango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production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95" dirty="0">
                <a:solidFill>
                  <a:srgbClr val="595959"/>
                </a:solidFill>
              </a:rPr>
              <a:t>has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been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growing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export</a:t>
            </a:r>
            <a:endParaRPr sz="1800"/>
          </a:p>
        </p:txBody>
      </p:sp>
      <p:sp>
        <p:nvSpPr>
          <p:cNvPr id="18" name="object 1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24600" y="629983"/>
            <a:ext cx="0" cy="5502275"/>
          </a:xfrm>
          <a:custGeom>
            <a:avLst/>
            <a:gdLst/>
            <a:ahLst/>
            <a:cxnLst/>
            <a:rect l="l" t="t" r="r" b="b"/>
            <a:pathLst>
              <a:path h="5502275">
                <a:moveTo>
                  <a:pt x="0" y="0"/>
                </a:moveTo>
                <a:lnTo>
                  <a:pt x="1" y="550172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1810" y="546354"/>
            <a:ext cx="5708015" cy="339090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36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1600" spc="135" dirty="0">
                <a:solidFill>
                  <a:srgbClr val="FFFFFF"/>
                </a:solidFill>
                <a:latin typeface="Trebuchet MS"/>
                <a:cs typeface="Trebuchet MS"/>
              </a:rPr>
              <a:t>Mango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has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expanding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4774" y="3599461"/>
            <a:ext cx="5770245" cy="635"/>
          </a:xfrm>
          <a:custGeom>
            <a:avLst/>
            <a:gdLst/>
            <a:ahLst/>
            <a:cxnLst/>
            <a:rect l="l" t="t" r="r" b="b"/>
            <a:pathLst>
              <a:path w="5770245" h="635">
                <a:moveTo>
                  <a:pt x="0" y="379"/>
                </a:moveTo>
                <a:lnTo>
                  <a:pt x="5769972" y="0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38900" y="530225"/>
            <a:ext cx="5562600" cy="339090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11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5"/>
              </a:spcBef>
            </a:pPr>
            <a:r>
              <a:rPr sz="1600" spc="135" dirty="0">
                <a:solidFill>
                  <a:srgbClr val="FFFFFF"/>
                </a:solidFill>
                <a:latin typeface="Trebuchet MS"/>
                <a:cs typeface="Trebuchet MS"/>
              </a:rPr>
              <a:t>Mango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exports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new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development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251"/>
            <a:ext cx="424413" cy="41173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9950233" y="2357120"/>
            <a:ext cx="2305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70" dirty="0">
                <a:solidFill>
                  <a:srgbClr val="FFFFFF"/>
                </a:solidFill>
                <a:latin typeface="Trebuchet MS"/>
                <a:cs typeface="Trebuchet MS"/>
              </a:rPr>
              <a:t>40%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67178" y="3225800"/>
            <a:ext cx="221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900" spc="60" dirty="0">
                <a:solidFill>
                  <a:srgbClr val="FFFFFF"/>
                </a:solidFill>
                <a:latin typeface="Trebuchet MS"/>
                <a:cs typeface="Trebuchet MS"/>
              </a:rPr>
              <a:t>2%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64550" y="2137664"/>
            <a:ext cx="159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FFFFFF"/>
                </a:solidFill>
                <a:latin typeface="Trebuchet MS"/>
                <a:cs typeface="Trebuchet MS"/>
              </a:rPr>
              <a:t>5%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82633" y="1863344"/>
            <a:ext cx="210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solidFill>
                  <a:srgbClr val="FFFFFF"/>
                </a:solidFill>
                <a:latin typeface="Trebuchet MS"/>
                <a:cs typeface="Trebuchet MS"/>
              </a:rPr>
              <a:t>13%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53616" y="1306068"/>
            <a:ext cx="25260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Fresh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Trebuchet MS"/>
                <a:cs typeface="Trebuchet MS"/>
              </a:rPr>
              <a:t>Mango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Exports,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Q4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442688" y="2399004"/>
            <a:ext cx="80010" cy="706755"/>
            <a:chOff x="10442688" y="2399004"/>
            <a:chExt cx="80010" cy="706755"/>
          </a:xfrm>
        </p:grpSpPr>
        <p:sp>
          <p:nvSpPr>
            <p:cNvPr id="30" name="object 30"/>
            <p:cNvSpPr/>
            <p:nvPr/>
          </p:nvSpPr>
          <p:spPr>
            <a:xfrm>
              <a:off x="10452213" y="2408529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375" y="0"/>
                  </a:moveTo>
                  <a:lnTo>
                    <a:pt x="0" y="0"/>
                  </a:lnTo>
                  <a:lnTo>
                    <a:pt x="0" y="60375"/>
                  </a:lnTo>
                  <a:lnTo>
                    <a:pt x="60375" y="60375"/>
                  </a:lnTo>
                  <a:lnTo>
                    <a:pt x="60375" y="0"/>
                  </a:lnTo>
                  <a:close/>
                </a:path>
              </a:pathLst>
            </a:custGeom>
            <a:solidFill>
              <a:srgbClr val="F36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52213" y="2408529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379" y="0"/>
                  </a:lnTo>
                  <a:lnTo>
                    <a:pt x="60379" y="60379"/>
                  </a:lnTo>
                  <a:lnTo>
                    <a:pt x="0" y="6037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452213" y="2617558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375" y="0"/>
                  </a:moveTo>
                  <a:lnTo>
                    <a:pt x="0" y="0"/>
                  </a:lnTo>
                  <a:lnTo>
                    <a:pt x="0" y="60388"/>
                  </a:lnTo>
                  <a:lnTo>
                    <a:pt x="60375" y="60388"/>
                  </a:lnTo>
                  <a:lnTo>
                    <a:pt x="60375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452213" y="2617558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379" y="0"/>
                  </a:lnTo>
                  <a:lnTo>
                    <a:pt x="60379" y="60379"/>
                  </a:lnTo>
                  <a:lnTo>
                    <a:pt x="0" y="6037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52213" y="2826600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375" y="0"/>
                  </a:moveTo>
                  <a:lnTo>
                    <a:pt x="0" y="0"/>
                  </a:lnTo>
                  <a:lnTo>
                    <a:pt x="0" y="60375"/>
                  </a:lnTo>
                  <a:lnTo>
                    <a:pt x="60375" y="60375"/>
                  </a:lnTo>
                  <a:lnTo>
                    <a:pt x="60375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52213" y="2826600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379" y="0"/>
                  </a:lnTo>
                  <a:lnTo>
                    <a:pt x="60379" y="60379"/>
                  </a:lnTo>
                  <a:lnTo>
                    <a:pt x="0" y="6037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452213" y="3035630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375" y="0"/>
                  </a:moveTo>
                  <a:lnTo>
                    <a:pt x="0" y="0"/>
                  </a:lnTo>
                  <a:lnTo>
                    <a:pt x="0" y="60375"/>
                  </a:lnTo>
                  <a:lnTo>
                    <a:pt x="60375" y="60375"/>
                  </a:lnTo>
                  <a:lnTo>
                    <a:pt x="60375" y="0"/>
                  </a:lnTo>
                  <a:close/>
                </a:path>
              </a:pathLst>
            </a:custGeom>
            <a:solidFill>
              <a:srgbClr val="9E4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452213" y="3035630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379" y="0"/>
                  </a:lnTo>
                  <a:lnTo>
                    <a:pt x="60379" y="60379"/>
                  </a:lnTo>
                  <a:lnTo>
                    <a:pt x="0" y="6037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538015" y="2265680"/>
            <a:ext cx="11487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3300"/>
              </a:lnSpc>
              <a:spcBef>
                <a:spcPts val="100"/>
              </a:spcBef>
            </a:pP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United</a:t>
            </a:r>
            <a:r>
              <a:rPr sz="9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Arab</a:t>
            </a:r>
            <a:r>
              <a:rPr sz="9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Emirates </a:t>
            </a:r>
            <a:r>
              <a:rPr sz="9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India</a:t>
            </a:r>
            <a:endParaRPr sz="900">
              <a:latin typeface="Trebuchet MS"/>
              <a:cs typeface="Trebuchet MS"/>
            </a:endParaRPr>
          </a:p>
          <a:p>
            <a:pPr marR="260350">
              <a:lnSpc>
                <a:spcPts val="1660"/>
              </a:lnSpc>
              <a:spcBef>
                <a:spcPts val="65"/>
              </a:spcBef>
            </a:pPr>
            <a:r>
              <a:rPr sz="900" spc="9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900" spc="-6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900" spc="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00" spc="6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9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900" spc="9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900" spc="114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00" spc="45" dirty="0">
                <a:solidFill>
                  <a:srgbClr val="FFFFFF"/>
                </a:solidFill>
                <a:latin typeface="Trebuchet MS"/>
                <a:cs typeface="Trebuchet MS"/>
              </a:rPr>
              <a:t>m  </a:t>
            </a:r>
            <a:r>
              <a:rPr sz="900" spc="20" dirty="0">
                <a:solidFill>
                  <a:srgbClr val="FFFFFF"/>
                </a:solidFill>
                <a:latin typeface="Trebuchet MS"/>
                <a:cs typeface="Trebuchet MS"/>
              </a:rPr>
              <a:t>Kuwait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03169" y="2397252"/>
            <a:ext cx="745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55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12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9135" y="2575560"/>
            <a:ext cx="521207" cy="521208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870813" y="1594103"/>
            <a:ext cx="5200650" cy="1094740"/>
            <a:chOff x="870813" y="1594103"/>
            <a:chExt cx="5200650" cy="1094740"/>
          </a:xfrm>
        </p:grpSpPr>
        <p:sp>
          <p:nvSpPr>
            <p:cNvPr id="42" name="object 42"/>
            <p:cNvSpPr/>
            <p:nvPr/>
          </p:nvSpPr>
          <p:spPr>
            <a:xfrm>
              <a:off x="870813" y="2423163"/>
              <a:ext cx="2637790" cy="0"/>
            </a:xfrm>
            <a:custGeom>
              <a:avLst/>
              <a:gdLst/>
              <a:ahLst/>
              <a:cxnLst/>
              <a:rect l="l" t="t" r="r" b="b"/>
              <a:pathLst>
                <a:path w="2637790">
                  <a:moveTo>
                    <a:pt x="0" y="0"/>
                  </a:moveTo>
                  <a:lnTo>
                    <a:pt x="2119274" y="0"/>
                  </a:lnTo>
                </a:path>
                <a:path w="2637790">
                  <a:moveTo>
                    <a:pt x="2561234" y="0"/>
                  </a:moveTo>
                  <a:lnTo>
                    <a:pt x="26374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990087" y="2319527"/>
              <a:ext cx="441959" cy="364490"/>
            </a:xfrm>
            <a:custGeom>
              <a:avLst/>
              <a:gdLst/>
              <a:ahLst/>
              <a:cxnLst/>
              <a:rect l="l" t="t" r="r" b="b"/>
              <a:pathLst>
                <a:path w="441960" h="364489">
                  <a:moveTo>
                    <a:pt x="441960" y="0"/>
                  </a:moveTo>
                  <a:lnTo>
                    <a:pt x="0" y="0"/>
                  </a:lnTo>
                  <a:lnTo>
                    <a:pt x="0" y="364274"/>
                  </a:lnTo>
                  <a:lnTo>
                    <a:pt x="441960" y="364274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0813" y="2161035"/>
              <a:ext cx="3159125" cy="262255"/>
            </a:xfrm>
            <a:custGeom>
              <a:avLst/>
              <a:gdLst/>
              <a:ahLst/>
              <a:cxnLst/>
              <a:rect l="l" t="t" r="r" b="b"/>
              <a:pathLst>
                <a:path w="3159125" h="262255">
                  <a:moveTo>
                    <a:pt x="3082442" y="262128"/>
                  </a:moveTo>
                  <a:lnTo>
                    <a:pt x="3158642" y="262128"/>
                  </a:lnTo>
                </a:path>
                <a:path w="3159125" h="262255">
                  <a:moveTo>
                    <a:pt x="0" y="0"/>
                  </a:moveTo>
                  <a:lnTo>
                    <a:pt x="2637434" y="0"/>
                  </a:lnTo>
                </a:path>
                <a:path w="3159125" h="262255">
                  <a:moveTo>
                    <a:pt x="3082442" y="0"/>
                  </a:moveTo>
                  <a:lnTo>
                    <a:pt x="31586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08247" y="1999487"/>
              <a:ext cx="445134" cy="684530"/>
            </a:xfrm>
            <a:custGeom>
              <a:avLst/>
              <a:gdLst/>
              <a:ahLst/>
              <a:cxnLst/>
              <a:rect l="l" t="t" r="r" b="b"/>
              <a:pathLst>
                <a:path w="445135" h="684530">
                  <a:moveTo>
                    <a:pt x="445007" y="0"/>
                  </a:moveTo>
                  <a:lnTo>
                    <a:pt x="0" y="0"/>
                  </a:lnTo>
                  <a:lnTo>
                    <a:pt x="0" y="684314"/>
                  </a:lnTo>
                  <a:lnTo>
                    <a:pt x="445007" y="684314"/>
                  </a:lnTo>
                  <a:lnTo>
                    <a:pt x="445007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74464" y="2161035"/>
              <a:ext cx="73660" cy="262255"/>
            </a:xfrm>
            <a:custGeom>
              <a:avLst/>
              <a:gdLst/>
              <a:ahLst/>
              <a:cxnLst/>
              <a:rect l="l" t="t" r="r" b="b"/>
              <a:pathLst>
                <a:path w="73660" h="262255">
                  <a:moveTo>
                    <a:pt x="0" y="262128"/>
                  </a:moveTo>
                  <a:lnTo>
                    <a:pt x="73151" y="262128"/>
                  </a:lnTo>
                </a:path>
                <a:path w="73660" h="262255">
                  <a:moveTo>
                    <a:pt x="0" y="0"/>
                  </a:moveTo>
                  <a:lnTo>
                    <a:pt x="731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29456" y="2011679"/>
              <a:ext cx="445134" cy="672465"/>
            </a:xfrm>
            <a:custGeom>
              <a:avLst/>
              <a:gdLst/>
              <a:ahLst/>
              <a:cxnLst/>
              <a:rect l="l" t="t" r="r" b="b"/>
              <a:pathLst>
                <a:path w="445135" h="672464">
                  <a:moveTo>
                    <a:pt x="445008" y="0"/>
                  </a:moveTo>
                  <a:lnTo>
                    <a:pt x="0" y="0"/>
                  </a:lnTo>
                  <a:lnTo>
                    <a:pt x="0" y="672122"/>
                  </a:lnTo>
                  <a:lnTo>
                    <a:pt x="445008" y="672122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92624" y="2161035"/>
              <a:ext cx="76200" cy="262255"/>
            </a:xfrm>
            <a:custGeom>
              <a:avLst/>
              <a:gdLst/>
              <a:ahLst/>
              <a:cxnLst/>
              <a:rect l="l" t="t" r="r" b="b"/>
              <a:pathLst>
                <a:path w="76200" h="262255">
                  <a:moveTo>
                    <a:pt x="0" y="262128"/>
                  </a:moveTo>
                  <a:lnTo>
                    <a:pt x="76200" y="262128"/>
                  </a:lnTo>
                </a:path>
                <a:path w="76200" h="262255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47615" y="1990343"/>
              <a:ext cx="445134" cy="694055"/>
            </a:xfrm>
            <a:custGeom>
              <a:avLst/>
              <a:gdLst/>
              <a:ahLst/>
              <a:cxnLst/>
              <a:rect l="l" t="t" r="r" b="b"/>
              <a:pathLst>
                <a:path w="445135" h="694055">
                  <a:moveTo>
                    <a:pt x="445008" y="0"/>
                  </a:moveTo>
                  <a:lnTo>
                    <a:pt x="0" y="0"/>
                  </a:lnTo>
                  <a:lnTo>
                    <a:pt x="0" y="693458"/>
                  </a:lnTo>
                  <a:lnTo>
                    <a:pt x="445008" y="693458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0813" y="1898907"/>
              <a:ext cx="4719320" cy="524510"/>
            </a:xfrm>
            <a:custGeom>
              <a:avLst/>
              <a:gdLst/>
              <a:ahLst/>
              <a:cxnLst/>
              <a:rect l="l" t="t" r="r" b="b"/>
              <a:pathLst>
                <a:path w="4719320" h="524510">
                  <a:moveTo>
                    <a:pt x="4643018" y="524256"/>
                  </a:moveTo>
                  <a:lnTo>
                    <a:pt x="4719218" y="524256"/>
                  </a:lnTo>
                </a:path>
                <a:path w="4719320" h="524510">
                  <a:moveTo>
                    <a:pt x="4643018" y="262128"/>
                  </a:moveTo>
                  <a:lnTo>
                    <a:pt x="4719218" y="262128"/>
                  </a:lnTo>
                </a:path>
                <a:path w="4719320" h="524510">
                  <a:moveTo>
                    <a:pt x="0" y="0"/>
                  </a:moveTo>
                  <a:lnTo>
                    <a:pt x="4198010" y="0"/>
                  </a:lnTo>
                </a:path>
                <a:path w="4719320" h="524510">
                  <a:moveTo>
                    <a:pt x="4643018" y="0"/>
                  </a:moveTo>
                  <a:lnTo>
                    <a:pt x="471921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68824" y="1798319"/>
              <a:ext cx="445134" cy="885825"/>
            </a:xfrm>
            <a:custGeom>
              <a:avLst/>
              <a:gdLst/>
              <a:ahLst/>
              <a:cxnLst/>
              <a:rect l="l" t="t" r="r" b="b"/>
              <a:pathLst>
                <a:path w="445135" h="885825">
                  <a:moveTo>
                    <a:pt x="445008" y="0"/>
                  </a:moveTo>
                  <a:lnTo>
                    <a:pt x="0" y="0"/>
                  </a:lnTo>
                  <a:lnTo>
                    <a:pt x="0" y="885482"/>
                  </a:lnTo>
                  <a:lnTo>
                    <a:pt x="445008" y="885482"/>
                  </a:lnTo>
                  <a:lnTo>
                    <a:pt x="445008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70813" y="1636779"/>
              <a:ext cx="5200650" cy="786765"/>
            </a:xfrm>
            <a:custGeom>
              <a:avLst/>
              <a:gdLst/>
              <a:ahLst/>
              <a:cxnLst/>
              <a:rect l="l" t="t" r="r" b="b"/>
              <a:pathLst>
                <a:path w="5200650" h="786764">
                  <a:moveTo>
                    <a:pt x="5161178" y="786384"/>
                  </a:moveTo>
                  <a:lnTo>
                    <a:pt x="5200093" y="786384"/>
                  </a:lnTo>
                </a:path>
                <a:path w="5200650" h="786764">
                  <a:moveTo>
                    <a:pt x="5161178" y="524256"/>
                  </a:moveTo>
                  <a:lnTo>
                    <a:pt x="5200093" y="524256"/>
                  </a:lnTo>
                </a:path>
                <a:path w="5200650" h="786764">
                  <a:moveTo>
                    <a:pt x="5161178" y="262128"/>
                  </a:moveTo>
                  <a:lnTo>
                    <a:pt x="5200093" y="262128"/>
                  </a:lnTo>
                </a:path>
                <a:path w="5200650" h="786764">
                  <a:moveTo>
                    <a:pt x="0" y="0"/>
                  </a:moveTo>
                  <a:lnTo>
                    <a:pt x="4719218" y="0"/>
                  </a:lnTo>
                </a:path>
                <a:path w="5200650" h="786764">
                  <a:moveTo>
                    <a:pt x="5161178" y="0"/>
                  </a:moveTo>
                  <a:lnTo>
                    <a:pt x="52000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08304" y="1594103"/>
              <a:ext cx="5123815" cy="1090295"/>
            </a:xfrm>
            <a:custGeom>
              <a:avLst/>
              <a:gdLst/>
              <a:ahLst/>
              <a:cxnLst/>
              <a:rect l="l" t="t" r="r" b="b"/>
              <a:pathLst>
                <a:path w="5123815" h="1090295">
                  <a:moveTo>
                    <a:pt x="445008" y="1021080"/>
                  </a:moveTo>
                  <a:lnTo>
                    <a:pt x="0" y="1021080"/>
                  </a:lnTo>
                  <a:lnTo>
                    <a:pt x="0" y="1089698"/>
                  </a:lnTo>
                  <a:lnTo>
                    <a:pt x="445008" y="1089698"/>
                  </a:lnTo>
                  <a:lnTo>
                    <a:pt x="445008" y="1021080"/>
                  </a:lnTo>
                  <a:close/>
                </a:path>
                <a:path w="5123815" h="1090295">
                  <a:moveTo>
                    <a:pt x="966216" y="1011936"/>
                  </a:moveTo>
                  <a:lnTo>
                    <a:pt x="521208" y="1011936"/>
                  </a:lnTo>
                  <a:lnTo>
                    <a:pt x="521208" y="1089698"/>
                  </a:lnTo>
                  <a:lnTo>
                    <a:pt x="966216" y="1089698"/>
                  </a:lnTo>
                  <a:lnTo>
                    <a:pt x="966216" y="1011936"/>
                  </a:lnTo>
                  <a:close/>
                </a:path>
                <a:path w="5123815" h="1090295">
                  <a:moveTo>
                    <a:pt x="1484376" y="1030224"/>
                  </a:moveTo>
                  <a:lnTo>
                    <a:pt x="1039368" y="1030224"/>
                  </a:lnTo>
                  <a:lnTo>
                    <a:pt x="1039368" y="1089698"/>
                  </a:lnTo>
                  <a:lnTo>
                    <a:pt x="1484376" y="1089698"/>
                  </a:lnTo>
                  <a:lnTo>
                    <a:pt x="1484376" y="1030224"/>
                  </a:lnTo>
                  <a:close/>
                </a:path>
                <a:path w="5123815" h="1090295">
                  <a:moveTo>
                    <a:pt x="2005584" y="1030224"/>
                  </a:moveTo>
                  <a:lnTo>
                    <a:pt x="1560576" y="1030224"/>
                  </a:lnTo>
                  <a:lnTo>
                    <a:pt x="1560576" y="1089698"/>
                  </a:lnTo>
                  <a:lnTo>
                    <a:pt x="2005584" y="1089698"/>
                  </a:lnTo>
                  <a:lnTo>
                    <a:pt x="2005584" y="1030224"/>
                  </a:lnTo>
                  <a:close/>
                </a:path>
                <a:path w="5123815" h="1090295">
                  <a:moveTo>
                    <a:pt x="5123688" y="0"/>
                  </a:moveTo>
                  <a:lnTo>
                    <a:pt x="4681728" y="0"/>
                  </a:lnTo>
                  <a:lnTo>
                    <a:pt x="4681728" y="1089698"/>
                  </a:lnTo>
                  <a:lnTo>
                    <a:pt x="5123688" y="1089698"/>
                  </a:lnTo>
                  <a:lnTo>
                    <a:pt x="5123688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70813" y="2683802"/>
              <a:ext cx="5200650" cy="0"/>
            </a:xfrm>
            <a:custGeom>
              <a:avLst/>
              <a:gdLst/>
              <a:ahLst/>
              <a:cxnLst/>
              <a:rect l="l" t="t" r="r" b="b"/>
              <a:pathLst>
                <a:path w="5200650">
                  <a:moveTo>
                    <a:pt x="0" y="0"/>
                  </a:moveTo>
                  <a:lnTo>
                    <a:pt x="5200093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870813" y="1376895"/>
            <a:ext cx="5200650" cy="0"/>
          </a:xfrm>
          <a:custGeom>
            <a:avLst/>
            <a:gdLst/>
            <a:ahLst/>
            <a:cxnLst/>
            <a:rect l="l" t="t" r="r" b="b"/>
            <a:pathLst>
              <a:path w="5200650">
                <a:moveTo>
                  <a:pt x="0" y="0"/>
                </a:moveTo>
                <a:lnTo>
                  <a:pt x="520009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85044" y="2585720"/>
            <a:ext cx="95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1760" y="2323591"/>
            <a:ext cx="4387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2769" y="2061464"/>
            <a:ext cx="5022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90325" y="1799335"/>
            <a:ext cx="4895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-20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3052" y="1540255"/>
            <a:ext cx="5022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80610" y="1278128"/>
            <a:ext cx="5022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83721" y="2728976"/>
            <a:ext cx="296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511668" y="2728976"/>
            <a:ext cx="784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655" algn="l"/>
              </a:tabLst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	</a:t>
            </a: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-7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56192" y="2728976"/>
            <a:ext cx="264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95484" y="2728976"/>
            <a:ext cx="266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12158" y="2728976"/>
            <a:ext cx="2730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70" dirty="0">
                <a:solidFill>
                  <a:srgbClr val="595959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636236" y="2728976"/>
            <a:ext cx="264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52656" y="2728976"/>
            <a:ext cx="271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65" dirty="0">
                <a:solidFill>
                  <a:srgbClr val="595959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673166" y="2728976"/>
            <a:ext cx="271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10918" y="982980"/>
            <a:ext cx="27920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10" dirty="0">
                <a:solidFill>
                  <a:srgbClr val="595959"/>
                </a:solidFill>
                <a:latin typeface="Trebuchet MS"/>
                <a:cs typeface="Trebuchet MS"/>
              </a:rPr>
              <a:t>Mango</a:t>
            </a:r>
            <a:r>
              <a:rPr sz="14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595959"/>
                </a:solidFill>
                <a:latin typeface="Trebuchet MS"/>
                <a:cs typeface="Trebuchet MS"/>
              </a:rPr>
              <a:t>Production</a:t>
            </a:r>
            <a:r>
              <a:rPr sz="14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595959"/>
                </a:solidFill>
                <a:latin typeface="Trebuchet MS"/>
                <a:cs typeface="Trebuchet MS"/>
              </a:rPr>
              <a:t>Volumes,</a:t>
            </a:r>
            <a:r>
              <a:rPr sz="1400" spc="-8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Trebuchet MS"/>
                <a:cs typeface="Trebuchet MS"/>
              </a:rPr>
              <a:t>tons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040532" y="304648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388" y="0"/>
                </a:moveTo>
                <a:lnTo>
                  <a:pt x="0" y="0"/>
                </a:lnTo>
                <a:lnTo>
                  <a:pt x="0" y="60375"/>
                </a:lnTo>
                <a:lnTo>
                  <a:pt x="60388" y="60375"/>
                </a:lnTo>
                <a:lnTo>
                  <a:pt x="60388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075914" y="2728976"/>
            <a:ext cx="32321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2013</a:t>
            </a:r>
            <a:endParaRPr sz="900">
              <a:latin typeface="Trebuchet MS"/>
              <a:cs typeface="Trebuchet MS"/>
            </a:endParaRPr>
          </a:p>
          <a:p>
            <a:pPr marL="50165">
              <a:lnSpc>
                <a:spcPct val="100000"/>
              </a:lnSpc>
              <a:spcBef>
                <a:spcPts val="885"/>
              </a:spcBef>
            </a:pPr>
            <a:r>
              <a:rPr sz="900" spc="85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on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78332" y="2945892"/>
            <a:ext cx="125730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indent="64769">
              <a:lnSpc>
                <a:spcPct val="101400"/>
              </a:lnSpc>
              <a:spcBef>
                <a:spcPts val="75"/>
              </a:spcBef>
            </a:pP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Indian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Winter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6470650" y="917397"/>
            <a:ext cx="2157095" cy="1991360"/>
            <a:chOff x="6470650" y="917397"/>
            <a:chExt cx="2157095" cy="1991360"/>
          </a:xfrm>
        </p:grpSpPr>
        <p:sp>
          <p:nvSpPr>
            <p:cNvPr id="75" name="object 75"/>
            <p:cNvSpPr/>
            <p:nvPr/>
          </p:nvSpPr>
          <p:spPr>
            <a:xfrm>
              <a:off x="7692212" y="2459939"/>
              <a:ext cx="767715" cy="448309"/>
            </a:xfrm>
            <a:custGeom>
              <a:avLst/>
              <a:gdLst/>
              <a:ahLst/>
              <a:cxnLst/>
              <a:rect l="l" t="t" r="r" b="b"/>
              <a:pathLst>
                <a:path w="767715" h="448310">
                  <a:moveTo>
                    <a:pt x="744296" y="180657"/>
                  </a:moveTo>
                  <a:lnTo>
                    <a:pt x="727113" y="203492"/>
                  </a:lnTo>
                  <a:lnTo>
                    <a:pt x="749947" y="220675"/>
                  </a:lnTo>
                  <a:lnTo>
                    <a:pt x="767130" y="197840"/>
                  </a:lnTo>
                  <a:lnTo>
                    <a:pt x="744296" y="180657"/>
                  </a:lnTo>
                  <a:close/>
                </a:path>
                <a:path w="767715" h="448310">
                  <a:moveTo>
                    <a:pt x="698246" y="146367"/>
                  </a:moveTo>
                  <a:lnTo>
                    <a:pt x="681494" y="169519"/>
                  </a:lnTo>
                  <a:lnTo>
                    <a:pt x="694029" y="178587"/>
                  </a:lnTo>
                  <a:lnTo>
                    <a:pt x="704278" y="186308"/>
                  </a:lnTo>
                  <a:lnTo>
                    <a:pt x="721461" y="163474"/>
                  </a:lnTo>
                  <a:lnTo>
                    <a:pt x="710895" y="155524"/>
                  </a:lnTo>
                  <a:lnTo>
                    <a:pt x="698246" y="146367"/>
                  </a:lnTo>
                  <a:close/>
                </a:path>
                <a:path w="767715" h="448310">
                  <a:moveTo>
                    <a:pt x="693813" y="178434"/>
                  </a:moveTo>
                  <a:lnTo>
                    <a:pt x="694016" y="178587"/>
                  </a:lnTo>
                  <a:lnTo>
                    <a:pt x="693813" y="178434"/>
                  </a:lnTo>
                  <a:close/>
                </a:path>
                <a:path w="767715" h="448310">
                  <a:moveTo>
                    <a:pt x="668923" y="138150"/>
                  </a:moveTo>
                  <a:lnTo>
                    <a:pt x="638175" y="138150"/>
                  </a:lnTo>
                  <a:lnTo>
                    <a:pt x="638479" y="138366"/>
                  </a:lnTo>
                  <a:lnTo>
                    <a:pt x="658342" y="152755"/>
                  </a:lnTo>
                  <a:lnTo>
                    <a:pt x="668923" y="138150"/>
                  </a:lnTo>
                  <a:close/>
                </a:path>
                <a:path w="767715" h="448310">
                  <a:moveTo>
                    <a:pt x="638356" y="138282"/>
                  </a:moveTo>
                  <a:close/>
                </a:path>
                <a:path w="767715" h="448310">
                  <a:moveTo>
                    <a:pt x="651598" y="112712"/>
                  </a:moveTo>
                  <a:lnTo>
                    <a:pt x="635457" y="136296"/>
                  </a:lnTo>
                  <a:lnTo>
                    <a:pt x="638356" y="138282"/>
                  </a:lnTo>
                  <a:lnTo>
                    <a:pt x="638175" y="138150"/>
                  </a:lnTo>
                  <a:lnTo>
                    <a:pt x="668923" y="138150"/>
                  </a:lnTo>
                  <a:lnTo>
                    <a:pt x="675106" y="129616"/>
                  </a:lnTo>
                  <a:lnTo>
                    <a:pt x="654773" y="114896"/>
                  </a:lnTo>
                  <a:lnTo>
                    <a:pt x="651598" y="112712"/>
                  </a:lnTo>
                  <a:close/>
                </a:path>
                <a:path w="767715" h="448310">
                  <a:moveTo>
                    <a:pt x="612403" y="119379"/>
                  </a:moveTo>
                  <a:lnTo>
                    <a:pt x="610742" y="119379"/>
                  </a:lnTo>
                  <a:lnTo>
                    <a:pt x="611047" y="119583"/>
                  </a:lnTo>
                  <a:lnTo>
                    <a:pt x="611873" y="120154"/>
                  </a:lnTo>
                  <a:lnTo>
                    <a:pt x="612403" y="119379"/>
                  </a:lnTo>
                  <a:close/>
                </a:path>
                <a:path w="767715" h="448310">
                  <a:moveTo>
                    <a:pt x="610895" y="119484"/>
                  </a:moveTo>
                  <a:lnTo>
                    <a:pt x="611039" y="119583"/>
                  </a:lnTo>
                  <a:lnTo>
                    <a:pt x="610895" y="119484"/>
                  </a:lnTo>
                  <a:close/>
                </a:path>
                <a:path w="767715" h="448310">
                  <a:moveTo>
                    <a:pt x="603757" y="80810"/>
                  </a:moveTo>
                  <a:lnTo>
                    <a:pt x="588213" y="104787"/>
                  </a:lnTo>
                  <a:lnTo>
                    <a:pt x="610895" y="119484"/>
                  </a:lnTo>
                  <a:lnTo>
                    <a:pt x="610742" y="119379"/>
                  </a:lnTo>
                  <a:lnTo>
                    <a:pt x="612403" y="119379"/>
                  </a:lnTo>
                  <a:lnTo>
                    <a:pt x="628014" y="96570"/>
                  </a:lnTo>
                  <a:lnTo>
                    <a:pt x="626732" y="95694"/>
                  </a:lnTo>
                  <a:lnTo>
                    <a:pt x="603757" y="80810"/>
                  </a:lnTo>
                  <a:close/>
                </a:path>
                <a:path w="767715" h="448310">
                  <a:moveTo>
                    <a:pt x="567047" y="85445"/>
                  </a:moveTo>
                  <a:lnTo>
                    <a:pt x="556501" y="85445"/>
                  </a:lnTo>
                  <a:lnTo>
                    <a:pt x="556983" y="85725"/>
                  </a:lnTo>
                  <a:lnTo>
                    <a:pt x="564235" y="90106"/>
                  </a:lnTo>
                  <a:lnTo>
                    <a:pt x="567047" y="85445"/>
                  </a:lnTo>
                  <a:close/>
                </a:path>
                <a:path w="767715" h="448310">
                  <a:moveTo>
                    <a:pt x="556761" y="85602"/>
                  </a:moveTo>
                  <a:lnTo>
                    <a:pt x="556964" y="85725"/>
                  </a:lnTo>
                  <a:lnTo>
                    <a:pt x="556761" y="85602"/>
                  </a:lnTo>
                  <a:close/>
                </a:path>
                <a:path w="767715" h="448310">
                  <a:moveTo>
                    <a:pt x="553656" y="51269"/>
                  </a:moveTo>
                  <a:lnTo>
                    <a:pt x="539864" y="76288"/>
                  </a:lnTo>
                  <a:lnTo>
                    <a:pt x="556761" y="85602"/>
                  </a:lnTo>
                  <a:lnTo>
                    <a:pt x="556501" y="85445"/>
                  </a:lnTo>
                  <a:lnTo>
                    <a:pt x="567047" y="85445"/>
                  </a:lnTo>
                  <a:lnTo>
                    <a:pt x="578992" y="65646"/>
                  </a:lnTo>
                  <a:lnTo>
                    <a:pt x="571017" y="60832"/>
                  </a:lnTo>
                  <a:lnTo>
                    <a:pt x="553656" y="51269"/>
                  </a:lnTo>
                  <a:close/>
                </a:path>
                <a:path w="767715" h="448310">
                  <a:moveTo>
                    <a:pt x="517817" y="57950"/>
                  </a:moveTo>
                  <a:lnTo>
                    <a:pt x="503618" y="57950"/>
                  </a:lnTo>
                  <a:lnTo>
                    <a:pt x="504380" y="58292"/>
                  </a:lnTo>
                  <a:lnTo>
                    <a:pt x="515073" y="63550"/>
                  </a:lnTo>
                  <a:lnTo>
                    <a:pt x="517817" y="57950"/>
                  </a:lnTo>
                  <a:close/>
                </a:path>
                <a:path w="767715" h="448310">
                  <a:moveTo>
                    <a:pt x="503953" y="58113"/>
                  </a:moveTo>
                  <a:lnTo>
                    <a:pt x="504319" y="58292"/>
                  </a:lnTo>
                  <a:lnTo>
                    <a:pt x="503953" y="58113"/>
                  </a:lnTo>
                  <a:close/>
                </a:path>
                <a:path w="767715" h="448310">
                  <a:moveTo>
                    <a:pt x="500837" y="25819"/>
                  </a:moveTo>
                  <a:lnTo>
                    <a:pt x="489788" y="52171"/>
                  </a:lnTo>
                  <a:lnTo>
                    <a:pt x="503953" y="58113"/>
                  </a:lnTo>
                  <a:lnTo>
                    <a:pt x="503618" y="57950"/>
                  </a:lnTo>
                  <a:lnTo>
                    <a:pt x="517817" y="57950"/>
                  </a:lnTo>
                  <a:lnTo>
                    <a:pt x="527646" y="37884"/>
                  </a:lnTo>
                  <a:lnTo>
                    <a:pt x="515810" y="32105"/>
                  </a:lnTo>
                  <a:lnTo>
                    <a:pt x="500837" y="25819"/>
                  </a:lnTo>
                  <a:close/>
                </a:path>
                <a:path w="767715" h="448310">
                  <a:moveTo>
                    <a:pt x="453094" y="38808"/>
                  </a:moveTo>
                  <a:lnTo>
                    <a:pt x="463981" y="42494"/>
                  </a:lnTo>
                  <a:lnTo>
                    <a:pt x="465180" y="38963"/>
                  </a:lnTo>
                  <a:lnTo>
                    <a:pt x="453720" y="38963"/>
                  </a:lnTo>
                  <a:lnTo>
                    <a:pt x="453094" y="38808"/>
                  </a:lnTo>
                  <a:close/>
                </a:path>
                <a:path w="767715" h="448310">
                  <a:moveTo>
                    <a:pt x="452577" y="38633"/>
                  </a:moveTo>
                  <a:lnTo>
                    <a:pt x="453094" y="38808"/>
                  </a:lnTo>
                  <a:lnTo>
                    <a:pt x="453720" y="38963"/>
                  </a:lnTo>
                  <a:lnTo>
                    <a:pt x="452577" y="38633"/>
                  </a:lnTo>
                  <a:close/>
                </a:path>
                <a:path w="767715" h="448310">
                  <a:moveTo>
                    <a:pt x="465292" y="38633"/>
                  </a:moveTo>
                  <a:lnTo>
                    <a:pt x="452577" y="38633"/>
                  </a:lnTo>
                  <a:lnTo>
                    <a:pt x="453720" y="38963"/>
                  </a:lnTo>
                  <a:lnTo>
                    <a:pt x="465180" y="38963"/>
                  </a:lnTo>
                  <a:lnTo>
                    <a:pt x="465292" y="38633"/>
                  </a:lnTo>
                  <a:close/>
                </a:path>
                <a:path w="767715" h="448310">
                  <a:moveTo>
                    <a:pt x="444563" y="7251"/>
                  </a:moveTo>
                  <a:lnTo>
                    <a:pt x="437680" y="34988"/>
                  </a:lnTo>
                  <a:lnTo>
                    <a:pt x="453094" y="38808"/>
                  </a:lnTo>
                  <a:lnTo>
                    <a:pt x="452577" y="38633"/>
                  </a:lnTo>
                  <a:lnTo>
                    <a:pt x="465292" y="38633"/>
                  </a:lnTo>
                  <a:lnTo>
                    <a:pt x="473163" y="15443"/>
                  </a:lnTo>
                  <a:lnTo>
                    <a:pt x="461187" y="11379"/>
                  </a:lnTo>
                  <a:lnTo>
                    <a:pt x="444563" y="7251"/>
                  </a:lnTo>
                  <a:close/>
                </a:path>
                <a:path w="767715" h="448310">
                  <a:moveTo>
                    <a:pt x="404629" y="29221"/>
                  </a:moveTo>
                  <a:lnTo>
                    <a:pt x="410972" y="30149"/>
                  </a:lnTo>
                  <a:lnTo>
                    <a:pt x="411103" y="29248"/>
                  </a:lnTo>
                  <a:lnTo>
                    <a:pt x="405472" y="29248"/>
                  </a:lnTo>
                  <a:lnTo>
                    <a:pt x="404629" y="29221"/>
                  </a:lnTo>
                  <a:close/>
                </a:path>
                <a:path w="767715" h="448310">
                  <a:moveTo>
                    <a:pt x="403859" y="29108"/>
                  </a:moveTo>
                  <a:lnTo>
                    <a:pt x="404629" y="29221"/>
                  </a:lnTo>
                  <a:lnTo>
                    <a:pt x="405472" y="29248"/>
                  </a:lnTo>
                  <a:lnTo>
                    <a:pt x="403859" y="29108"/>
                  </a:lnTo>
                  <a:close/>
                </a:path>
                <a:path w="767715" h="448310">
                  <a:moveTo>
                    <a:pt x="411124" y="29108"/>
                  </a:moveTo>
                  <a:lnTo>
                    <a:pt x="403859" y="29108"/>
                  </a:lnTo>
                  <a:lnTo>
                    <a:pt x="405472" y="29248"/>
                  </a:lnTo>
                  <a:lnTo>
                    <a:pt x="411103" y="29248"/>
                  </a:lnTo>
                  <a:lnTo>
                    <a:pt x="411124" y="29108"/>
                  </a:lnTo>
                  <a:close/>
                </a:path>
                <a:path w="767715" h="448310">
                  <a:moveTo>
                    <a:pt x="385013" y="0"/>
                  </a:moveTo>
                  <a:lnTo>
                    <a:pt x="384098" y="28562"/>
                  </a:lnTo>
                  <a:lnTo>
                    <a:pt x="404629" y="29221"/>
                  </a:lnTo>
                  <a:lnTo>
                    <a:pt x="403859" y="29108"/>
                  </a:lnTo>
                  <a:lnTo>
                    <a:pt x="411124" y="29108"/>
                  </a:lnTo>
                  <a:lnTo>
                    <a:pt x="415112" y="1866"/>
                  </a:lnTo>
                  <a:lnTo>
                    <a:pt x="407200" y="711"/>
                  </a:lnTo>
                  <a:lnTo>
                    <a:pt x="385013" y="0"/>
                  </a:lnTo>
                  <a:close/>
                </a:path>
                <a:path w="767715" h="448310">
                  <a:moveTo>
                    <a:pt x="352793" y="2705"/>
                  </a:moveTo>
                  <a:lnTo>
                    <a:pt x="328218" y="8559"/>
                  </a:lnTo>
                  <a:lnTo>
                    <a:pt x="323253" y="10515"/>
                  </a:lnTo>
                  <a:lnTo>
                    <a:pt x="333717" y="37096"/>
                  </a:lnTo>
                  <a:lnTo>
                    <a:pt x="336197" y="36118"/>
                  </a:lnTo>
                  <a:lnTo>
                    <a:pt x="335826" y="36118"/>
                  </a:lnTo>
                  <a:lnTo>
                    <a:pt x="337743" y="35509"/>
                  </a:lnTo>
                  <a:lnTo>
                    <a:pt x="338387" y="35509"/>
                  </a:lnTo>
                  <a:lnTo>
                    <a:pt x="359409" y="30505"/>
                  </a:lnTo>
                  <a:lnTo>
                    <a:pt x="352793" y="2705"/>
                  </a:lnTo>
                  <a:close/>
                </a:path>
                <a:path w="767715" h="448310">
                  <a:moveTo>
                    <a:pt x="337743" y="35509"/>
                  </a:moveTo>
                  <a:lnTo>
                    <a:pt x="335826" y="36118"/>
                  </a:lnTo>
                  <a:lnTo>
                    <a:pt x="336763" y="35895"/>
                  </a:lnTo>
                  <a:lnTo>
                    <a:pt x="337743" y="35509"/>
                  </a:lnTo>
                  <a:close/>
                </a:path>
                <a:path w="767715" h="448310">
                  <a:moveTo>
                    <a:pt x="336763" y="35895"/>
                  </a:moveTo>
                  <a:lnTo>
                    <a:pt x="335826" y="36118"/>
                  </a:lnTo>
                  <a:lnTo>
                    <a:pt x="336197" y="36118"/>
                  </a:lnTo>
                  <a:lnTo>
                    <a:pt x="336763" y="35895"/>
                  </a:lnTo>
                  <a:close/>
                </a:path>
                <a:path w="767715" h="448310">
                  <a:moveTo>
                    <a:pt x="338387" y="35509"/>
                  </a:moveTo>
                  <a:lnTo>
                    <a:pt x="337743" y="35509"/>
                  </a:lnTo>
                  <a:lnTo>
                    <a:pt x="336763" y="35895"/>
                  </a:lnTo>
                  <a:lnTo>
                    <a:pt x="338387" y="35509"/>
                  </a:lnTo>
                  <a:close/>
                </a:path>
                <a:path w="767715" h="448310">
                  <a:moveTo>
                    <a:pt x="295440" y="22644"/>
                  </a:moveTo>
                  <a:lnTo>
                    <a:pt x="278587" y="31902"/>
                  </a:lnTo>
                  <a:lnTo>
                    <a:pt x="269646" y="38163"/>
                  </a:lnTo>
                  <a:lnTo>
                    <a:pt x="286054" y="61556"/>
                  </a:lnTo>
                  <a:lnTo>
                    <a:pt x="293181" y="56565"/>
                  </a:lnTo>
                  <a:lnTo>
                    <a:pt x="293027" y="56565"/>
                  </a:lnTo>
                  <a:lnTo>
                    <a:pt x="294360" y="55740"/>
                  </a:lnTo>
                  <a:lnTo>
                    <a:pt x="294530" y="55740"/>
                  </a:lnTo>
                  <a:lnTo>
                    <a:pt x="309194" y="47688"/>
                  </a:lnTo>
                  <a:lnTo>
                    <a:pt x="295440" y="22644"/>
                  </a:lnTo>
                  <a:close/>
                </a:path>
                <a:path w="767715" h="448310">
                  <a:moveTo>
                    <a:pt x="294360" y="55740"/>
                  </a:moveTo>
                  <a:lnTo>
                    <a:pt x="293027" y="56565"/>
                  </a:lnTo>
                  <a:lnTo>
                    <a:pt x="293743" y="56172"/>
                  </a:lnTo>
                  <a:lnTo>
                    <a:pt x="294360" y="55740"/>
                  </a:lnTo>
                  <a:close/>
                </a:path>
                <a:path w="767715" h="448310">
                  <a:moveTo>
                    <a:pt x="293743" y="56172"/>
                  </a:moveTo>
                  <a:lnTo>
                    <a:pt x="293027" y="56565"/>
                  </a:lnTo>
                  <a:lnTo>
                    <a:pt x="293181" y="56565"/>
                  </a:lnTo>
                  <a:lnTo>
                    <a:pt x="293743" y="56172"/>
                  </a:lnTo>
                  <a:close/>
                </a:path>
                <a:path w="767715" h="448310">
                  <a:moveTo>
                    <a:pt x="294530" y="55740"/>
                  </a:moveTo>
                  <a:lnTo>
                    <a:pt x="294360" y="55740"/>
                  </a:lnTo>
                  <a:lnTo>
                    <a:pt x="293743" y="56172"/>
                  </a:lnTo>
                  <a:lnTo>
                    <a:pt x="294530" y="55740"/>
                  </a:lnTo>
                  <a:close/>
                </a:path>
                <a:path w="767715" h="448310">
                  <a:moveTo>
                    <a:pt x="245846" y="56184"/>
                  </a:moveTo>
                  <a:lnTo>
                    <a:pt x="232054" y="67894"/>
                  </a:lnTo>
                  <a:lnTo>
                    <a:pt x="223824" y="76034"/>
                  </a:lnTo>
                  <a:lnTo>
                    <a:pt x="243916" y="96354"/>
                  </a:lnTo>
                  <a:lnTo>
                    <a:pt x="251019" y="89331"/>
                  </a:lnTo>
                  <a:lnTo>
                    <a:pt x="251764" y="88595"/>
                  </a:lnTo>
                  <a:lnTo>
                    <a:pt x="264337" y="77977"/>
                  </a:lnTo>
                  <a:lnTo>
                    <a:pt x="245846" y="56184"/>
                  </a:lnTo>
                  <a:close/>
                </a:path>
                <a:path w="767715" h="448310">
                  <a:moveTo>
                    <a:pt x="251764" y="88595"/>
                  </a:moveTo>
                  <a:lnTo>
                    <a:pt x="250951" y="89331"/>
                  </a:lnTo>
                  <a:lnTo>
                    <a:pt x="251428" y="88927"/>
                  </a:lnTo>
                  <a:lnTo>
                    <a:pt x="251764" y="88595"/>
                  </a:lnTo>
                  <a:close/>
                </a:path>
                <a:path w="767715" h="448310">
                  <a:moveTo>
                    <a:pt x="251428" y="88927"/>
                  </a:moveTo>
                  <a:lnTo>
                    <a:pt x="250951" y="89331"/>
                  </a:lnTo>
                  <a:lnTo>
                    <a:pt x="251428" y="88927"/>
                  </a:lnTo>
                  <a:close/>
                </a:path>
                <a:path w="767715" h="448310">
                  <a:moveTo>
                    <a:pt x="251820" y="88595"/>
                  </a:moveTo>
                  <a:lnTo>
                    <a:pt x="251428" y="88927"/>
                  </a:lnTo>
                  <a:lnTo>
                    <a:pt x="251820" y="88595"/>
                  </a:lnTo>
                  <a:close/>
                </a:path>
                <a:path w="767715" h="448310">
                  <a:moveTo>
                    <a:pt x="203314" y="97193"/>
                  </a:moveTo>
                  <a:lnTo>
                    <a:pt x="187998" y="114388"/>
                  </a:lnTo>
                  <a:lnTo>
                    <a:pt x="184061" y="119303"/>
                  </a:lnTo>
                  <a:lnTo>
                    <a:pt x="206362" y="137159"/>
                  </a:lnTo>
                  <a:lnTo>
                    <a:pt x="209612" y="133108"/>
                  </a:lnTo>
                  <a:lnTo>
                    <a:pt x="210070" y="132537"/>
                  </a:lnTo>
                  <a:lnTo>
                    <a:pt x="224650" y="116192"/>
                  </a:lnTo>
                  <a:lnTo>
                    <a:pt x="203314" y="97193"/>
                  </a:lnTo>
                  <a:close/>
                </a:path>
                <a:path w="767715" h="448310">
                  <a:moveTo>
                    <a:pt x="209831" y="132834"/>
                  </a:moveTo>
                  <a:lnTo>
                    <a:pt x="209588" y="133108"/>
                  </a:lnTo>
                  <a:lnTo>
                    <a:pt x="209831" y="132834"/>
                  </a:lnTo>
                  <a:close/>
                </a:path>
                <a:path w="767715" h="448310">
                  <a:moveTo>
                    <a:pt x="210096" y="132537"/>
                  </a:moveTo>
                  <a:lnTo>
                    <a:pt x="209831" y="132834"/>
                  </a:lnTo>
                  <a:lnTo>
                    <a:pt x="210096" y="132537"/>
                  </a:lnTo>
                  <a:close/>
                </a:path>
                <a:path w="767715" h="448310">
                  <a:moveTo>
                    <a:pt x="165861" y="142125"/>
                  </a:moveTo>
                  <a:lnTo>
                    <a:pt x="148983" y="165188"/>
                  </a:lnTo>
                  <a:lnTo>
                    <a:pt x="172046" y="182067"/>
                  </a:lnTo>
                  <a:lnTo>
                    <a:pt x="188925" y="159003"/>
                  </a:lnTo>
                  <a:lnTo>
                    <a:pt x="165861" y="142125"/>
                  </a:lnTo>
                  <a:close/>
                </a:path>
                <a:path w="767715" h="448310">
                  <a:moveTo>
                    <a:pt x="132499" y="189141"/>
                  </a:moveTo>
                  <a:lnTo>
                    <a:pt x="125260" y="199783"/>
                  </a:lnTo>
                  <a:lnTo>
                    <a:pt x="116598" y="213372"/>
                  </a:lnTo>
                  <a:lnTo>
                    <a:pt x="140703" y="228739"/>
                  </a:lnTo>
                  <a:lnTo>
                    <a:pt x="149023" y="215671"/>
                  </a:lnTo>
                  <a:lnTo>
                    <a:pt x="156133" y="205181"/>
                  </a:lnTo>
                  <a:lnTo>
                    <a:pt x="132499" y="189141"/>
                  </a:lnTo>
                  <a:close/>
                </a:path>
                <a:path w="767715" h="448310">
                  <a:moveTo>
                    <a:pt x="101218" y="237845"/>
                  </a:moveTo>
                  <a:lnTo>
                    <a:pt x="86423" y="262293"/>
                  </a:lnTo>
                  <a:lnTo>
                    <a:pt x="110871" y="277088"/>
                  </a:lnTo>
                  <a:lnTo>
                    <a:pt x="125666" y="252641"/>
                  </a:lnTo>
                  <a:lnTo>
                    <a:pt x="101218" y="237845"/>
                  </a:lnTo>
                  <a:close/>
                </a:path>
                <a:path w="767715" h="448310">
                  <a:moveTo>
                    <a:pt x="71920" y="287223"/>
                  </a:moveTo>
                  <a:lnTo>
                    <a:pt x="65214" y="298780"/>
                  </a:lnTo>
                  <a:lnTo>
                    <a:pt x="57721" y="312369"/>
                  </a:lnTo>
                  <a:lnTo>
                    <a:pt x="82740" y="326174"/>
                  </a:lnTo>
                  <a:lnTo>
                    <a:pt x="90157" y="312712"/>
                  </a:lnTo>
                  <a:lnTo>
                    <a:pt x="96634" y="301561"/>
                  </a:lnTo>
                  <a:lnTo>
                    <a:pt x="71920" y="287223"/>
                  </a:lnTo>
                  <a:close/>
                </a:path>
                <a:path w="767715" h="448310">
                  <a:moveTo>
                    <a:pt x="2819" y="352450"/>
                  </a:moveTo>
                  <a:lnTo>
                    <a:pt x="0" y="448246"/>
                  </a:lnTo>
                  <a:lnTo>
                    <a:pt x="78333" y="393014"/>
                  </a:lnTo>
                  <a:lnTo>
                    <a:pt x="2819" y="352450"/>
                  </a:lnTo>
                  <a:close/>
                </a:path>
                <a:path w="767715" h="448310">
                  <a:moveTo>
                    <a:pt x="43916" y="337400"/>
                  </a:moveTo>
                  <a:lnTo>
                    <a:pt x="30124" y="362419"/>
                  </a:lnTo>
                  <a:lnTo>
                    <a:pt x="55143" y="376212"/>
                  </a:lnTo>
                  <a:lnTo>
                    <a:pt x="68948" y="351193"/>
                  </a:lnTo>
                  <a:lnTo>
                    <a:pt x="43916" y="337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477000" y="923747"/>
              <a:ext cx="2144395" cy="339090"/>
            </a:xfrm>
            <a:custGeom>
              <a:avLst/>
              <a:gdLst/>
              <a:ahLst/>
              <a:cxnLst/>
              <a:rect l="l" t="t" r="r" b="b"/>
              <a:pathLst>
                <a:path w="2144395" h="339090">
                  <a:moveTo>
                    <a:pt x="2087968" y="0"/>
                  </a:moveTo>
                  <a:lnTo>
                    <a:pt x="56426" y="0"/>
                  </a:lnTo>
                  <a:lnTo>
                    <a:pt x="34461" y="4433"/>
                  </a:lnTo>
                  <a:lnTo>
                    <a:pt x="16525" y="16525"/>
                  </a:lnTo>
                  <a:lnTo>
                    <a:pt x="4433" y="34461"/>
                  </a:lnTo>
                  <a:lnTo>
                    <a:pt x="0" y="56426"/>
                  </a:lnTo>
                  <a:lnTo>
                    <a:pt x="0" y="338556"/>
                  </a:lnTo>
                  <a:lnTo>
                    <a:pt x="2144395" y="338556"/>
                  </a:lnTo>
                  <a:lnTo>
                    <a:pt x="2144395" y="56426"/>
                  </a:lnTo>
                  <a:lnTo>
                    <a:pt x="2139961" y="34461"/>
                  </a:lnTo>
                  <a:lnTo>
                    <a:pt x="2127869" y="16525"/>
                  </a:lnTo>
                  <a:lnTo>
                    <a:pt x="2109933" y="4433"/>
                  </a:lnTo>
                  <a:lnTo>
                    <a:pt x="2087968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77000" y="923747"/>
              <a:ext cx="2144395" cy="339090"/>
            </a:xfrm>
            <a:custGeom>
              <a:avLst/>
              <a:gdLst/>
              <a:ahLst/>
              <a:cxnLst/>
              <a:rect l="l" t="t" r="r" b="b"/>
              <a:pathLst>
                <a:path w="2144395" h="339090">
                  <a:moveTo>
                    <a:pt x="56426" y="0"/>
                  </a:moveTo>
                  <a:lnTo>
                    <a:pt x="2087970" y="0"/>
                  </a:lnTo>
                  <a:lnTo>
                    <a:pt x="2109933" y="4434"/>
                  </a:lnTo>
                  <a:lnTo>
                    <a:pt x="2127869" y="16526"/>
                  </a:lnTo>
                  <a:lnTo>
                    <a:pt x="2139961" y="34462"/>
                  </a:lnTo>
                  <a:lnTo>
                    <a:pt x="2144396" y="56426"/>
                  </a:lnTo>
                  <a:lnTo>
                    <a:pt x="2144396" y="338554"/>
                  </a:lnTo>
                  <a:lnTo>
                    <a:pt x="0" y="338554"/>
                  </a:lnTo>
                  <a:lnTo>
                    <a:pt x="0" y="56426"/>
                  </a:lnTo>
                  <a:lnTo>
                    <a:pt x="4434" y="34462"/>
                  </a:lnTo>
                  <a:lnTo>
                    <a:pt x="16526" y="16526"/>
                  </a:lnTo>
                  <a:lnTo>
                    <a:pt x="34462" y="4434"/>
                  </a:lnTo>
                  <a:lnTo>
                    <a:pt x="56426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572262" y="954531"/>
            <a:ext cx="1492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6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9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oes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460261" y="4003497"/>
            <a:ext cx="2157095" cy="351790"/>
            <a:chOff x="6460261" y="4003497"/>
            <a:chExt cx="2157095" cy="351790"/>
          </a:xfrm>
        </p:grpSpPr>
        <p:sp>
          <p:nvSpPr>
            <p:cNvPr id="80" name="object 80"/>
            <p:cNvSpPr/>
            <p:nvPr/>
          </p:nvSpPr>
          <p:spPr>
            <a:xfrm>
              <a:off x="6466611" y="4009847"/>
              <a:ext cx="2144395" cy="339090"/>
            </a:xfrm>
            <a:custGeom>
              <a:avLst/>
              <a:gdLst/>
              <a:ahLst/>
              <a:cxnLst/>
              <a:rect l="l" t="t" r="r" b="b"/>
              <a:pathLst>
                <a:path w="2144395" h="339089">
                  <a:moveTo>
                    <a:pt x="2087968" y="0"/>
                  </a:moveTo>
                  <a:lnTo>
                    <a:pt x="56426" y="0"/>
                  </a:lnTo>
                  <a:lnTo>
                    <a:pt x="34461" y="4433"/>
                  </a:lnTo>
                  <a:lnTo>
                    <a:pt x="16525" y="16525"/>
                  </a:lnTo>
                  <a:lnTo>
                    <a:pt x="4433" y="34461"/>
                  </a:lnTo>
                  <a:lnTo>
                    <a:pt x="0" y="56426"/>
                  </a:lnTo>
                  <a:lnTo>
                    <a:pt x="0" y="338556"/>
                  </a:lnTo>
                  <a:lnTo>
                    <a:pt x="2144395" y="338556"/>
                  </a:lnTo>
                  <a:lnTo>
                    <a:pt x="2144395" y="56426"/>
                  </a:lnTo>
                  <a:lnTo>
                    <a:pt x="2139961" y="34461"/>
                  </a:lnTo>
                  <a:lnTo>
                    <a:pt x="2127869" y="16525"/>
                  </a:lnTo>
                  <a:lnTo>
                    <a:pt x="2109933" y="4433"/>
                  </a:lnTo>
                  <a:lnTo>
                    <a:pt x="2087968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66611" y="4009847"/>
              <a:ext cx="2144395" cy="339090"/>
            </a:xfrm>
            <a:custGeom>
              <a:avLst/>
              <a:gdLst/>
              <a:ahLst/>
              <a:cxnLst/>
              <a:rect l="l" t="t" r="r" b="b"/>
              <a:pathLst>
                <a:path w="2144395" h="339089">
                  <a:moveTo>
                    <a:pt x="56426" y="0"/>
                  </a:moveTo>
                  <a:lnTo>
                    <a:pt x="2087970" y="0"/>
                  </a:lnTo>
                  <a:lnTo>
                    <a:pt x="2109933" y="4434"/>
                  </a:lnTo>
                  <a:lnTo>
                    <a:pt x="2127869" y="16526"/>
                  </a:lnTo>
                  <a:lnTo>
                    <a:pt x="2139961" y="34462"/>
                  </a:lnTo>
                  <a:lnTo>
                    <a:pt x="2144396" y="56426"/>
                  </a:lnTo>
                  <a:lnTo>
                    <a:pt x="2144396" y="338554"/>
                  </a:lnTo>
                  <a:lnTo>
                    <a:pt x="0" y="338554"/>
                  </a:lnTo>
                  <a:lnTo>
                    <a:pt x="0" y="56426"/>
                  </a:lnTo>
                  <a:lnTo>
                    <a:pt x="4434" y="34462"/>
                  </a:lnTo>
                  <a:lnTo>
                    <a:pt x="16526" y="16526"/>
                  </a:lnTo>
                  <a:lnTo>
                    <a:pt x="34462" y="4434"/>
                  </a:lnTo>
                  <a:lnTo>
                    <a:pt x="56426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6561873" y="4039107"/>
            <a:ext cx="14725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ed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6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9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oes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83" name="object 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4902" y="4556538"/>
            <a:ext cx="832845" cy="832845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9915982" y="5417820"/>
            <a:ext cx="1800860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1675"/>
              </a:lnSpc>
              <a:spcBef>
                <a:spcPts val="100"/>
              </a:spcBef>
            </a:pP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325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tons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fresh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mango</a:t>
            </a:r>
            <a:endParaRPr sz="1400">
              <a:latin typeface="Trebuchet MS"/>
              <a:cs typeface="Trebuchet MS"/>
            </a:endParaRPr>
          </a:p>
          <a:p>
            <a:pPr marR="5715" algn="ctr">
              <a:lnSpc>
                <a:spcPts val="1375"/>
              </a:lnSpc>
            </a:pPr>
            <a:r>
              <a:rPr sz="1150" i="1" spc="45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sz="1150" i="1" spc="20" dirty="0">
                <a:solidFill>
                  <a:srgbClr val="FFFFFF"/>
                </a:solidFill>
                <a:latin typeface="Trebuchet MS"/>
                <a:cs typeface="Trebuchet MS"/>
              </a:rPr>
              <a:t>nv</a:t>
            </a:r>
            <a:r>
              <a:rPr sz="1150" i="1" spc="-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50" i="1" spc="-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50" i="1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50" i="1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50" i="1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150" i="1" spc="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5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50" i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50" i="1" spc="-1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50" i="1" spc="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50" i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i="1" spc="-10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150" i="1" spc="-204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150" i="1" spc="-10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150" i="1" spc="-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048686" y="4938826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19050" y="34924"/>
                </a:moveTo>
                <a:lnTo>
                  <a:pt x="0" y="34924"/>
                </a:lnTo>
                <a:lnTo>
                  <a:pt x="0" y="41274"/>
                </a:lnTo>
                <a:lnTo>
                  <a:pt x="19050" y="41274"/>
                </a:lnTo>
                <a:lnTo>
                  <a:pt x="19050" y="34924"/>
                </a:lnTo>
                <a:close/>
              </a:path>
              <a:path w="1066800" h="76200">
                <a:moveTo>
                  <a:pt x="44450" y="34924"/>
                </a:moveTo>
                <a:lnTo>
                  <a:pt x="25400" y="34924"/>
                </a:lnTo>
                <a:lnTo>
                  <a:pt x="25400" y="41274"/>
                </a:lnTo>
                <a:lnTo>
                  <a:pt x="44450" y="41274"/>
                </a:lnTo>
                <a:lnTo>
                  <a:pt x="44450" y="34924"/>
                </a:lnTo>
                <a:close/>
              </a:path>
              <a:path w="1066800" h="76200">
                <a:moveTo>
                  <a:pt x="69850" y="34924"/>
                </a:moveTo>
                <a:lnTo>
                  <a:pt x="50800" y="34924"/>
                </a:lnTo>
                <a:lnTo>
                  <a:pt x="50800" y="41274"/>
                </a:lnTo>
                <a:lnTo>
                  <a:pt x="69850" y="41274"/>
                </a:lnTo>
                <a:lnTo>
                  <a:pt x="69850" y="34924"/>
                </a:lnTo>
                <a:close/>
              </a:path>
              <a:path w="1066800" h="76200">
                <a:moveTo>
                  <a:pt x="95250" y="34924"/>
                </a:moveTo>
                <a:lnTo>
                  <a:pt x="76200" y="34924"/>
                </a:lnTo>
                <a:lnTo>
                  <a:pt x="76200" y="41274"/>
                </a:lnTo>
                <a:lnTo>
                  <a:pt x="95250" y="41274"/>
                </a:lnTo>
                <a:lnTo>
                  <a:pt x="95250" y="34924"/>
                </a:lnTo>
                <a:close/>
              </a:path>
              <a:path w="1066800" h="76200">
                <a:moveTo>
                  <a:pt x="120650" y="34924"/>
                </a:moveTo>
                <a:lnTo>
                  <a:pt x="101600" y="34924"/>
                </a:lnTo>
                <a:lnTo>
                  <a:pt x="101600" y="41274"/>
                </a:lnTo>
                <a:lnTo>
                  <a:pt x="120650" y="41274"/>
                </a:lnTo>
                <a:lnTo>
                  <a:pt x="120650" y="34924"/>
                </a:lnTo>
                <a:close/>
              </a:path>
              <a:path w="1066800" h="76200">
                <a:moveTo>
                  <a:pt x="146050" y="34924"/>
                </a:moveTo>
                <a:lnTo>
                  <a:pt x="127000" y="34924"/>
                </a:lnTo>
                <a:lnTo>
                  <a:pt x="127000" y="41274"/>
                </a:lnTo>
                <a:lnTo>
                  <a:pt x="146050" y="41274"/>
                </a:lnTo>
                <a:lnTo>
                  <a:pt x="146050" y="34924"/>
                </a:lnTo>
                <a:close/>
              </a:path>
              <a:path w="1066800" h="76200">
                <a:moveTo>
                  <a:pt x="171450" y="34924"/>
                </a:moveTo>
                <a:lnTo>
                  <a:pt x="152400" y="34924"/>
                </a:lnTo>
                <a:lnTo>
                  <a:pt x="152400" y="41274"/>
                </a:lnTo>
                <a:lnTo>
                  <a:pt x="171450" y="41274"/>
                </a:lnTo>
                <a:lnTo>
                  <a:pt x="171450" y="34924"/>
                </a:lnTo>
                <a:close/>
              </a:path>
              <a:path w="1066800" h="76200">
                <a:moveTo>
                  <a:pt x="196850" y="34924"/>
                </a:moveTo>
                <a:lnTo>
                  <a:pt x="177800" y="34924"/>
                </a:lnTo>
                <a:lnTo>
                  <a:pt x="177800" y="41274"/>
                </a:lnTo>
                <a:lnTo>
                  <a:pt x="196850" y="41274"/>
                </a:lnTo>
                <a:lnTo>
                  <a:pt x="196850" y="34924"/>
                </a:lnTo>
                <a:close/>
              </a:path>
              <a:path w="1066800" h="76200">
                <a:moveTo>
                  <a:pt x="222250" y="34924"/>
                </a:moveTo>
                <a:lnTo>
                  <a:pt x="203200" y="34924"/>
                </a:lnTo>
                <a:lnTo>
                  <a:pt x="203200" y="41274"/>
                </a:lnTo>
                <a:lnTo>
                  <a:pt x="222250" y="41274"/>
                </a:lnTo>
                <a:lnTo>
                  <a:pt x="222250" y="34924"/>
                </a:lnTo>
                <a:close/>
              </a:path>
              <a:path w="1066800" h="76200">
                <a:moveTo>
                  <a:pt x="247650" y="34924"/>
                </a:moveTo>
                <a:lnTo>
                  <a:pt x="228600" y="34924"/>
                </a:lnTo>
                <a:lnTo>
                  <a:pt x="228600" y="41274"/>
                </a:lnTo>
                <a:lnTo>
                  <a:pt x="247650" y="41274"/>
                </a:lnTo>
                <a:lnTo>
                  <a:pt x="247650" y="34924"/>
                </a:lnTo>
                <a:close/>
              </a:path>
              <a:path w="1066800" h="76200">
                <a:moveTo>
                  <a:pt x="273050" y="34924"/>
                </a:moveTo>
                <a:lnTo>
                  <a:pt x="254000" y="34924"/>
                </a:lnTo>
                <a:lnTo>
                  <a:pt x="254000" y="41274"/>
                </a:lnTo>
                <a:lnTo>
                  <a:pt x="273050" y="41274"/>
                </a:lnTo>
                <a:lnTo>
                  <a:pt x="273050" y="34924"/>
                </a:lnTo>
                <a:close/>
              </a:path>
              <a:path w="1066800" h="76200">
                <a:moveTo>
                  <a:pt x="298450" y="34924"/>
                </a:moveTo>
                <a:lnTo>
                  <a:pt x="279400" y="34924"/>
                </a:lnTo>
                <a:lnTo>
                  <a:pt x="279400" y="41274"/>
                </a:lnTo>
                <a:lnTo>
                  <a:pt x="298450" y="41274"/>
                </a:lnTo>
                <a:lnTo>
                  <a:pt x="298450" y="34924"/>
                </a:lnTo>
                <a:close/>
              </a:path>
              <a:path w="1066800" h="76200">
                <a:moveTo>
                  <a:pt x="323850" y="34924"/>
                </a:moveTo>
                <a:lnTo>
                  <a:pt x="304800" y="34924"/>
                </a:lnTo>
                <a:lnTo>
                  <a:pt x="304800" y="41274"/>
                </a:lnTo>
                <a:lnTo>
                  <a:pt x="323850" y="41274"/>
                </a:lnTo>
                <a:lnTo>
                  <a:pt x="323850" y="34924"/>
                </a:lnTo>
                <a:close/>
              </a:path>
              <a:path w="1066800" h="76200">
                <a:moveTo>
                  <a:pt x="349250" y="34924"/>
                </a:moveTo>
                <a:lnTo>
                  <a:pt x="330200" y="34924"/>
                </a:lnTo>
                <a:lnTo>
                  <a:pt x="330200" y="41274"/>
                </a:lnTo>
                <a:lnTo>
                  <a:pt x="349250" y="41274"/>
                </a:lnTo>
                <a:lnTo>
                  <a:pt x="349250" y="34924"/>
                </a:lnTo>
                <a:close/>
              </a:path>
              <a:path w="1066800" h="76200">
                <a:moveTo>
                  <a:pt x="374650" y="34924"/>
                </a:moveTo>
                <a:lnTo>
                  <a:pt x="355600" y="34924"/>
                </a:lnTo>
                <a:lnTo>
                  <a:pt x="355600" y="41274"/>
                </a:lnTo>
                <a:lnTo>
                  <a:pt x="374650" y="41274"/>
                </a:lnTo>
                <a:lnTo>
                  <a:pt x="374650" y="34924"/>
                </a:lnTo>
                <a:close/>
              </a:path>
              <a:path w="1066800" h="76200">
                <a:moveTo>
                  <a:pt x="400050" y="34924"/>
                </a:moveTo>
                <a:lnTo>
                  <a:pt x="381000" y="34924"/>
                </a:lnTo>
                <a:lnTo>
                  <a:pt x="381000" y="41274"/>
                </a:lnTo>
                <a:lnTo>
                  <a:pt x="400050" y="41274"/>
                </a:lnTo>
                <a:lnTo>
                  <a:pt x="400050" y="34924"/>
                </a:lnTo>
                <a:close/>
              </a:path>
              <a:path w="1066800" h="76200">
                <a:moveTo>
                  <a:pt x="425450" y="34924"/>
                </a:moveTo>
                <a:lnTo>
                  <a:pt x="406400" y="34924"/>
                </a:lnTo>
                <a:lnTo>
                  <a:pt x="406400" y="41274"/>
                </a:lnTo>
                <a:lnTo>
                  <a:pt x="425450" y="41274"/>
                </a:lnTo>
                <a:lnTo>
                  <a:pt x="425450" y="34924"/>
                </a:lnTo>
                <a:close/>
              </a:path>
              <a:path w="1066800" h="76200">
                <a:moveTo>
                  <a:pt x="450850" y="34924"/>
                </a:moveTo>
                <a:lnTo>
                  <a:pt x="431800" y="34924"/>
                </a:lnTo>
                <a:lnTo>
                  <a:pt x="431800" y="41274"/>
                </a:lnTo>
                <a:lnTo>
                  <a:pt x="450850" y="41274"/>
                </a:lnTo>
                <a:lnTo>
                  <a:pt x="450850" y="34924"/>
                </a:lnTo>
                <a:close/>
              </a:path>
              <a:path w="1066800" h="76200">
                <a:moveTo>
                  <a:pt x="476250" y="34924"/>
                </a:moveTo>
                <a:lnTo>
                  <a:pt x="457200" y="34924"/>
                </a:lnTo>
                <a:lnTo>
                  <a:pt x="457200" y="41274"/>
                </a:lnTo>
                <a:lnTo>
                  <a:pt x="476250" y="41274"/>
                </a:lnTo>
                <a:lnTo>
                  <a:pt x="476250" y="34924"/>
                </a:lnTo>
                <a:close/>
              </a:path>
              <a:path w="1066800" h="76200">
                <a:moveTo>
                  <a:pt x="501650" y="34924"/>
                </a:moveTo>
                <a:lnTo>
                  <a:pt x="482600" y="34924"/>
                </a:lnTo>
                <a:lnTo>
                  <a:pt x="482600" y="41274"/>
                </a:lnTo>
                <a:lnTo>
                  <a:pt x="501650" y="41274"/>
                </a:lnTo>
                <a:lnTo>
                  <a:pt x="501650" y="34924"/>
                </a:lnTo>
                <a:close/>
              </a:path>
              <a:path w="1066800" h="76200">
                <a:moveTo>
                  <a:pt x="527050" y="34924"/>
                </a:moveTo>
                <a:lnTo>
                  <a:pt x="508000" y="34924"/>
                </a:lnTo>
                <a:lnTo>
                  <a:pt x="508000" y="41274"/>
                </a:lnTo>
                <a:lnTo>
                  <a:pt x="527050" y="41274"/>
                </a:lnTo>
                <a:lnTo>
                  <a:pt x="527050" y="34924"/>
                </a:lnTo>
                <a:close/>
              </a:path>
              <a:path w="1066800" h="76200">
                <a:moveTo>
                  <a:pt x="552450" y="34924"/>
                </a:moveTo>
                <a:lnTo>
                  <a:pt x="533400" y="34924"/>
                </a:lnTo>
                <a:lnTo>
                  <a:pt x="533400" y="41274"/>
                </a:lnTo>
                <a:lnTo>
                  <a:pt x="552450" y="41274"/>
                </a:lnTo>
                <a:lnTo>
                  <a:pt x="552450" y="34924"/>
                </a:lnTo>
                <a:close/>
              </a:path>
              <a:path w="1066800" h="76200">
                <a:moveTo>
                  <a:pt x="577850" y="34924"/>
                </a:moveTo>
                <a:lnTo>
                  <a:pt x="558800" y="34924"/>
                </a:lnTo>
                <a:lnTo>
                  <a:pt x="558800" y="41274"/>
                </a:lnTo>
                <a:lnTo>
                  <a:pt x="577850" y="41274"/>
                </a:lnTo>
                <a:lnTo>
                  <a:pt x="577850" y="34924"/>
                </a:lnTo>
                <a:close/>
              </a:path>
              <a:path w="1066800" h="76200">
                <a:moveTo>
                  <a:pt x="603250" y="34924"/>
                </a:moveTo>
                <a:lnTo>
                  <a:pt x="584200" y="34924"/>
                </a:lnTo>
                <a:lnTo>
                  <a:pt x="584200" y="41274"/>
                </a:lnTo>
                <a:lnTo>
                  <a:pt x="603250" y="41274"/>
                </a:lnTo>
                <a:lnTo>
                  <a:pt x="603250" y="34924"/>
                </a:lnTo>
                <a:close/>
              </a:path>
              <a:path w="1066800" h="76200">
                <a:moveTo>
                  <a:pt x="628650" y="34924"/>
                </a:moveTo>
                <a:lnTo>
                  <a:pt x="609600" y="34924"/>
                </a:lnTo>
                <a:lnTo>
                  <a:pt x="609600" y="41274"/>
                </a:lnTo>
                <a:lnTo>
                  <a:pt x="628650" y="41274"/>
                </a:lnTo>
                <a:lnTo>
                  <a:pt x="628650" y="34924"/>
                </a:lnTo>
                <a:close/>
              </a:path>
              <a:path w="1066800" h="76200">
                <a:moveTo>
                  <a:pt x="654050" y="34924"/>
                </a:moveTo>
                <a:lnTo>
                  <a:pt x="635000" y="34924"/>
                </a:lnTo>
                <a:lnTo>
                  <a:pt x="635000" y="41274"/>
                </a:lnTo>
                <a:lnTo>
                  <a:pt x="654050" y="41274"/>
                </a:lnTo>
                <a:lnTo>
                  <a:pt x="654050" y="34924"/>
                </a:lnTo>
                <a:close/>
              </a:path>
              <a:path w="1066800" h="76200">
                <a:moveTo>
                  <a:pt x="679450" y="34924"/>
                </a:moveTo>
                <a:lnTo>
                  <a:pt x="660400" y="34924"/>
                </a:lnTo>
                <a:lnTo>
                  <a:pt x="660400" y="41274"/>
                </a:lnTo>
                <a:lnTo>
                  <a:pt x="679450" y="41274"/>
                </a:lnTo>
                <a:lnTo>
                  <a:pt x="679450" y="34924"/>
                </a:lnTo>
                <a:close/>
              </a:path>
              <a:path w="1066800" h="76200">
                <a:moveTo>
                  <a:pt x="704850" y="34924"/>
                </a:moveTo>
                <a:lnTo>
                  <a:pt x="685800" y="34924"/>
                </a:lnTo>
                <a:lnTo>
                  <a:pt x="685800" y="41274"/>
                </a:lnTo>
                <a:lnTo>
                  <a:pt x="704850" y="41274"/>
                </a:lnTo>
                <a:lnTo>
                  <a:pt x="704850" y="34924"/>
                </a:lnTo>
                <a:close/>
              </a:path>
              <a:path w="1066800" h="76200">
                <a:moveTo>
                  <a:pt x="730250" y="34924"/>
                </a:moveTo>
                <a:lnTo>
                  <a:pt x="711200" y="34924"/>
                </a:lnTo>
                <a:lnTo>
                  <a:pt x="711200" y="41274"/>
                </a:lnTo>
                <a:lnTo>
                  <a:pt x="730250" y="41274"/>
                </a:lnTo>
                <a:lnTo>
                  <a:pt x="730250" y="34924"/>
                </a:lnTo>
                <a:close/>
              </a:path>
              <a:path w="1066800" h="76200">
                <a:moveTo>
                  <a:pt x="755650" y="34924"/>
                </a:moveTo>
                <a:lnTo>
                  <a:pt x="736600" y="34924"/>
                </a:lnTo>
                <a:lnTo>
                  <a:pt x="736600" y="41274"/>
                </a:lnTo>
                <a:lnTo>
                  <a:pt x="755650" y="41274"/>
                </a:lnTo>
                <a:lnTo>
                  <a:pt x="755650" y="34924"/>
                </a:lnTo>
                <a:close/>
              </a:path>
              <a:path w="1066800" h="76200">
                <a:moveTo>
                  <a:pt x="781050" y="34924"/>
                </a:moveTo>
                <a:lnTo>
                  <a:pt x="762000" y="34924"/>
                </a:lnTo>
                <a:lnTo>
                  <a:pt x="762000" y="41274"/>
                </a:lnTo>
                <a:lnTo>
                  <a:pt x="781050" y="41274"/>
                </a:lnTo>
                <a:lnTo>
                  <a:pt x="781050" y="34924"/>
                </a:lnTo>
                <a:close/>
              </a:path>
              <a:path w="1066800" h="76200">
                <a:moveTo>
                  <a:pt x="806450" y="34924"/>
                </a:moveTo>
                <a:lnTo>
                  <a:pt x="787400" y="34924"/>
                </a:lnTo>
                <a:lnTo>
                  <a:pt x="787400" y="41274"/>
                </a:lnTo>
                <a:lnTo>
                  <a:pt x="806450" y="41274"/>
                </a:lnTo>
                <a:lnTo>
                  <a:pt x="806450" y="34924"/>
                </a:lnTo>
                <a:close/>
              </a:path>
              <a:path w="1066800" h="76200">
                <a:moveTo>
                  <a:pt x="831850" y="34924"/>
                </a:moveTo>
                <a:lnTo>
                  <a:pt x="812800" y="34924"/>
                </a:lnTo>
                <a:lnTo>
                  <a:pt x="812800" y="41274"/>
                </a:lnTo>
                <a:lnTo>
                  <a:pt x="831850" y="41274"/>
                </a:lnTo>
                <a:lnTo>
                  <a:pt x="831850" y="34924"/>
                </a:lnTo>
                <a:close/>
              </a:path>
              <a:path w="1066800" h="76200">
                <a:moveTo>
                  <a:pt x="857250" y="34924"/>
                </a:moveTo>
                <a:lnTo>
                  <a:pt x="838200" y="34924"/>
                </a:lnTo>
                <a:lnTo>
                  <a:pt x="838200" y="41274"/>
                </a:lnTo>
                <a:lnTo>
                  <a:pt x="857250" y="41274"/>
                </a:lnTo>
                <a:lnTo>
                  <a:pt x="857250" y="34924"/>
                </a:lnTo>
                <a:close/>
              </a:path>
              <a:path w="1066800" h="76200">
                <a:moveTo>
                  <a:pt x="882650" y="34924"/>
                </a:moveTo>
                <a:lnTo>
                  <a:pt x="863600" y="34924"/>
                </a:lnTo>
                <a:lnTo>
                  <a:pt x="863600" y="41274"/>
                </a:lnTo>
                <a:lnTo>
                  <a:pt x="882650" y="41274"/>
                </a:lnTo>
                <a:lnTo>
                  <a:pt x="882650" y="34924"/>
                </a:lnTo>
                <a:close/>
              </a:path>
              <a:path w="1066800" h="76200">
                <a:moveTo>
                  <a:pt x="908050" y="34924"/>
                </a:moveTo>
                <a:lnTo>
                  <a:pt x="889000" y="34924"/>
                </a:lnTo>
                <a:lnTo>
                  <a:pt x="889000" y="41274"/>
                </a:lnTo>
                <a:lnTo>
                  <a:pt x="908050" y="41274"/>
                </a:lnTo>
                <a:lnTo>
                  <a:pt x="908050" y="34924"/>
                </a:lnTo>
                <a:close/>
              </a:path>
              <a:path w="1066800" h="76200">
                <a:moveTo>
                  <a:pt x="933450" y="34924"/>
                </a:moveTo>
                <a:lnTo>
                  <a:pt x="914400" y="34924"/>
                </a:lnTo>
                <a:lnTo>
                  <a:pt x="914400" y="41274"/>
                </a:lnTo>
                <a:lnTo>
                  <a:pt x="933450" y="41274"/>
                </a:lnTo>
                <a:lnTo>
                  <a:pt x="933450" y="34924"/>
                </a:lnTo>
                <a:close/>
              </a:path>
              <a:path w="1066800" h="76200">
                <a:moveTo>
                  <a:pt x="958850" y="34924"/>
                </a:moveTo>
                <a:lnTo>
                  <a:pt x="939800" y="34924"/>
                </a:lnTo>
                <a:lnTo>
                  <a:pt x="939800" y="41274"/>
                </a:lnTo>
                <a:lnTo>
                  <a:pt x="958850" y="41274"/>
                </a:lnTo>
                <a:lnTo>
                  <a:pt x="958850" y="34924"/>
                </a:lnTo>
                <a:close/>
              </a:path>
              <a:path w="1066800" h="76200">
                <a:moveTo>
                  <a:pt x="984250" y="34924"/>
                </a:moveTo>
                <a:lnTo>
                  <a:pt x="965200" y="34924"/>
                </a:lnTo>
                <a:lnTo>
                  <a:pt x="965200" y="41274"/>
                </a:lnTo>
                <a:lnTo>
                  <a:pt x="984250" y="41274"/>
                </a:lnTo>
                <a:lnTo>
                  <a:pt x="984250" y="34924"/>
                </a:lnTo>
                <a:close/>
              </a:path>
              <a:path w="1066800" h="76200">
                <a:moveTo>
                  <a:pt x="990600" y="0"/>
                </a:moveTo>
                <a:lnTo>
                  <a:pt x="990600" y="76199"/>
                </a:lnTo>
                <a:lnTo>
                  <a:pt x="1060450" y="41274"/>
                </a:lnTo>
                <a:lnTo>
                  <a:pt x="1003300" y="41274"/>
                </a:lnTo>
                <a:lnTo>
                  <a:pt x="1003300" y="34924"/>
                </a:lnTo>
                <a:lnTo>
                  <a:pt x="1060450" y="34924"/>
                </a:lnTo>
                <a:lnTo>
                  <a:pt x="990600" y="0"/>
                </a:lnTo>
                <a:close/>
              </a:path>
              <a:path w="1066800" h="76200">
                <a:moveTo>
                  <a:pt x="1060450" y="34924"/>
                </a:moveTo>
                <a:lnTo>
                  <a:pt x="1003300" y="34924"/>
                </a:lnTo>
                <a:lnTo>
                  <a:pt x="1003300" y="41274"/>
                </a:lnTo>
                <a:lnTo>
                  <a:pt x="1060450" y="41274"/>
                </a:lnTo>
                <a:lnTo>
                  <a:pt x="1066800" y="38099"/>
                </a:lnTo>
                <a:lnTo>
                  <a:pt x="1060450" y="34924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0744" y="4348403"/>
            <a:ext cx="1390650" cy="942720"/>
          </a:xfrm>
          <a:prstGeom prst="rect">
            <a:avLst/>
          </a:prstGeom>
        </p:spPr>
      </p:pic>
      <p:sp>
        <p:nvSpPr>
          <p:cNvPr id="87" name="object 87"/>
          <p:cNvSpPr txBox="1"/>
          <p:nvPr/>
        </p:nvSpPr>
        <p:spPr>
          <a:xfrm>
            <a:off x="7146670" y="5387340"/>
            <a:ext cx="1882139" cy="8058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03885" marR="5080" indent="-604520">
              <a:lnSpc>
                <a:spcPct val="101400"/>
              </a:lnSpc>
              <a:spcBef>
                <a:spcPts val="75"/>
              </a:spcBef>
            </a:pP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25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tons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South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Africa </a:t>
            </a:r>
            <a:r>
              <a:rPr sz="1400" spc="-4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Q2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2019</a:t>
            </a:r>
            <a:endParaRPr sz="1400">
              <a:latin typeface="Trebuchet MS"/>
              <a:cs typeface="Trebuchet MS"/>
            </a:endParaRPr>
          </a:p>
          <a:p>
            <a:pPr marL="374650">
              <a:lnSpc>
                <a:spcPct val="100000"/>
              </a:lnSpc>
              <a:spcBef>
                <a:spcPts val="1080"/>
              </a:spcBef>
            </a:pP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$6880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ton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01612" y="1367028"/>
            <a:ext cx="11639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$1400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ton</a:t>
            </a:r>
            <a:endParaRPr sz="1400">
              <a:latin typeface="Trebuchet MS"/>
              <a:cs typeface="Trebuchet MS"/>
            </a:endParaRPr>
          </a:p>
        </p:txBody>
      </p:sp>
      <p:graphicFrame>
        <p:nvGraphicFramePr>
          <p:cNvPr id="89" name="object 89"/>
          <p:cNvGraphicFramePr>
            <a:graphicFrameLocks noGrp="1"/>
          </p:cNvGraphicFramePr>
          <p:nvPr/>
        </p:nvGraphicFramePr>
        <p:xfrm>
          <a:off x="203805" y="3659123"/>
          <a:ext cx="5996939" cy="2728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723">
                <a:tc gridSpan="4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more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commercial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model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developing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lead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Malawi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mangoes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5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Smallholder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238125" marR="229870" indent="-635" algn="ctr">
                        <a:lnSpc>
                          <a:spcPct val="105200"/>
                        </a:lnSpc>
                        <a:spcBef>
                          <a:spcPts val="210"/>
                        </a:spcBef>
                      </a:pPr>
                      <a:r>
                        <a:rPr sz="1350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Small </a:t>
                      </a:r>
                      <a:r>
                        <a:rPr sz="1350" spc="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mm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5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&lt;10ha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8125" marR="229870" algn="ctr">
                        <a:lnSpc>
                          <a:spcPct val="105200"/>
                        </a:lnSpc>
                        <a:spcBef>
                          <a:spcPts val="210"/>
                        </a:spcBef>
                      </a:pPr>
                      <a:r>
                        <a:rPr sz="13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mm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3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3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  </a:t>
                      </a:r>
                      <a:r>
                        <a:rPr sz="135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Outgrower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5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&gt;10ha</a:t>
                      </a:r>
                      <a:endParaRPr sz="135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Price</a:t>
                      </a:r>
                      <a:r>
                        <a:rPr sz="1400" spc="-4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MK/ha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102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750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750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Gross</a:t>
                      </a:r>
                      <a:r>
                        <a:rPr sz="1400" spc="-4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Margin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78%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924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87%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87%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Euro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0.10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0.80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3B3838"/>
                          </a:solidFill>
                          <a:latin typeface="Calibri"/>
                          <a:cs typeface="Calibri"/>
                        </a:rPr>
                        <a:t>0.80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6355" algn="ctr">
                        <a:lnSpc>
                          <a:spcPts val="960"/>
                        </a:lnSpc>
                      </a:pPr>
                      <a:r>
                        <a:rPr sz="900" i="1" spc="-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sz="900" i="1" spc="-2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sourced</a:t>
                      </a:r>
                      <a:r>
                        <a:rPr sz="900" i="1" spc="-2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900" i="1" spc="-1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Reports-</a:t>
                      </a:r>
                      <a:r>
                        <a:rPr sz="900" i="1" spc="-2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Fee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ts val="960"/>
                        </a:lnSpc>
                      </a:pPr>
                      <a:r>
                        <a:rPr sz="900" i="1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i="1" spc="-3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900" i="1" spc="-30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Future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4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Too</a:t>
                      </a:r>
                      <a:r>
                        <a:rPr sz="1400" spc="-2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expensive</a:t>
                      </a:r>
                      <a:r>
                        <a:rPr sz="14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2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14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dried</a:t>
                      </a:r>
                      <a:r>
                        <a:rPr sz="1400" spc="-1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mango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0" name="object 90"/>
          <p:cNvSpPr txBox="1"/>
          <p:nvPr/>
        </p:nvSpPr>
        <p:spPr>
          <a:xfrm>
            <a:off x="383564" y="3359911"/>
            <a:ext cx="1591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ITC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Trade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Map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5061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But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20" dirty="0">
                <a:solidFill>
                  <a:srgbClr val="595959"/>
                </a:solidFill>
              </a:rPr>
              <a:t>there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an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opportunity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sustained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trade?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9400" y="1989899"/>
            <a:ext cx="5203825" cy="3315970"/>
            <a:chOff x="529400" y="1989899"/>
            <a:chExt cx="5203825" cy="3315970"/>
          </a:xfrm>
        </p:grpSpPr>
        <p:sp>
          <p:nvSpPr>
            <p:cNvPr id="6" name="object 6"/>
            <p:cNvSpPr/>
            <p:nvPr/>
          </p:nvSpPr>
          <p:spPr>
            <a:xfrm>
              <a:off x="533528" y="2356709"/>
              <a:ext cx="5195570" cy="725805"/>
            </a:xfrm>
            <a:custGeom>
              <a:avLst/>
              <a:gdLst/>
              <a:ahLst/>
              <a:cxnLst/>
              <a:rect l="l" t="t" r="r" b="b"/>
              <a:pathLst>
                <a:path w="5195570" h="725805">
                  <a:moveTo>
                    <a:pt x="0" y="725365"/>
                  </a:moveTo>
                  <a:lnTo>
                    <a:pt x="5195354" y="725365"/>
                  </a:lnTo>
                </a:path>
                <a:path w="5195570" h="725805">
                  <a:moveTo>
                    <a:pt x="0" y="362682"/>
                  </a:moveTo>
                  <a:lnTo>
                    <a:pt x="5195354" y="362682"/>
                  </a:lnTo>
                </a:path>
                <a:path w="5195570" h="725805">
                  <a:moveTo>
                    <a:pt x="0" y="0"/>
                  </a:moveTo>
                  <a:lnTo>
                    <a:pt x="5195354" y="0"/>
                  </a:lnTo>
                </a:path>
              </a:pathLst>
            </a:custGeom>
            <a:ln w="701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668" y="3296386"/>
              <a:ext cx="5199213" cy="19672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668" y="2164372"/>
              <a:ext cx="5195351" cy="25937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3528" y="5269153"/>
              <a:ext cx="5195570" cy="33020"/>
            </a:xfrm>
            <a:custGeom>
              <a:avLst/>
              <a:gdLst/>
              <a:ahLst/>
              <a:cxnLst/>
              <a:rect l="l" t="t" r="r" b="b"/>
              <a:pathLst>
                <a:path w="5195570" h="33020">
                  <a:moveTo>
                    <a:pt x="0" y="0"/>
                  </a:moveTo>
                  <a:lnTo>
                    <a:pt x="5195354" y="0"/>
                  </a:lnTo>
                </a:path>
                <a:path w="5195570" h="33020">
                  <a:moveTo>
                    <a:pt x="0" y="0"/>
                  </a:moveTo>
                  <a:lnTo>
                    <a:pt x="0" y="32971"/>
                  </a:lnTo>
                </a:path>
                <a:path w="5195570" h="33020">
                  <a:moveTo>
                    <a:pt x="470901" y="0"/>
                  </a:moveTo>
                  <a:lnTo>
                    <a:pt x="470901" y="32971"/>
                  </a:lnTo>
                </a:path>
                <a:path w="5195570" h="33020">
                  <a:moveTo>
                    <a:pt x="941802" y="0"/>
                  </a:moveTo>
                  <a:lnTo>
                    <a:pt x="941802" y="32971"/>
                  </a:lnTo>
                </a:path>
                <a:path w="5195570" h="33020">
                  <a:moveTo>
                    <a:pt x="1412704" y="0"/>
                  </a:moveTo>
                  <a:lnTo>
                    <a:pt x="1412704" y="32971"/>
                  </a:lnTo>
                </a:path>
                <a:path w="5195570" h="33020">
                  <a:moveTo>
                    <a:pt x="1891325" y="0"/>
                  </a:moveTo>
                  <a:lnTo>
                    <a:pt x="1891325" y="32971"/>
                  </a:lnTo>
                </a:path>
                <a:path w="5195570" h="33020">
                  <a:moveTo>
                    <a:pt x="2362226" y="0"/>
                  </a:moveTo>
                  <a:lnTo>
                    <a:pt x="2362226" y="32971"/>
                  </a:lnTo>
                </a:path>
                <a:path w="5195570" h="33020">
                  <a:moveTo>
                    <a:pt x="2833127" y="0"/>
                  </a:moveTo>
                  <a:lnTo>
                    <a:pt x="2833127" y="32971"/>
                  </a:lnTo>
                </a:path>
                <a:path w="5195570" h="33020">
                  <a:moveTo>
                    <a:pt x="3304029" y="0"/>
                  </a:moveTo>
                  <a:lnTo>
                    <a:pt x="3304029" y="32971"/>
                  </a:lnTo>
                </a:path>
                <a:path w="5195570" h="33020">
                  <a:moveTo>
                    <a:pt x="3774930" y="0"/>
                  </a:moveTo>
                  <a:lnTo>
                    <a:pt x="3774930" y="32971"/>
                  </a:lnTo>
                </a:path>
                <a:path w="5195570" h="33020">
                  <a:moveTo>
                    <a:pt x="4245831" y="0"/>
                  </a:moveTo>
                  <a:lnTo>
                    <a:pt x="4245831" y="32971"/>
                  </a:lnTo>
                </a:path>
                <a:path w="5195570" h="33020">
                  <a:moveTo>
                    <a:pt x="4716733" y="0"/>
                  </a:moveTo>
                  <a:lnTo>
                    <a:pt x="4716733" y="32971"/>
                  </a:lnTo>
                </a:path>
                <a:path w="5195570" h="33020">
                  <a:moveTo>
                    <a:pt x="5195354" y="0"/>
                  </a:moveTo>
                  <a:lnTo>
                    <a:pt x="5195354" y="32971"/>
                  </a:lnTo>
                </a:path>
              </a:pathLst>
            </a:custGeom>
            <a:ln w="701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27349" y="2279776"/>
              <a:ext cx="46355" cy="1108075"/>
            </a:xfrm>
            <a:custGeom>
              <a:avLst/>
              <a:gdLst/>
              <a:ahLst/>
              <a:cxnLst/>
              <a:rect l="l" t="t" r="r" b="b"/>
              <a:pathLst>
                <a:path w="46355" h="1108075">
                  <a:moveTo>
                    <a:pt x="21221" y="1041882"/>
                  </a:moveTo>
                  <a:lnTo>
                    <a:pt x="0" y="1041882"/>
                  </a:lnTo>
                  <a:lnTo>
                    <a:pt x="23152" y="1107821"/>
                  </a:lnTo>
                  <a:lnTo>
                    <a:pt x="42457" y="1052868"/>
                  </a:lnTo>
                  <a:lnTo>
                    <a:pt x="21221" y="1052868"/>
                  </a:lnTo>
                  <a:lnTo>
                    <a:pt x="21221" y="1041882"/>
                  </a:lnTo>
                  <a:close/>
                </a:path>
                <a:path w="46355" h="1108075">
                  <a:moveTo>
                    <a:pt x="25082" y="54940"/>
                  </a:moveTo>
                  <a:lnTo>
                    <a:pt x="21221" y="54940"/>
                  </a:lnTo>
                  <a:lnTo>
                    <a:pt x="21221" y="1052868"/>
                  </a:lnTo>
                  <a:lnTo>
                    <a:pt x="25082" y="1052868"/>
                  </a:lnTo>
                  <a:lnTo>
                    <a:pt x="25082" y="54940"/>
                  </a:lnTo>
                  <a:close/>
                </a:path>
                <a:path w="46355" h="1108075">
                  <a:moveTo>
                    <a:pt x="46316" y="1041882"/>
                  </a:moveTo>
                  <a:lnTo>
                    <a:pt x="25082" y="1041882"/>
                  </a:lnTo>
                  <a:lnTo>
                    <a:pt x="25082" y="1052868"/>
                  </a:lnTo>
                  <a:lnTo>
                    <a:pt x="42457" y="1052868"/>
                  </a:lnTo>
                  <a:lnTo>
                    <a:pt x="46316" y="1041882"/>
                  </a:lnTo>
                  <a:close/>
                </a:path>
                <a:path w="46355" h="1108075">
                  <a:moveTo>
                    <a:pt x="23152" y="0"/>
                  </a:moveTo>
                  <a:lnTo>
                    <a:pt x="0" y="65938"/>
                  </a:lnTo>
                  <a:lnTo>
                    <a:pt x="21221" y="65938"/>
                  </a:lnTo>
                  <a:lnTo>
                    <a:pt x="21221" y="54940"/>
                  </a:lnTo>
                  <a:lnTo>
                    <a:pt x="42453" y="54940"/>
                  </a:lnTo>
                  <a:lnTo>
                    <a:pt x="23152" y="0"/>
                  </a:lnTo>
                  <a:close/>
                </a:path>
                <a:path w="46355" h="1108075">
                  <a:moveTo>
                    <a:pt x="42453" y="54940"/>
                  </a:moveTo>
                  <a:lnTo>
                    <a:pt x="25082" y="54940"/>
                  </a:lnTo>
                  <a:lnTo>
                    <a:pt x="25082" y="65938"/>
                  </a:lnTo>
                  <a:lnTo>
                    <a:pt x="46316" y="65938"/>
                  </a:lnTo>
                  <a:lnTo>
                    <a:pt x="42453" y="54940"/>
                  </a:lnTo>
                  <a:close/>
                </a:path>
              </a:pathLst>
            </a:custGeom>
            <a:solidFill>
              <a:srgbClr val="0F6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3028" y="2136901"/>
              <a:ext cx="4636770" cy="0"/>
            </a:xfrm>
            <a:custGeom>
              <a:avLst/>
              <a:gdLst/>
              <a:ahLst/>
              <a:cxnLst/>
              <a:rect l="l" t="t" r="r" b="b"/>
              <a:pathLst>
                <a:path w="4636770">
                  <a:moveTo>
                    <a:pt x="0" y="0"/>
                  </a:moveTo>
                  <a:lnTo>
                    <a:pt x="4636175" y="0"/>
                  </a:lnTo>
                </a:path>
              </a:pathLst>
            </a:custGeom>
            <a:ln w="5495">
              <a:solidFill>
                <a:srgbClr val="1CAD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3528" y="1994026"/>
              <a:ext cx="5195570" cy="0"/>
            </a:xfrm>
            <a:custGeom>
              <a:avLst/>
              <a:gdLst/>
              <a:ahLst/>
              <a:cxnLst/>
              <a:rect l="l" t="t" r="r" b="b"/>
              <a:pathLst>
                <a:path w="5195570">
                  <a:moveTo>
                    <a:pt x="0" y="0"/>
                  </a:moveTo>
                  <a:lnTo>
                    <a:pt x="5195354" y="0"/>
                  </a:lnTo>
                </a:path>
              </a:pathLst>
            </a:custGeom>
            <a:ln w="824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4148" y="2646237"/>
            <a:ext cx="218440" cy="26828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70000</a:t>
            </a:r>
            <a:endParaRPr sz="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60000</a:t>
            </a:r>
            <a:endParaRPr sz="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50000</a:t>
            </a:r>
            <a:endParaRPr sz="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40000</a:t>
            </a:r>
            <a:endParaRPr sz="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30000</a:t>
            </a:r>
            <a:endParaRPr sz="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20000</a:t>
            </a:r>
            <a:endParaRPr sz="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10000</a:t>
            </a:r>
            <a:endParaRPr sz="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0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4148" y="1909882"/>
            <a:ext cx="218440" cy="5181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90000</a:t>
            </a:r>
            <a:endParaRPr sz="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80000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8961" y="5316897"/>
            <a:ext cx="14541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95" dirty="0">
                <a:solidFill>
                  <a:srgbClr val="595959"/>
                </a:solidFill>
                <a:latin typeface="Verdana"/>
                <a:cs typeface="Verdana"/>
              </a:rPr>
              <a:t>J</a:t>
            </a:r>
            <a:r>
              <a:rPr sz="750" spc="-10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750" spc="-145" dirty="0">
                <a:solidFill>
                  <a:srgbClr val="595959"/>
                </a:solidFill>
                <a:latin typeface="Verdana"/>
                <a:cs typeface="Verdana"/>
              </a:rPr>
              <a:t>n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152" y="5316897"/>
            <a:ext cx="237490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25"/>
              </a:spcBef>
            </a:pPr>
            <a:r>
              <a:rPr sz="750" spc="-155" dirty="0">
                <a:solidFill>
                  <a:srgbClr val="595959"/>
                </a:solidFill>
                <a:latin typeface="Verdana"/>
                <a:cs typeface="Verdana"/>
              </a:rPr>
              <a:t>F</a:t>
            </a:r>
            <a:r>
              <a:rPr sz="750" spc="-130" dirty="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sz="750" spc="-95" dirty="0">
                <a:solidFill>
                  <a:srgbClr val="595959"/>
                </a:solidFill>
                <a:latin typeface="Verdana"/>
                <a:cs typeface="Verdana"/>
              </a:rPr>
              <a:t>b</a:t>
            </a:r>
            <a:endParaRPr sz="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950" spc="-180" dirty="0">
                <a:solidFill>
                  <a:srgbClr val="595959"/>
                </a:solidFill>
                <a:latin typeface="Verdana"/>
                <a:cs typeface="Verdana"/>
              </a:rPr>
              <a:t>Brazil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62937" y="5316897"/>
            <a:ext cx="17081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9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750" spc="-110" dirty="0">
                <a:solidFill>
                  <a:srgbClr val="595959"/>
                </a:solidFill>
                <a:latin typeface="Verdana"/>
                <a:cs typeface="Verdana"/>
              </a:rPr>
              <a:t>p</a:t>
            </a:r>
            <a:r>
              <a:rPr sz="750" spc="-145" dirty="0">
                <a:solidFill>
                  <a:srgbClr val="595959"/>
                </a:solidFill>
                <a:latin typeface="Verdana"/>
                <a:cs typeface="Verdana"/>
              </a:rPr>
              <a:t>r</a:t>
            </a:r>
            <a:r>
              <a:rPr sz="750" spc="-150" dirty="0">
                <a:solidFill>
                  <a:srgbClr val="595959"/>
                </a:solidFill>
                <a:latin typeface="Verdana"/>
                <a:cs typeface="Verdana"/>
              </a:rPr>
              <a:t>i</a:t>
            </a:r>
            <a:r>
              <a:rPr sz="750" spc="-100" dirty="0">
                <a:solidFill>
                  <a:srgbClr val="595959"/>
                </a:solidFill>
                <a:latin typeface="Verdana"/>
                <a:cs typeface="Verdana"/>
              </a:rPr>
              <a:t>l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1997" y="5316897"/>
            <a:ext cx="923925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125"/>
              </a:spcBef>
              <a:tabLst>
                <a:tab pos="749300" algn="l"/>
              </a:tabLst>
            </a:pPr>
            <a:r>
              <a:rPr sz="750" spc="-145" dirty="0">
                <a:solidFill>
                  <a:srgbClr val="595959"/>
                </a:solidFill>
                <a:latin typeface="Verdana"/>
                <a:cs typeface="Verdana"/>
              </a:rPr>
              <a:t>M</a:t>
            </a:r>
            <a:r>
              <a:rPr sz="750" spc="-10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750" spc="-155" dirty="0">
                <a:solidFill>
                  <a:srgbClr val="595959"/>
                </a:solidFill>
                <a:latin typeface="Verdana"/>
                <a:cs typeface="Verdana"/>
              </a:rPr>
              <a:t>y</a:t>
            </a:r>
            <a:r>
              <a:rPr sz="750" dirty="0">
                <a:solidFill>
                  <a:srgbClr val="595959"/>
                </a:solidFill>
                <a:latin typeface="Verdana"/>
                <a:cs typeface="Verdana"/>
              </a:rPr>
              <a:t>	</a:t>
            </a:r>
            <a:r>
              <a:rPr sz="750" spc="-120" dirty="0">
                <a:solidFill>
                  <a:srgbClr val="595959"/>
                </a:solidFill>
                <a:latin typeface="Verdana"/>
                <a:cs typeface="Verdana"/>
              </a:rPr>
              <a:t>J</a:t>
            </a:r>
            <a:r>
              <a:rPr sz="750" spc="-100" dirty="0">
                <a:solidFill>
                  <a:srgbClr val="595959"/>
                </a:solidFill>
                <a:latin typeface="Verdana"/>
                <a:cs typeface="Verdana"/>
              </a:rPr>
              <a:t>u</a:t>
            </a:r>
            <a:r>
              <a:rPr sz="750" spc="-175" dirty="0">
                <a:solidFill>
                  <a:srgbClr val="595959"/>
                </a:solidFill>
                <a:latin typeface="Verdana"/>
                <a:cs typeface="Verdana"/>
              </a:rPr>
              <a:t>n</a:t>
            </a:r>
            <a:r>
              <a:rPr sz="750" spc="-95" dirty="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endParaRPr sz="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950" spc="-204" dirty="0">
                <a:solidFill>
                  <a:srgbClr val="595959"/>
                </a:solidFill>
                <a:latin typeface="Verdana"/>
                <a:cs typeface="Verdana"/>
              </a:rPr>
              <a:t>Do</a:t>
            </a:r>
            <a:r>
              <a:rPr sz="950" spc="-260" dirty="0">
                <a:solidFill>
                  <a:srgbClr val="595959"/>
                </a:solidFill>
                <a:latin typeface="Verdana"/>
                <a:cs typeface="Verdana"/>
              </a:rPr>
              <a:t>m</a:t>
            </a:r>
            <a:r>
              <a:rPr sz="950" spc="-145" dirty="0">
                <a:solidFill>
                  <a:srgbClr val="595959"/>
                </a:solidFill>
                <a:latin typeface="Verdana"/>
                <a:cs typeface="Verdana"/>
              </a:rPr>
              <a:t>i</a:t>
            </a:r>
            <a:r>
              <a:rPr sz="950" spc="-180" dirty="0">
                <a:solidFill>
                  <a:srgbClr val="595959"/>
                </a:solidFill>
                <a:latin typeface="Verdana"/>
                <a:cs typeface="Verdana"/>
              </a:rPr>
              <a:t>n</a:t>
            </a:r>
            <a:r>
              <a:rPr sz="950" spc="-145" dirty="0">
                <a:solidFill>
                  <a:srgbClr val="595959"/>
                </a:solidFill>
                <a:latin typeface="Verdana"/>
                <a:cs typeface="Verdana"/>
              </a:rPr>
              <a:t>i</a:t>
            </a:r>
            <a:r>
              <a:rPr sz="950" spc="-75" dirty="0">
                <a:solidFill>
                  <a:srgbClr val="595959"/>
                </a:solidFill>
                <a:latin typeface="Verdana"/>
                <a:cs typeface="Verdana"/>
              </a:rPr>
              <a:t>c</a:t>
            </a:r>
            <a:r>
              <a:rPr sz="950" spc="-15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950" spc="-195" dirty="0">
                <a:solidFill>
                  <a:srgbClr val="595959"/>
                </a:solidFill>
                <a:latin typeface="Verdana"/>
                <a:cs typeface="Verdana"/>
              </a:rPr>
              <a:t>n</a:t>
            </a:r>
            <a:r>
              <a:rPr sz="950" spc="-135" dirty="0">
                <a:solidFill>
                  <a:srgbClr val="595959"/>
                </a:solidFill>
                <a:latin typeface="Verdana"/>
                <a:cs typeface="Verdana"/>
              </a:rPr>
              <a:t> </a:t>
            </a:r>
            <a:r>
              <a:rPr sz="950" spc="-240" dirty="0">
                <a:solidFill>
                  <a:srgbClr val="595959"/>
                </a:solidFill>
                <a:latin typeface="Verdana"/>
                <a:cs typeface="Verdana"/>
              </a:rPr>
              <a:t>R</a:t>
            </a:r>
            <a:r>
              <a:rPr sz="950" spc="-145" dirty="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sz="950" spc="-110" dirty="0">
                <a:solidFill>
                  <a:srgbClr val="595959"/>
                </a:solidFill>
                <a:latin typeface="Verdana"/>
                <a:cs typeface="Verdana"/>
              </a:rPr>
              <a:t>p</a:t>
            </a:r>
            <a:r>
              <a:rPr sz="950" spc="-240" dirty="0">
                <a:solidFill>
                  <a:srgbClr val="595959"/>
                </a:solidFill>
                <a:latin typeface="Verdana"/>
                <a:cs typeface="Verdana"/>
              </a:rPr>
              <a:t>u</a:t>
            </a:r>
            <a:r>
              <a:rPr sz="950" spc="-110" dirty="0">
                <a:solidFill>
                  <a:srgbClr val="595959"/>
                </a:solidFill>
                <a:latin typeface="Verdana"/>
                <a:cs typeface="Verdana"/>
              </a:rPr>
              <a:t>b</a:t>
            </a:r>
            <a:r>
              <a:rPr sz="950" spc="-145" dirty="0">
                <a:solidFill>
                  <a:srgbClr val="595959"/>
                </a:solidFill>
                <a:latin typeface="Verdana"/>
                <a:cs typeface="Verdana"/>
              </a:rPr>
              <a:t>li</a:t>
            </a:r>
            <a:r>
              <a:rPr sz="950" spc="-65" dirty="0">
                <a:solidFill>
                  <a:srgbClr val="595959"/>
                </a:solidFill>
                <a:latin typeface="Verdana"/>
                <a:cs typeface="Verdana"/>
              </a:rPr>
              <a:t>c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21429" y="5316897"/>
            <a:ext cx="17272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210" dirty="0">
                <a:solidFill>
                  <a:srgbClr val="595959"/>
                </a:solidFill>
                <a:latin typeface="Verdana"/>
                <a:cs typeface="Verdana"/>
              </a:rPr>
              <a:t>S</a:t>
            </a:r>
            <a:r>
              <a:rPr sz="750" spc="-150" dirty="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sz="750" spc="-105" dirty="0">
                <a:solidFill>
                  <a:srgbClr val="595959"/>
                </a:solidFill>
                <a:latin typeface="Verdana"/>
                <a:cs typeface="Verdana"/>
              </a:rPr>
              <a:t>p</a:t>
            </a:r>
            <a:r>
              <a:rPr sz="750" spc="-114" dirty="0">
                <a:solidFill>
                  <a:srgbClr val="595959"/>
                </a:solidFill>
                <a:latin typeface="Verdana"/>
                <a:cs typeface="Verdana"/>
              </a:rPr>
              <a:t>t</a:t>
            </a:r>
            <a:endParaRPr sz="7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26140" y="5316897"/>
            <a:ext cx="236854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"/>
              </a:spcBef>
            </a:pPr>
            <a:r>
              <a:rPr sz="750" spc="-80" dirty="0">
                <a:solidFill>
                  <a:srgbClr val="595959"/>
                </a:solidFill>
                <a:latin typeface="Verdana"/>
                <a:cs typeface="Verdana"/>
              </a:rPr>
              <a:t>Oct</a:t>
            </a:r>
            <a:endParaRPr sz="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950" spc="-180" dirty="0">
                <a:solidFill>
                  <a:srgbClr val="595959"/>
                </a:solidFill>
                <a:latin typeface="Verdana"/>
                <a:cs typeface="Verdana"/>
              </a:rPr>
              <a:t>Israel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41924" y="5316897"/>
            <a:ext cx="17081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35" dirty="0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sz="750" spc="-110" dirty="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sz="750" spc="-40" dirty="0">
                <a:solidFill>
                  <a:srgbClr val="595959"/>
                </a:solidFill>
                <a:latin typeface="Verdana"/>
                <a:cs typeface="Verdana"/>
              </a:rPr>
              <a:t>c</a:t>
            </a:r>
            <a:endParaRPr sz="75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138" y="5593373"/>
            <a:ext cx="46318" cy="6594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7434" y="5593373"/>
            <a:ext cx="46318" cy="6594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354886" y="5316897"/>
            <a:ext cx="327660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10" dirty="0">
                <a:solidFill>
                  <a:srgbClr val="595959"/>
                </a:solidFill>
                <a:latin typeface="Verdana"/>
                <a:cs typeface="Verdana"/>
              </a:rPr>
              <a:t>March</a:t>
            </a:r>
            <a:endParaRPr sz="750">
              <a:latin typeface="Verdana"/>
              <a:cs typeface="Verdana"/>
            </a:endParaRPr>
          </a:p>
          <a:p>
            <a:pPr marL="131445">
              <a:lnSpc>
                <a:spcPct val="100000"/>
              </a:lnSpc>
              <a:spcBef>
                <a:spcPts val="805"/>
              </a:spcBef>
            </a:pPr>
            <a:r>
              <a:rPr sz="950" spc="-135" dirty="0">
                <a:solidFill>
                  <a:srgbClr val="595959"/>
                </a:solidFill>
                <a:latin typeface="Verdana"/>
                <a:cs typeface="Verdana"/>
              </a:rPr>
              <a:t>P</a:t>
            </a:r>
            <a:r>
              <a:rPr sz="950" spc="-165" dirty="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sz="950" spc="-225" dirty="0">
                <a:solidFill>
                  <a:srgbClr val="595959"/>
                </a:solidFill>
                <a:latin typeface="Verdana"/>
                <a:cs typeface="Verdana"/>
              </a:rPr>
              <a:t>r</a:t>
            </a:r>
            <a:r>
              <a:rPr sz="950" spc="-195" dirty="0">
                <a:solidFill>
                  <a:srgbClr val="595959"/>
                </a:solidFill>
                <a:latin typeface="Verdana"/>
                <a:cs typeface="Verdana"/>
              </a:rPr>
              <a:t>u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1845" y="5593373"/>
            <a:ext cx="46318" cy="6594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7882" y="5593373"/>
            <a:ext cx="38598" cy="6594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289312" y="5316897"/>
            <a:ext cx="213360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14" dirty="0">
                <a:solidFill>
                  <a:srgbClr val="595959"/>
                </a:solidFill>
                <a:latin typeface="Verdana"/>
                <a:cs typeface="Verdana"/>
              </a:rPr>
              <a:t>July</a:t>
            </a:r>
            <a:endParaRPr sz="750">
              <a:latin typeface="Verdana"/>
              <a:cs typeface="Verdana"/>
            </a:endParaRPr>
          </a:p>
          <a:p>
            <a:pPr marL="49530">
              <a:lnSpc>
                <a:spcPct val="100000"/>
              </a:lnSpc>
              <a:spcBef>
                <a:spcPts val="805"/>
              </a:spcBef>
            </a:pPr>
            <a:r>
              <a:rPr sz="950" spc="-170" dirty="0">
                <a:solidFill>
                  <a:srgbClr val="595959"/>
                </a:solidFill>
                <a:latin typeface="Verdana"/>
                <a:cs typeface="Verdana"/>
              </a:rPr>
              <a:t>C</a:t>
            </a:r>
            <a:r>
              <a:rPr sz="950" spc="-204" dirty="0">
                <a:solidFill>
                  <a:srgbClr val="595959"/>
                </a:solidFill>
                <a:latin typeface="Verdana"/>
                <a:cs typeface="Verdana"/>
              </a:rPr>
              <a:t>D</a:t>
            </a:r>
            <a:r>
              <a:rPr sz="950" spc="-250" dirty="0">
                <a:solidFill>
                  <a:srgbClr val="595959"/>
                </a:solidFill>
                <a:latin typeface="Verdana"/>
                <a:cs typeface="Verdana"/>
              </a:rPr>
              <a:t>I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33698" y="5593373"/>
            <a:ext cx="46318" cy="6594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754564" y="5316897"/>
            <a:ext cx="488315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20" dirty="0">
                <a:solidFill>
                  <a:srgbClr val="595959"/>
                </a:solidFill>
                <a:latin typeface="Verdana"/>
                <a:cs typeface="Verdana"/>
              </a:rPr>
              <a:t>Aug</a:t>
            </a:r>
            <a:endParaRPr sz="750">
              <a:latin typeface="Verdana"/>
              <a:cs typeface="Verdana"/>
            </a:endParaRPr>
          </a:p>
          <a:p>
            <a:pPr marL="141605">
              <a:lnSpc>
                <a:spcPct val="100000"/>
              </a:lnSpc>
              <a:spcBef>
                <a:spcPts val="805"/>
              </a:spcBef>
            </a:pPr>
            <a:r>
              <a:rPr sz="950" spc="-270" dirty="0">
                <a:solidFill>
                  <a:srgbClr val="595959"/>
                </a:solidFill>
                <a:latin typeface="Verdana"/>
                <a:cs typeface="Verdana"/>
              </a:rPr>
              <a:t>S</a:t>
            </a:r>
            <a:r>
              <a:rPr sz="950" spc="-160" dirty="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sz="950" spc="-240" dirty="0">
                <a:solidFill>
                  <a:srgbClr val="595959"/>
                </a:solidFill>
                <a:latin typeface="Verdana"/>
                <a:cs typeface="Verdana"/>
              </a:rPr>
              <a:t>n</a:t>
            </a:r>
            <a:r>
              <a:rPr sz="950" spc="-145" dirty="0">
                <a:solidFill>
                  <a:srgbClr val="595959"/>
                </a:solidFill>
                <a:latin typeface="Verdana"/>
                <a:cs typeface="Verdana"/>
              </a:rPr>
              <a:t>e</a:t>
            </a:r>
            <a:r>
              <a:rPr sz="950" spc="-110" dirty="0">
                <a:solidFill>
                  <a:srgbClr val="595959"/>
                </a:solidFill>
                <a:latin typeface="Verdana"/>
                <a:cs typeface="Verdana"/>
              </a:rPr>
              <a:t>g</a:t>
            </a:r>
            <a:r>
              <a:rPr sz="950" spc="-150" dirty="0">
                <a:solidFill>
                  <a:srgbClr val="595959"/>
                </a:solidFill>
                <a:latin typeface="Verdana"/>
                <a:cs typeface="Verdana"/>
              </a:rPr>
              <a:t>a</a:t>
            </a:r>
            <a:r>
              <a:rPr sz="950" spc="-130" dirty="0">
                <a:solidFill>
                  <a:srgbClr val="595959"/>
                </a:solidFill>
                <a:latin typeface="Verdana"/>
                <a:cs typeface="Verdana"/>
              </a:rPr>
              <a:t>l</a:t>
            </a:r>
            <a:endParaRPr sz="950">
              <a:latin typeface="Verdana"/>
              <a:cs typeface="Verdan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4794" y="5593373"/>
            <a:ext cx="46318" cy="6594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84647" y="5593373"/>
            <a:ext cx="46318" cy="6594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173090" y="5316897"/>
            <a:ext cx="389255" cy="390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-125" dirty="0">
                <a:solidFill>
                  <a:srgbClr val="595959"/>
                </a:solidFill>
                <a:latin typeface="Verdana"/>
                <a:cs typeface="Verdana"/>
              </a:rPr>
              <a:t>Nov</a:t>
            </a:r>
            <a:endParaRPr sz="750">
              <a:latin typeface="Verdana"/>
              <a:cs typeface="Verdana"/>
            </a:endParaRPr>
          </a:p>
          <a:p>
            <a:pPr marL="78740">
              <a:lnSpc>
                <a:spcPct val="100000"/>
              </a:lnSpc>
              <a:spcBef>
                <a:spcPts val="805"/>
              </a:spcBef>
            </a:pPr>
            <a:r>
              <a:rPr sz="950" spc="-155" dirty="0">
                <a:solidFill>
                  <a:srgbClr val="595959"/>
                </a:solidFill>
                <a:latin typeface="Verdana"/>
                <a:cs typeface="Verdana"/>
              </a:rPr>
              <a:t>Ghana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7598" y="1250458"/>
            <a:ext cx="2270760" cy="5048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07085" marR="5080" indent="-795020">
              <a:lnSpc>
                <a:spcPct val="102400"/>
              </a:lnSpc>
              <a:spcBef>
                <a:spcPts val="60"/>
              </a:spcBef>
            </a:pPr>
            <a:r>
              <a:rPr sz="1550" b="1" spc="-405" dirty="0">
                <a:solidFill>
                  <a:srgbClr val="13676C"/>
                </a:solidFill>
                <a:latin typeface="Arial"/>
                <a:cs typeface="Arial"/>
              </a:rPr>
              <a:t>Eu</a:t>
            </a:r>
            <a:r>
              <a:rPr sz="1550" b="1" spc="-160" dirty="0">
                <a:solidFill>
                  <a:srgbClr val="13676C"/>
                </a:solidFill>
                <a:latin typeface="Arial"/>
                <a:cs typeface="Arial"/>
              </a:rPr>
              <a:t>r</a:t>
            </a:r>
            <a:r>
              <a:rPr sz="1550" b="1" spc="-275" dirty="0">
                <a:solidFill>
                  <a:srgbClr val="13676C"/>
                </a:solidFill>
                <a:latin typeface="Arial"/>
                <a:cs typeface="Arial"/>
              </a:rPr>
              <a:t>op</a:t>
            </a:r>
            <a:r>
              <a:rPr sz="1550" b="1" spc="-215" dirty="0">
                <a:solidFill>
                  <a:srgbClr val="13676C"/>
                </a:solidFill>
                <a:latin typeface="Arial"/>
                <a:cs typeface="Arial"/>
              </a:rPr>
              <a:t>ea</a:t>
            </a:r>
            <a:r>
              <a:rPr sz="1550" b="1" spc="-305" dirty="0">
                <a:solidFill>
                  <a:srgbClr val="13676C"/>
                </a:solidFill>
                <a:latin typeface="Arial"/>
                <a:cs typeface="Arial"/>
              </a:rPr>
              <a:t>n</a:t>
            </a:r>
            <a:r>
              <a:rPr sz="1550" b="1" spc="-125" dirty="0">
                <a:solidFill>
                  <a:srgbClr val="13676C"/>
                </a:solidFill>
                <a:latin typeface="Arial"/>
                <a:cs typeface="Arial"/>
              </a:rPr>
              <a:t> </a:t>
            </a:r>
            <a:r>
              <a:rPr sz="1550" b="1" spc="-95" dirty="0">
                <a:solidFill>
                  <a:srgbClr val="13676C"/>
                </a:solidFill>
                <a:latin typeface="Arial"/>
                <a:cs typeface="Arial"/>
              </a:rPr>
              <a:t>I</a:t>
            </a:r>
            <a:r>
              <a:rPr sz="1550" b="1" spc="-425" dirty="0">
                <a:solidFill>
                  <a:srgbClr val="13676C"/>
                </a:solidFill>
                <a:latin typeface="Arial"/>
                <a:cs typeface="Arial"/>
              </a:rPr>
              <a:t>m</a:t>
            </a:r>
            <a:r>
              <a:rPr sz="1550" b="1" spc="-275" dirty="0">
                <a:solidFill>
                  <a:srgbClr val="13676C"/>
                </a:solidFill>
                <a:latin typeface="Arial"/>
                <a:cs typeface="Arial"/>
              </a:rPr>
              <a:t>po</a:t>
            </a:r>
            <a:r>
              <a:rPr sz="1550" b="1" spc="-160" dirty="0">
                <a:solidFill>
                  <a:srgbClr val="13676C"/>
                </a:solidFill>
                <a:latin typeface="Arial"/>
                <a:cs typeface="Arial"/>
              </a:rPr>
              <a:t>r</a:t>
            </a:r>
            <a:r>
              <a:rPr sz="1550" b="1" spc="-165" dirty="0">
                <a:solidFill>
                  <a:srgbClr val="13676C"/>
                </a:solidFill>
                <a:latin typeface="Arial"/>
                <a:cs typeface="Arial"/>
              </a:rPr>
              <a:t>t</a:t>
            </a:r>
            <a:r>
              <a:rPr sz="1550" b="1" spc="-370" dirty="0">
                <a:solidFill>
                  <a:srgbClr val="13676C"/>
                </a:solidFill>
                <a:latin typeface="Arial"/>
                <a:cs typeface="Arial"/>
              </a:rPr>
              <a:t>s</a:t>
            </a:r>
            <a:r>
              <a:rPr sz="1550" b="1" spc="-130" dirty="0">
                <a:solidFill>
                  <a:srgbClr val="13676C"/>
                </a:solidFill>
                <a:latin typeface="Arial"/>
                <a:cs typeface="Arial"/>
              </a:rPr>
              <a:t> </a:t>
            </a:r>
            <a:r>
              <a:rPr sz="1550" b="1" spc="-275" dirty="0">
                <a:solidFill>
                  <a:srgbClr val="13676C"/>
                </a:solidFill>
                <a:latin typeface="Arial"/>
                <a:cs typeface="Arial"/>
              </a:rPr>
              <a:t>b</a:t>
            </a:r>
            <a:r>
              <a:rPr sz="1550" b="1" spc="-200" dirty="0">
                <a:solidFill>
                  <a:srgbClr val="13676C"/>
                </a:solidFill>
                <a:latin typeface="Arial"/>
                <a:cs typeface="Arial"/>
              </a:rPr>
              <a:t>y</a:t>
            </a:r>
            <a:r>
              <a:rPr sz="1550" b="1" spc="-125" dirty="0">
                <a:solidFill>
                  <a:srgbClr val="13676C"/>
                </a:solidFill>
                <a:latin typeface="Arial"/>
                <a:cs typeface="Arial"/>
              </a:rPr>
              <a:t> </a:t>
            </a:r>
            <a:r>
              <a:rPr sz="1550" b="1" spc="-434" dirty="0">
                <a:solidFill>
                  <a:srgbClr val="13676C"/>
                </a:solidFill>
                <a:latin typeface="Arial"/>
                <a:cs typeface="Arial"/>
              </a:rPr>
              <a:t>L</a:t>
            </a:r>
            <a:r>
              <a:rPr sz="1550" b="1" spc="-215" dirty="0">
                <a:solidFill>
                  <a:srgbClr val="13676C"/>
                </a:solidFill>
                <a:latin typeface="Arial"/>
                <a:cs typeface="Arial"/>
              </a:rPr>
              <a:t>ea</a:t>
            </a:r>
            <a:r>
              <a:rPr sz="1550" b="1" spc="-270" dirty="0">
                <a:solidFill>
                  <a:srgbClr val="13676C"/>
                </a:solidFill>
                <a:latin typeface="Arial"/>
                <a:cs typeface="Arial"/>
              </a:rPr>
              <a:t>d</a:t>
            </a:r>
            <a:r>
              <a:rPr sz="1550" b="1" spc="-130" dirty="0">
                <a:solidFill>
                  <a:srgbClr val="13676C"/>
                </a:solidFill>
                <a:latin typeface="Arial"/>
                <a:cs typeface="Arial"/>
              </a:rPr>
              <a:t> </a:t>
            </a:r>
            <a:r>
              <a:rPr sz="1550" b="1" spc="-315" dirty="0">
                <a:solidFill>
                  <a:srgbClr val="13676C"/>
                </a:solidFill>
                <a:latin typeface="Arial"/>
                <a:cs typeface="Arial"/>
              </a:rPr>
              <a:t>O</a:t>
            </a:r>
            <a:r>
              <a:rPr sz="1550" b="1" spc="-160" dirty="0">
                <a:solidFill>
                  <a:srgbClr val="13676C"/>
                </a:solidFill>
                <a:latin typeface="Arial"/>
                <a:cs typeface="Arial"/>
              </a:rPr>
              <a:t>r</a:t>
            </a:r>
            <a:r>
              <a:rPr sz="1550" b="1" spc="-140" dirty="0">
                <a:solidFill>
                  <a:srgbClr val="13676C"/>
                </a:solidFill>
                <a:latin typeface="Arial"/>
                <a:cs typeface="Arial"/>
              </a:rPr>
              <a:t>i</a:t>
            </a:r>
            <a:r>
              <a:rPr sz="1550" b="1" spc="-275" dirty="0">
                <a:solidFill>
                  <a:srgbClr val="13676C"/>
                </a:solidFill>
                <a:latin typeface="Arial"/>
                <a:cs typeface="Arial"/>
              </a:rPr>
              <a:t>g</a:t>
            </a:r>
            <a:r>
              <a:rPr sz="1550" b="1" spc="-140" dirty="0">
                <a:solidFill>
                  <a:srgbClr val="13676C"/>
                </a:solidFill>
                <a:latin typeface="Arial"/>
                <a:cs typeface="Arial"/>
              </a:rPr>
              <a:t>i</a:t>
            </a:r>
            <a:r>
              <a:rPr sz="1550" b="1" spc="-305" dirty="0">
                <a:solidFill>
                  <a:srgbClr val="13676C"/>
                </a:solidFill>
                <a:latin typeface="Arial"/>
                <a:cs typeface="Arial"/>
              </a:rPr>
              <a:t>n</a:t>
            </a:r>
            <a:r>
              <a:rPr sz="1550" b="1" spc="-280" dirty="0">
                <a:solidFill>
                  <a:srgbClr val="13676C"/>
                </a:solidFill>
                <a:latin typeface="Arial"/>
                <a:cs typeface="Arial"/>
              </a:rPr>
              <a:t>s </a:t>
            </a:r>
            <a:r>
              <a:rPr sz="1550" b="1" cap="small" spc="-409" dirty="0">
                <a:solidFill>
                  <a:srgbClr val="13676C"/>
                </a:solidFill>
                <a:latin typeface="Arial"/>
                <a:cs typeface="Arial"/>
              </a:rPr>
              <a:t>2</a:t>
            </a:r>
            <a:r>
              <a:rPr sz="1550" b="1" spc="-355" dirty="0">
                <a:solidFill>
                  <a:srgbClr val="13676C"/>
                </a:solidFill>
                <a:latin typeface="Arial"/>
                <a:cs typeface="Arial"/>
              </a:rPr>
              <a:t>019,</a:t>
            </a:r>
            <a:r>
              <a:rPr sz="1550" b="1" spc="-130" dirty="0">
                <a:solidFill>
                  <a:srgbClr val="13676C"/>
                </a:solidFill>
                <a:latin typeface="Arial"/>
                <a:cs typeface="Arial"/>
              </a:rPr>
              <a:t> </a:t>
            </a:r>
            <a:r>
              <a:rPr sz="1550" b="1" spc="-505" dirty="0">
                <a:solidFill>
                  <a:srgbClr val="13676C"/>
                </a:solidFill>
                <a:latin typeface="Arial"/>
                <a:cs typeface="Arial"/>
              </a:rPr>
              <a:t>E</a:t>
            </a:r>
            <a:r>
              <a:rPr sz="1550" b="1" spc="-305" dirty="0">
                <a:solidFill>
                  <a:srgbClr val="13676C"/>
                </a:solidFill>
                <a:latin typeface="Arial"/>
                <a:cs typeface="Arial"/>
              </a:rPr>
              <a:t>u</a:t>
            </a:r>
            <a:r>
              <a:rPr sz="1550" b="1" spc="-160" dirty="0">
                <a:solidFill>
                  <a:srgbClr val="13676C"/>
                </a:solidFill>
                <a:latin typeface="Arial"/>
                <a:cs typeface="Arial"/>
              </a:rPr>
              <a:t>r</a:t>
            </a:r>
            <a:r>
              <a:rPr sz="1550" b="1" spc="-275" dirty="0">
                <a:solidFill>
                  <a:srgbClr val="13676C"/>
                </a:solidFill>
                <a:latin typeface="Arial"/>
                <a:cs typeface="Arial"/>
              </a:rPr>
              <a:t>o</a:t>
            </a:r>
            <a:r>
              <a:rPr sz="1550" b="1" spc="-370" dirty="0">
                <a:solidFill>
                  <a:srgbClr val="13676C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90620" y="2415439"/>
            <a:ext cx="108585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229" dirty="0">
                <a:latin typeface="Tahoma"/>
                <a:cs typeface="Tahoma"/>
              </a:rPr>
              <a:t>S</a:t>
            </a:r>
            <a:r>
              <a:rPr sz="1550" spc="-225" dirty="0">
                <a:latin typeface="Tahoma"/>
                <a:cs typeface="Tahoma"/>
              </a:rPr>
              <a:t>p</a:t>
            </a:r>
            <a:r>
              <a:rPr sz="1550" spc="-250" dirty="0">
                <a:latin typeface="Tahoma"/>
                <a:cs typeface="Tahoma"/>
              </a:rPr>
              <a:t>a</a:t>
            </a:r>
            <a:r>
              <a:rPr sz="1550" spc="-195" dirty="0">
                <a:latin typeface="Tahoma"/>
                <a:cs typeface="Tahoma"/>
              </a:rPr>
              <a:t>c</a:t>
            </a:r>
            <a:r>
              <a:rPr sz="1550" spc="-210" dirty="0">
                <a:latin typeface="Tahoma"/>
                <a:cs typeface="Tahoma"/>
              </a:rPr>
              <a:t>e</a:t>
            </a:r>
            <a:r>
              <a:rPr sz="1550" spc="-185" dirty="0">
                <a:latin typeface="Tahoma"/>
                <a:cs typeface="Tahoma"/>
              </a:rPr>
              <a:t> </a:t>
            </a:r>
            <a:r>
              <a:rPr sz="1550" spc="-170" dirty="0">
                <a:latin typeface="Tahoma"/>
                <a:cs typeface="Tahoma"/>
              </a:rPr>
              <a:t>f</a:t>
            </a:r>
            <a:r>
              <a:rPr sz="1550" spc="-200" dirty="0">
                <a:latin typeface="Tahoma"/>
                <a:cs typeface="Tahoma"/>
              </a:rPr>
              <a:t>or</a:t>
            </a:r>
            <a:r>
              <a:rPr sz="1550" spc="-180" dirty="0">
                <a:latin typeface="Tahoma"/>
                <a:cs typeface="Tahoma"/>
              </a:rPr>
              <a:t> </a:t>
            </a:r>
            <a:r>
              <a:rPr sz="1550" spc="-190" dirty="0">
                <a:latin typeface="Tahoma"/>
                <a:cs typeface="Tahoma"/>
              </a:rPr>
              <a:t>g</a:t>
            </a:r>
            <a:r>
              <a:rPr sz="1550" spc="-220" dirty="0">
                <a:latin typeface="Tahoma"/>
                <a:cs typeface="Tahoma"/>
              </a:rPr>
              <a:t>r</a:t>
            </a:r>
            <a:r>
              <a:rPr sz="1550" spc="-200" dirty="0">
                <a:latin typeface="Tahoma"/>
                <a:cs typeface="Tahoma"/>
              </a:rPr>
              <a:t>o</a:t>
            </a:r>
            <a:r>
              <a:rPr sz="1550" spc="-365" dirty="0">
                <a:latin typeface="Tahoma"/>
                <a:cs typeface="Tahoma"/>
              </a:rPr>
              <a:t>w</a:t>
            </a:r>
            <a:r>
              <a:rPr sz="1550" spc="-160" dirty="0">
                <a:latin typeface="Tahoma"/>
                <a:cs typeface="Tahoma"/>
              </a:rPr>
              <a:t>t</a:t>
            </a:r>
            <a:r>
              <a:rPr sz="1550" spc="-260" dirty="0">
                <a:latin typeface="Tahoma"/>
                <a:cs typeface="Tahoma"/>
              </a:rPr>
              <a:t>h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22850" y="1829041"/>
            <a:ext cx="1079500" cy="1156970"/>
            <a:chOff x="5022850" y="1829041"/>
            <a:chExt cx="1079500" cy="1156970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5831" y="2031921"/>
              <a:ext cx="473583" cy="47358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029200" y="1835391"/>
              <a:ext cx="1066800" cy="1144270"/>
            </a:xfrm>
            <a:custGeom>
              <a:avLst/>
              <a:gdLst/>
              <a:ahLst/>
              <a:cxnLst/>
              <a:rect l="l" t="t" r="r" b="b"/>
              <a:pathLst>
                <a:path w="1066800" h="1144270">
                  <a:moveTo>
                    <a:pt x="0" y="571885"/>
                  </a:moveTo>
                  <a:lnTo>
                    <a:pt x="1957" y="522540"/>
                  </a:lnTo>
                  <a:lnTo>
                    <a:pt x="7724" y="474361"/>
                  </a:lnTo>
                  <a:lnTo>
                    <a:pt x="17140" y="427520"/>
                  </a:lnTo>
                  <a:lnTo>
                    <a:pt x="30045" y="382187"/>
                  </a:lnTo>
                  <a:lnTo>
                    <a:pt x="46278" y="338535"/>
                  </a:lnTo>
                  <a:lnTo>
                    <a:pt x="65680" y="296735"/>
                  </a:lnTo>
                  <a:lnTo>
                    <a:pt x="88091" y="256959"/>
                  </a:lnTo>
                  <a:lnTo>
                    <a:pt x="113350" y="219379"/>
                  </a:lnTo>
                  <a:lnTo>
                    <a:pt x="141297" y="184166"/>
                  </a:lnTo>
                  <a:lnTo>
                    <a:pt x="171772" y="151492"/>
                  </a:lnTo>
                  <a:lnTo>
                    <a:pt x="204616" y="121528"/>
                  </a:lnTo>
                  <a:lnTo>
                    <a:pt x="239667" y="94447"/>
                  </a:lnTo>
                  <a:lnTo>
                    <a:pt x="276766" y="70419"/>
                  </a:lnTo>
                  <a:lnTo>
                    <a:pt x="315753" y="49617"/>
                  </a:lnTo>
                  <a:lnTo>
                    <a:pt x="356468" y="32213"/>
                  </a:lnTo>
                  <a:lnTo>
                    <a:pt x="398750" y="18377"/>
                  </a:lnTo>
                  <a:lnTo>
                    <a:pt x="442439" y="8282"/>
                  </a:lnTo>
                  <a:lnTo>
                    <a:pt x="487376" y="2099"/>
                  </a:lnTo>
                  <a:lnTo>
                    <a:pt x="533400" y="0"/>
                  </a:lnTo>
                  <a:lnTo>
                    <a:pt x="579424" y="2099"/>
                  </a:lnTo>
                  <a:lnTo>
                    <a:pt x="624360" y="8282"/>
                  </a:lnTo>
                  <a:lnTo>
                    <a:pt x="668050" y="18377"/>
                  </a:lnTo>
                  <a:lnTo>
                    <a:pt x="710332" y="32213"/>
                  </a:lnTo>
                  <a:lnTo>
                    <a:pt x="751046" y="49617"/>
                  </a:lnTo>
                  <a:lnTo>
                    <a:pt x="790033" y="70419"/>
                  </a:lnTo>
                  <a:lnTo>
                    <a:pt x="827132" y="94447"/>
                  </a:lnTo>
                  <a:lnTo>
                    <a:pt x="862184" y="121528"/>
                  </a:lnTo>
                  <a:lnTo>
                    <a:pt x="895027" y="151492"/>
                  </a:lnTo>
                  <a:lnTo>
                    <a:pt x="925503" y="184166"/>
                  </a:lnTo>
                  <a:lnTo>
                    <a:pt x="953450" y="219379"/>
                  </a:lnTo>
                  <a:lnTo>
                    <a:pt x="978709" y="256959"/>
                  </a:lnTo>
                  <a:lnTo>
                    <a:pt x="1001119" y="296735"/>
                  </a:lnTo>
                  <a:lnTo>
                    <a:pt x="1020521" y="338535"/>
                  </a:lnTo>
                  <a:lnTo>
                    <a:pt x="1036755" y="382187"/>
                  </a:lnTo>
                  <a:lnTo>
                    <a:pt x="1049659" y="427520"/>
                  </a:lnTo>
                  <a:lnTo>
                    <a:pt x="1059075" y="474361"/>
                  </a:lnTo>
                  <a:lnTo>
                    <a:pt x="1064842" y="522540"/>
                  </a:lnTo>
                  <a:lnTo>
                    <a:pt x="1066800" y="571885"/>
                  </a:lnTo>
                  <a:lnTo>
                    <a:pt x="1064842" y="621229"/>
                  </a:lnTo>
                  <a:lnTo>
                    <a:pt x="1059075" y="669408"/>
                  </a:lnTo>
                  <a:lnTo>
                    <a:pt x="1049659" y="716250"/>
                  </a:lnTo>
                  <a:lnTo>
                    <a:pt x="1036755" y="761582"/>
                  </a:lnTo>
                  <a:lnTo>
                    <a:pt x="1020521" y="805234"/>
                  </a:lnTo>
                  <a:lnTo>
                    <a:pt x="1001119" y="847034"/>
                  </a:lnTo>
                  <a:lnTo>
                    <a:pt x="978709" y="886810"/>
                  </a:lnTo>
                  <a:lnTo>
                    <a:pt x="953450" y="924390"/>
                  </a:lnTo>
                  <a:lnTo>
                    <a:pt x="925503" y="959603"/>
                  </a:lnTo>
                  <a:lnTo>
                    <a:pt x="895027" y="992277"/>
                  </a:lnTo>
                  <a:lnTo>
                    <a:pt x="862184" y="1022241"/>
                  </a:lnTo>
                  <a:lnTo>
                    <a:pt x="827132" y="1049322"/>
                  </a:lnTo>
                  <a:lnTo>
                    <a:pt x="790033" y="1073349"/>
                  </a:lnTo>
                  <a:lnTo>
                    <a:pt x="751046" y="1094151"/>
                  </a:lnTo>
                  <a:lnTo>
                    <a:pt x="710332" y="1111556"/>
                  </a:lnTo>
                  <a:lnTo>
                    <a:pt x="668050" y="1125392"/>
                  </a:lnTo>
                  <a:lnTo>
                    <a:pt x="624360" y="1135487"/>
                  </a:lnTo>
                  <a:lnTo>
                    <a:pt x="579424" y="1141670"/>
                  </a:lnTo>
                  <a:lnTo>
                    <a:pt x="533400" y="1143769"/>
                  </a:lnTo>
                  <a:lnTo>
                    <a:pt x="487376" y="1141670"/>
                  </a:lnTo>
                  <a:lnTo>
                    <a:pt x="442439" y="1135487"/>
                  </a:lnTo>
                  <a:lnTo>
                    <a:pt x="398750" y="1125392"/>
                  </a:lnTo>
                  <a:lnTo>
                    <a:pt x="356468" y="1111556"/>
                  </a:lnTo>
                  <a:lnTo>
                    <a:pt x="315753" y="1094151"/>
                  </a:lnTo>
                  <a:lnTo>
                    <a:pt x="276766" y="1073349"/>
                  </a:lnTo>
                  <a:lnTo>
                    <a:pt x="239667" y="1049322"/>
                  </a:lnTo>
                  <a:lnTo>
                    <a:pt x="204616" y="1022241"/>
                  </a:lnTo>
                  <a:lnTo>
                    <a:pt x="171772" y="992277"/>
                  </a:lnTo>
                  <a:lnTo>
                    <a:pt x="141297" y="959603"/>
                  </a:lnTo>
                  <a:lnTo>
                    <a:pt x="113350" y="924390"/>
                  </a:lnTo>
                  <a:lnTo>
                    <a:pt x="88091" y="886810"/>
                  </a:lnTo>
                  <a:lnTo>
                    <a:pt x="65680" y="847034"/>
                  </a:lnTo>
                  <a:lnTo>
                    <a:pt x="46278" y="805234"/>
                  </a:lnTo>
                  <a:lnTo>
                    <a:pt x="30045" y="761582"/>
                  </a:lnTo>
                  <a:lnTo>
                    <a:pt x="17140" y="716250"/>
                  </a:lnTo>
                  <a:lnTo>
                    <a:pt x="7724" y="669408"/>
                  </a:lnTo>
                  <a:lnTo>
                    <a:pt x="1957" y="621229"/>
                  </a:lnTo>
                  <a:lnTo>
                    <a:pt x="0" y="571885"/>
                  </a:lnTo>
                  <a:close/>
                </a:path>
              </a:pathLst>
            </a:custGeom>
            <a:ln w="12700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40583" y="560920"/>
            <a:ext cx="6132195" cy="584835"/>
          </a:xfrm>
          <a:custGeom>
            <a:avLst/>
            <a:gdLst/>
            <a:ahLst/>
            <a:cxnLst/>
            <a:rect l="l" t="t" r="r" b="b"/>
            <a:pathLst>
              <a:path w="6132195" h="584835">
                <a:moveTo>
                  <a:pt x="6131616" y="0"/>
                </a:moveTo>
                <a:lnTo>
                  <a:pt x="0" y="0"/>
                </a:lnTo>
                <a:lnTo>
                  <a:pt x="0" y="584771"/>
                </a:lnTo>
                <a:lnTo>
                  <a:pt x="6131616" y="584771"/>
                </a:lnTo>
                <a:lnTo>
                  <a:pt x="6131616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4624" y="582675"/>
            <a:ext cx="5443220" cy="5226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461770" marR="5080" indent="-1449705">
              <a:lnSpc>
                <a:spcPct val="103699"/>
              </a:lnSpc>
              <a:spcBef>
                <a:spcPts val="25"/>
              </a:spcBef>
            </a:pP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fresh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season</a:t>
            </a:r>
            <a:r>
              <a:rPr sz="16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Malawi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during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peak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production </a:t>
            </a:r>
            <a:r>
              <a:rPr sz="1600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season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Brazil,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Peru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6717677" y="1593850"/>
          <a:ext cx="5200009" cy="223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4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4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94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0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76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6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401">
                <a:tc>
                  <a:txBody>
                    <a:bodyPr/>
                    <a:lstStyle/>
                    <a:p>
                      <a:pPr marL="90805" marR="137795">
                        <a:lnSpc>
                          <a:spcPct val="101400"/>
                        </a:lnSpc>
                        <a:spcBef>
                          <a:spcPts val="229"/>
                        </a:spcBef>
                      </a:pPr>
                      <a:r>
                        <a:rPr sz="1400" spc="-5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Bu</a:t>
                      </a:r>
                      <a:r>
                        <a:rPr sz="1400" spc="5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spc="-5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14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spc="-5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a  </a:t>
                      </a:r>
                      <a:r>
                        <a:rPr sz="1400" spc="75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Faso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401">
                <a:tc>
                  <a:txBody>
                    <a:bodyPr/>
                    <a:lstStyle/>
                    <a:p>
                      <a:pPr marL="90805" marR="281305">
                        <a:lnSpc>
                          <a:spcPct val="1014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Sou</a:t>
                      </a:r>
                      <a:r>
                        <a:rPr sz="1400" spc="-1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h  A</a:t>
                      </a:r>
                      <a:r>
                        <a:rPr sz="1400" spc="-5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spc="5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spc="-5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1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5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Malawi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E0294A"/>
                          </a:solidFill>
                          <a:latin typeface="Trebuchet MS"/>
                          <a:cs typeface="Trebuchet MS"/>
                        </a:rPr>
                        <a:t>x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object 41"/>
          <p:cNvSpPr/>
          <p:nvPr/>
        </p:nvSpPr>
        <p:spPr>
          <a:xfrm>
            <a:off x="6477000" y="560920"/>
            <a:ext cx="5654040" cy="584835"/>
          </a:xfrm>
          <a:custGeom>
            <a:avLst/>
            <a:gdLst/>
            <a:ahLst/>
            <a:cxnLst/>
            <a:rect l="l" t="t" r="r" b="b"/>
            <a:pathLst>
              <a:path w="5654040" h="584835">
                <a:moveTo>
                  <a:pt x="5653633" y="0"/>
                </a:moveTo>
                <a:lnTo>
                  <a:pt x="0" y="0"/>
                </a:lnTo>
                <a:lnTo>
                  <a:pt x="0" y="584771"/>
                </a:lnTo>
                <a:lnTo>
                  <a:pt x="5653633" y="584771"/>
                </a:lnTo>
                <a:lnTo>
                  <a:pt x="5653633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646341" y="582675"/>
            <a:ext cx="5315585" cy="5226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867410" marR="5080" indent="-855344">
              <a:lnSpc>
                <a:spcPct val="103699"/>
              </a:lnSpc>
              <a:spcBef>
                <a:spcPts val="25"/>
              </a:spcBef>
            </a:pP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Very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recent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dried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Trebuchet MS"/>
                <a:cs typeface="Trebuchet MS"/>
              </a:rPr>
              <a:t>mango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exports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been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Q2 </a:t>
            </a:r>
            <a:r>
              <a:rPr sz="1600" spc="-4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Trebuchet MS"/>
                <a:cs typeface="Trebuchet MS"/>
              </a:rPr>
              <a:t>2019.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this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end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season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top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FFFFFF"/>
                </a:solidFill>
                <a:latin typeface="Trebuchet MS"/>
                <a:cs typeface="Trebuchet MS"/>
              </a:rPr>
              <a:t>ups?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324600" y="629983"/>
            <a:ext cx="0" cy="5502275"/>
          </a:xfrm>
          <a:custGeom>
            <a:avLst/>
            <a:gdLst/>
            <a:ahLst/>
            <a:cxnLst/>
            <a:rect l="l" t="t" r="r" b="b"/>
            <a:pathLst>
              <a:path h="5502275">
                <a:moveTo>
                  <a:pt x="0" y="0"/>
                </a:moveTo>
                <a:lnTo>
                  <a:pt x="1" y="550172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582" y="32680"/>
            <a:ext cx="443416" cy="44341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0832465" cy="59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1190">
              <a:lnSpc>
                <a:spcPts val="2245"/>
              </a:lnSpc>
              <a:spcBef>
                <a:spcPts val="100"/>
              </a:spcBef>
            </a:pPr>
            <a:r>
              <a:rPr sz="2000" spc="114" dirty="0">
                <a:solidFill>
                  <a:srgbClr val="595959"/>
                </a:solidFill>
              </a:rPr>
              <a:t>Good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90" dirty="0">
                <a:solidFill>
                  <a:srgbClr val="595959"/>
                </a:solidFill>
              </a:rPr>
              <a:t>employment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-15" dirty="0">
                <a:solidFill>
                  <a:srgbClr val="595959"/>
                </a:solidFill>
              </a:rPr>
              <a:t>potential,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60" dirty="0">
                <a:solidFill>
                  <a:srgbClr val="595959"/>
                </a:solidFill>
              </a:rPr>
              <a:t>especially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5" dirty="0">
                <a:solidFill>
                  <a:srgbClr val="595959"/>
                </a:solidFill>
              </a:rPr>
              <a:t>for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125" dirty="0">
                <a:solidFill>
                  <a:srgbClr val="595959"/>
                </a:solidFill>
              </a:rPr>
              <a:t>women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-55" dirty="0">
                <a:solidFill>
                  <a:srgbClr val="595959"/>
                </a:solidFill>
              </a:rPr>
              <a:t>&amp;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75" dirty="0">
                <a:solidFill>
                  <a:srgbClr val="595959"/>
                </a:solidFill>
              </a:rPr>
              <a:t>Youth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-15" dirty="0">
                <a:solidFill>
                  <a:srgbClr val="595959"/>
                </a:solidFill>
              </a:rPr>
              <a:t>in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10" dirty="0">
                <a:solidFill>
                  <a:srgbClr val="595959"/>
                </a:solidFill>
              </a:rPr>
              <a:t>collection,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70" dirty="0">
                <a:solidFill>
                  <a:srgbClr val="595959"/>
                </a:solidFill>
              </a:rPr>
              <a:t>services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95" dirty="0">
                <a:solidFill>
                  <a:srgbClr val="595959"/>
                </a:solidFill>
              </a:rPr>
              <a:t>and</a:t>
            </a:r>
            <a:endParaRPr sz="2000"/>
          </a:p>
          <a:p>
            <a:pPr marL="12700">
              <a:lnSpc>
                <a:spcPts val="2245"/>
              </a:lnSpc>
              <a:tabLst>
                <a:tab pos="631190" algn="l"/>
                <a:tab pos="10547985" algn="l"/>
              </a:tabLst>
            </a:pPr>
            <a:r>
              <a:rPr sz="20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2000" u="sng" spc="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processing	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1065" y="2306370"/>
            <a:ext cx="2275751" cy="14761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194" y="2077770"/>
            <a:ext cx="1724059" cy="19049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6673" y="2055876"/>
            <a:ext cx="94170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50" dirty="0">
                <a:solidFill>
                  <a:srgbClr val="E0294A"/>
                </a:solidFill>
                <a:latin typeface="Trebuchet MS"/>
                <a:cs typeface="Trebuchet MS"/>
              </a:rPr>
              <a:t>00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10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7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0465" y="2055876"/>
            <a:ext cx="94043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145" dirty="0">
                <a:solidFill>
                  <a:srgbClr val="E0294A"/>
                </a:solidFill>
                <a:latin typeface="Trebuchet MS"/>
                <a:cs typeface="Trebuchet MS"/>
              </a:rPr>
              <a:t>60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8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800" spc="8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800" spc="9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800" spc="16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9889" y="2028444"/>
            <a:ext cx="155638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050"/>
              </a:lnSpc>
            </a:pPr>
            <a:r>
              <a:rPr sz="1800" spc="25" dirty="0">
                <a:solidFill>
                  <a:srgbClr val="E0294A"/>
                </a:solidFill>
                <a:latin typeface="Trebuchet MS"/>
                <a:cs typeface="Trebuchet MS"/>
              </a:rPr>
              <a:t>3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ton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E0294A"/>
                </a:solidFill>
                <a:latin typeface="Trebuchet MS"/>
                <a:cs typeface="Trebuchet MS"/>
              </a:rPr>
              <a:t>per</a:t>
            </a:r>
            <a:r>
              <a:rPr sz="1800" spc="-12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E0294A"/>
                </a:solidFill>
                <a:latin typeface="Trebuchet MS"/>
                <a:cs typeface="Trebuchet MS"/>
              </a:rPr>
              <a:t>hour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Sataki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rice</a:t>
            </a:r>
            <a:r>
              <a:rPr sz="1800" spc="-114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E0294A"/>
                </a:solidFill>
                <a:latin typeface="Trebuchet MS"/>
                <a:cs typeface="Trebuchet MS"/>
              </a:rPr>
              <a:t>mill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84233" y="1337703"/>
            <a:ext cx="2689860" cy="3505200"/>
            <a:chOff x="2884233" y="1337703"/>
            <a:chExt cx="2689860" cy="3505200"/>
          </a:xfrm>
        </p:grpSpPr>
        <p:sp>
          <p:nvSpPr>
            <p:cNvPr id="10" name="object 10"/>
            <p:cNvSpPr/>
            <p:nvPr/>
          </p:nvSpPr>
          <p:spPr>
            <a:xfrm>
              <a:off x="2884233" y="1337703"/>
              <a:ext cx="2689860" cy="3505200"/>
            </a:xfrm>
            <a:custGeom>
              <a:avLst/>
              <a:gdLst/>
              <a:ahLst/>
              <a:cxnLst/>
              <a:rect l="l" t="t" r="r" b="b"/>
              <a:pathLst>
                <a:path w="2689860" h="3505200">
                  <a:moveTo>
                    <a:pt x="2689529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689529" y="3505200"/>
                  </a:lnTo>
                  <a:lnTo>
                    <a:pt x="2689529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3775" y="1629321"/>
              <a:ext cx="1931035" cy="2133600"/>
            </a:xfrm>
            <a:custGeom>
              <a:avLst/>
              <a:gdLst/>
              <a:ahLst/>
              <a:cxnLst/>
              <a:rect l="l" t="t" r="r" b="b"/>
              <a:pathLst>
                <a:path w="1931035" h="2133600">
                  <a:moveTo>
                    <a:pt x="965466" y="0"/>
                  </a:moveTo>
                  <a:lnTo>
                    <a:pt x="920017" y="1161"/>
                  </a:lnTo>
                  <a:lnTo>
                    <a:pt x="875110" y="4610"/>
                  </a:lnTo>
                  <a:lnTo>
                    <a:pt x="830789" y="10296"/>
                  </a:lnTo>
                  <a:lnTo>
                    <a:pt x="787102" y="18168"/>
                  </a:lnTo>
                  <a:lnTo>
                    <a:pt x="744094" y="28174"/>
                  </a:lnTo>
                  <a:lnTo>
                    <a:pt x="701814" y="40264"/>
                  </a:lnTo>
                  <a:lnTo>
                    <a:pt x="660305" y="54386"/>
                  </a:lnTo>
                  <a:lnTo>
                    <a:pt x="619616" y="70488"/>
                  </a:lnTo>
                  <a:lnTo>
                    <a:pt x="579792" y="88520"/>
                  </a:lnTo>
                  <a:lnTo>
                    <a:pt x="540880" y="108430"/>
                  </a:lnTo>
                  <a:lnTo>
                    <a:pt x="502926" y="130167"/>
                  </a:lnTo>
                  <a:lnTo>
                    <a:pt x="465976" y="153681"/>
                  </a:lnTo>
                  <a:lnTo>
                    <a:pt x="430077" y="178918"/>
                  </a:lnTo>
                  <a:lnTo>
                    <a:pt x="395275" y="205830"/>
                  </a:lnTo>
                  <a:lnTo>
                    <a:pt x="361617" y="234363"/>
                  </a:lnTo>
                  <a:lnTo>
                    <a:pt x="329149" y="264468"/>
                  </a:lnTo>
                  <a:lnTo>
                    <a:pt x="297917" y="296092"/>
                  </a:lnTo>
                  <a:lnTo>
                    <a:pt x="267968" y="329184"/>
                  </a:lnTo>
                  <a:lnTo>
                    <a:pt x="239348" y="363694"/>
                  </a:lnTo>
                  <a:lnTo>
                    <a:pt x="212103" y="399570"/>
                  </a:lnTo>
                  <a:lnTo>
                    <a:pt x="186279" y="436761"/>
                  </a:lnTo>
                  <a:lnTo>
                    <a:pt x="161924" y="475215"/>
                  </a:lnTo>
                  <a:lnTo>
                    <a:pt x="139084" y="514882"/>
                  </a:lnTo>
                  <a:lnTo>
                    <a:pt x="117804" y="555710"/>
                  </a:lnTo>
                  <a:lnTo>
                    <a:pt x="98131" y="597647"/>
                  </a:lnTo>
                  <a:lnTo>
                    <a:pt x="80112" y="640644"/>
                  </a:lnTo>
                  <a:lnTo>
                    <a:pt x="63793" y="684648"/>
                  </a:lnTo>
                  <a:lnTo>
                    <a:pt x="49220" y="729608"/>
                  </a:lnTo>
                  <a:lnTo>
                    <a:pt x="36440" y="775473"/>
                  </a:lnTo>
                  <a:lnTo>
                    <a:pt x="25498" y="822192"/>
                  </a:lnTo>
                  <a:lnTo>
                    <a:pt x="16442" y="869713"/>
                  </a:lnTo>
                  <a:lnTo>
                    <a:pt x="9318" y="917986"/>
                  </a:lnTo>
                  <a:lnTo>
                    <a:pt x="4172" y="966959"/>
                  </a:lnTo>
                  <a:lnTo>
                    <a:pt x="1050" y="1016580"/>
                  </a:lnTo>
                  <a:lnTo>
                    <a:pt x="0" y="1066800"/>
                  </a:lnTo>
                  <a:lnTo>
                    <a:pt x="1050" y="1117019"/>
                  </a:lnTo>
                  <a:lnTo>
                    <a:pt x="4172" y="1166640"/>
                  </a:lnTo>
                  <a:lnTo>
                    <a:pt x="9318" y="1215613"/>
                  </a:lnTo>
                  <a:lnTo>
                    <a:pt x="16442" y="1263886"/>
                  </a:lnTo>
                  <a:lnTo>
                    <a:pt x="25498" y="1311407"/>
                  </a:lnTo>
                  <a:lnTo>
                    <a:pt x="36440" y="1358126"/>
                  </a:lnTo>
                  <a:lnTo>
                    <a:pt x="49220" y="1403991"/>
                  </a:lnTo>
                  <a:lnTo>
                    <a:pt x="63793" y="1448951"/>
                  </a:lnTo>
                  <a:lnTo>
                    <a:pt x="80112" y="1492955"/>
                  </a:lnTo>
                  <a:lnTo>
                    <a:pt x="98131" y="1535952"/>
                  </a:lnTo>
                  <a:lnTo>
                    <a:pt x="117804" y="1577889"/>
                  </a:lnTo>
                  <a:lnTo>
                    <a:pt x="139084" y="1618717"/>
                  </a:lnTo>
                  <a:lnTo>
                    <a:pt x="161924" y="1658384"/>
                  </a:lnTo>
                  <a:lnTo>
                    <a:pt x="186279" y="1696838"/>
                  </a:lnTo>
                  <a:lnTo>
                    <a:pt x="212103" y="1734029"/>
                  </a:lnTo>
                  <a:lnTo>
                    <a:pt x="239348" y="1769905"/>
                  </a:lnTo>
                  <a:lnTo>
                    <a:pt x="267968" y="1804415"/>
                  </a:lnTo>
                  <a:lnTo>
                    <a:pt x="297917" y="1837507"/>
                  </a:lnTo>
                  <a:lnTo>
                    <a:pt x="329149" y="1869131"/>
                  </a:lnTo>
                  <a:lnTo>
                    <a:pt x="361617" y="1899236"/>
                  </a:lnTo>
                  <a:lnTo>
                    <a:pt x="395275" y="1927769"/>
                  </a:lnTo>
                  <a:lnTo>
                    <a:pt x="430077" y="1954681"/>
                  </a:lnTo>
                  <a:lnTo>
                    <a:pt x="465976" y="1979918"/>
                  </a:lnTo>
                  <a:lnTo>
                    <a:pt x="502926" y="2003432"/>
                  </a:lnTo>
                  <a:lnTo>
                    <a:pt x="540880" y="2025169"/>
                  </a:lnTo>
                  <a:lnTo>
                    <a:pt x="579792" y="2045079"/>
                  </a:lnTo>
                  <a:lnTo>
                    <a:pt x="619616" y="2063111"/>
                  </a:lnTo>
                  <a:lnTo>
                    <a:pt x="660305" y="2079213"/>
                  </a:lnTo>
                  <a:lnTo>
                    <a:pt x="701814" y="2093335"/>
                  </a:lnTo>
                  <a:lnTo>
                    <a:pt x="744094" y="2105425"/>
                  </a:lnTo>
                  <a:lnTo>
                    <a:pt x="787102" y="2115431"/>
                  </a:lnTo>
                  <a:lnTo>
                    <a:pt x="830789" y="2123303"/>
                  </a:lnTo>
                  <a:lnTo>
                    <a:pt x="875110" y="2128989"/>
                  </a:lnTo>
                  <a:lnTo>
                    <a:pt x="920017" y="2132438"/>
                  </a:lnTo>
                  <a:lnTo>
                    <a:pt x="965466" y="2133600"/>
                  </a:lnTo>
                  <a:lnTo>
                    <a:pt x="1010916" y="2132438"/>
                  </a:lnTo>
                  <a:lnTo>
                    <a:pt x="1055825" y="2128989"/>
                  </a:lnTo>
                  <a:lnTo>
                    <a:pt x="1100147" y="2123303"/>
                  </a:lnTo>
                  <a:lnTo>
                    <a:pt x="1143835" y="2115431"/>
                  </a:lnTo>
                  <a:lnTo>
                    <a:pt x="1186843" y="2105425"/>
                  </a:lnTo>
                  <a:lnTo>
                    <a:pt x="1229124" y="2093335"/>
                  </a:lnTo>
                  <a:lnTo>
                    <a:pt x="1270633" y="2079213"/>
                  </a:lnTo>
                  <a:lnTo>
                    <a:pt x="1311323" y="2063111"/>
                  </a:lnTo>
                  <a:lnTo>
                    <a:pt x="1351148" y="2045079"/>
                  </a:lnTo>
                  <a:lnTo>
                    <a:pt x="1390061" y="2025169"/>
                  </a:lnTo>
                  <a:lnTo>
                    <a:pt x="1428015" y="2003432"/>
                  </a:lnTo>
                  <a:lnTo>
                    <a:pt x="1464966" y="1979918"/>
                  </a:lnTo>
                  <a:lnTo>
                    <a:pt x="1500865" y="1954681"/>
                  </a:lnTo>
                  <a:lnTo>
                    <a:pt x="1535667" y="1927769"/>
                  </a:lnTo>
                  <a:lnTo>
                    <a:pt x="1569325" y="1899236"/>
                  </a:lnTo>
                  <a:lnTo>
                    <a:pt x="1601794" y="1869131"/>
                  </a:lnTo>
                  <a:lnTo>
                    <a:pt x="1633026" y="1837507"/>
                  </a:lnTo>
                  <a:lnTo>
                    <a:pt x="1662976" y="1804415"/>
                  </a:lnTo>
                  <a:lnTo>
                    <a:pt x="1691596" y="1769905"/>
                  </a:lnTo>
                  <a:lnTo>
                    <a:pt x="1718841" y="1734029"/>
                  </a:lnTo>
                  <a:lnTo>
                    <a:pt x="1744665" y="1696838"/>
                  </a:lnTo>
                  <a:lnTo>
                    <a:pt x="1769020" y="1658384"/>
                  </a:lnTo>
                  <a:lnTo>
                    <a:pt x="1791861" y="1618717"/>
                  </a:lnTo>
                  <a:lnTo>
                    <a:pt x="1813141" y="1577889"/>
                  </a:lnTo>
                  <a:lnTo>
                    <a:pt x="1832814" y="1535952"/>
                  </a:lnTo>
                  <a:lnTo>
                    <a:pt x="1850833" y="1492955"/>
                  </a:lnTo>
                  <a:lnTo>
                    <a:pt x="1867152" y="1448951"/>
                  </a:lnTo>
                  <a:lnTo>
                    <a:pt x="1881725" y="1403991"/>
                  </a:lnTo>
                  <a:lnTo>
                    <a:pt x="1894505" y="1358126"/>
                  </a:lnTo>
                  <a:lnTo>
                    <a:pt x="1905447" y="1311407"/>
                  </a:lnTo>
                  <a:lnTo>
                    <a:pt x="1914503" y="1263886"/>
                  </a:lnTo>
                  <a:lnTo>
                    <a:pt x="1921627" y="1215613"/>
                  </a:lnTo>
                  <a:lnTo>
                    <a:pt x="1926773" y="1166640"/>
                  </a:lnTo>
                  <a:lnTo>
                    <a:pt x="1929895" y="1117019"/>
                  </a:lnTo>
                  <a:lnTo>
                    <a:pt x="1930946" y="1066800"/>
                  </a:lnTo>
                  <a:lnTo>
                    <a:pt x="1929895" y="1016580"/>
                  </a:lnTo>
                  <a:lnTo>
                    <a:pt x="1926773" y="966959"/>
                  </a:lnTo>
                  <a:lnTo>
                    <a:pt x="1921627" y="917986"/>
                  </a:lnTo>
                  <a:lnTo>
                    <a:pt x="1914503" y="869713"/>
                  </a:lnTo>
                  <a:lnTo>
                    <a:pt x="1905447" y="822192"/>
                  </a:lnTo>
                  <a:lnTo>
                    <a:pt x="1894505" y="775473"/>
                  </a:lnTo>
                  <a:lnTo>
                    <a:pt x="1881725" y="729608"/>
                  </a:lnTo>
                  <a:lnTo>
                    <a:pt x="1867152" y="684648"/>
                  </a:lnTo>
                  <a:lnTo>
                    <a:pt x="1850833" y="640644"/>
                  </a:lnTo>
                  <a:lnTo>
                    <a:pt x="1832814" y="597647"/>
                  </a:lnTo>
                  <a:lnTo>
                    <a:pt x="1813141" y="555710"/>
                  </a:lnTo>
                  <a:lnTo>
                    <a:pt x="1791861" y="514882"/>
                  </a:lnTo>
                  <a:lnTo>
                    <a:pt x="1769020" y="475215"/>
                  </a:lnTo>
                  <a:lnTo>
                    <a:pt x="1744665" y="436761"/>
                  </a:lnTo>
                  <a:lnTo>
                    <a:pt x="1718841" y="399570"/>
                  </a:lnTo>
                  <a:lnTo>
                    <a:pt x="1691596" y="363694"/>
                  </a:lnTo>
                  <a:lnTo>
                    <a:pt x="1662976" y="329184"/>
                  </a:lnTo>
                  <a:lnTo>
                    <a:pt x="1633026" y="296092"/>
                  </a:lnTo>
                  <a:lnTo>
                    <a:pt x="1601794" y="264468"/>
                  </a:lnTo>
                  <a:lnTo>
                    <a:pt x="1569325" y="234363"/>
                  </a:lnTo>
                  <a:lnTo>
                    <a:pt x="1535667" y="205830"/>
                  </a:lnTo>
                  <a:lnTo>
                    <a:pt x="1500865" y="178918"/>
                  </a:lnTo>
                  <a:lnTo>
                    <a:pt x="1464966" y="153681"/>
                  </a:lnTo>
                  <a:lnTo>
                    <a:pt x="1428015" y="130167"/>
                  </a:lnTo>
                  <a:lnTo>
                    <a:pt x="1390061" y="108430"/>
                  </a:lnTo>
                  <a:lnTo>
                    <a:pt x="1351148" y="88520"/>
                  </a:lnTo>
                  <a:lnTo>
                    <a:pt x="1311323" y="70488"/>
                  </a:lnTo>
                  <a:lnTo>
                    <a:pt x="1270633" y="54386"/>
                  </a:lnTo>
                  <a:lnTo>
                    <a:pt x="1229124" y="40264"/>
                  </a:lnTo>
                  <a:lnTo>
                    <a:pt x="1186843" y="28174"/>
                  </a:lnTo>
                  <a:lnTo>
                    <a:pt x="1143835" y="18168"/>
                  </a:lnTo>
                  <a:lnTo>
                    <a:pt x="1100147" y="10296"/>
                  </a:lnTo>
                  <a:lnTo>
                    <a:pt x="1055825" y="4610"/>
                  </a:lnTo>
                  <a:lnTo>
                    <a:pt x="1010916" y="1161"/>
                  </a:lnTo>
                  <a:lnTo>
                    <a:pt x="965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33775" y="1629321"/>
              <a:ext cx="1931035" cy="2133600"/>
            </a:xfrm>
            <a:custGeom>
              <a:avLst/>
              <a:gdLst/>
              <a:ahLst/>
              <a:cxnLst/>
              <a:rect l="l" t="t" r="r" b="b"/>
              <a:pathLst>
                <a:path w="1931035" h="2133600">
                  <a:moveTo>
                    <a:pt x="0" y="1066800"/>
                  </a:moveTo>
                  <a:lnTo>
                    <a:pt x="1050" y="1016581"/>
                  </a:lnTo>
                  <a:lnTo>
                    <a:pt x="4172" y="966959"/>
                  </a:lnTo>
                  <a:lnTo>
                    <a:pt x="9318" y="917987"/>
                  </a:lnTo>
                  <a:lnTo>
                    <a:pt x="16442" y="869714"/>
                  </a:lnTo>
                  <a:lnTo>
                    <a:pt x="25498" y="822193"/>
                  </a:lnTo>
                  <a:lnTo>
                    <a:pt x="36440" y="775474"/>
                  </a:lnTo>
                  <a:lnTo>
                    <a:pt x="49220" y="729609"/>
                  </a:lnTo>
                  <a:lnTo>
                    <a:pt x="63793" y="684649"/>
                  </a:lnTo>
                  <a:lnTo>
                    <a:pt x="80112" y="640645"/>
                  </a:lnTo>
                  <a:lnTo>
                    <a:pt x="98131" y="597648"/>
                  </a:lnTo>
                  <a:lnTo>
                    <a:pt x="117804" y="555711"/>
                  </a:lnTo>
                  <a:lnTo>
                    <a:pt x="139084" y="514883"/>
                  </a:lnTo>
                  <a:lnTo>
                    <a:pt x="161925" y="475216"/>
                  </a:lnTo>
                  <a:lnTo>
                    <a:pt x="186280" y="436762"/>
                  </a:lnTo>
                  <a:lnTo>
                    <a:pt x="212103" y="399571"/>
                  </a:lnTo>
                  <a:lnTo>
                    <a:pt x="239348" y="363695"/>
                  </a:lnTo>
                  <a:lnTo>
                    <a:pt x="267969" y="329185"/>
                  </a:lnTo>
                  <a:lnTo>
                    <a:pt x="297918" y="296092"/>
                  </a:lnTo>
                  <a:lnTo>
                    <a:pt x="329150" y="264468"/>
                  </a:lnTo>
                  <a:lnTo>
                    <a:pt x="361619" y="234364"/>
                  </a:lnTo>
                  <a:lnTo>
                    <a:pt x="395277" y="205830"/>
                  </a:lnTo>
                  <a:lnTo>
                    <a:pt x="430079" y="178919"/>
                  </a:lnTo>
                  <a:lnTo>
                    <a:pt x="465978" y="153681"/>
                  </a:lnTo>
                  <a:lnTo>
                    <a:pt x="502928" y="130168"/>
                  </a:lnTo>
                  <a:lnTo>
                    <a:pt x="540882" y="108430"/>
                  </a:lnTo>
                  <a:lnTo>
                    <a:pt x="579795" y="88520"/>
                  </a:lnTo>
                  <a:lnTo>
                    <a:pt x="619619" y="70488"/>
                  </a:lnTo>
                  <a:lnTo>
                    <a:pt x="660309" y="54386"/>
                  </a:lnTo>
                  <a:lnTo>
                    <a:pt x="701817" y="40264"/>
                  </a:lnTo>
                  <a:lnTo>
                    <a:pt x="744099" y="28174"/>
                  </a:lnTo>
                  <a:lnTo>
                    <a:pt x="787107" y="18168"/>
                  </a:lnTo>
                  <a:lnTo>
                    <a:pt x="830794" y="10296"/>
                  </a:lnTo>
                  <a:lnTo>
                    <a:pt x="875115" y="4610"/>
                  </a:lnTo>
                  <a:lnTo>
                    <a:pt x="920024" y="1161"/>
                  </a:lnTo>
                  <a:lnTo>
                    <a:pt x="965473" y="0"/>
                  </a:lnTo>
                  <a:lnTo>
                    <a:pt x="1010922" y="1161"/>
                  </a:lnTo>
                  <a:lnTo>
                    <a:pt x="1055831" y="4610"/>
                  </a:lnTo>
                  <a:lnTo>
                    <a:pt x="1100152" y="10296"/>
                  </a:lnTo>
                  <a:lnTo>
                    <a:pt x="1143839" y="18168"/>
                  </a:lnTo>
                  <a:lnTo>
                    <a:pt x="1186847" y="28174"/>
                  </a:lnTo>
                  <a:lnTo>
                    <a:pt x="1229128" y="40264"/>
                  </a:lnTo>
                  <a:lnTo>
                    <a:pt x="1270637" y="54386"/>
                  </a:lnTo>
                  <a:lnTo>
                    <a:pt x="1311326" y="70488"/>
                  </a:lnTo>
                  <a:lnTo>
                    <a:pt x="1351151" y="88520"/>
                  </a:lnTo>
                  <a:lnTo>
                    <a:pt x="1390063" y="108430"/>
                  </a:lnTo>
                  <a:lnTo>
                    <a:pt x="1428018" y="130168"/>
                  </a:lnTo>
                  <a:lnTo>
                    <a:pt x="1464967" y="153681"/>
                  </a:lnTo>
                  <a:lnTo>
                    <a:pt x="1500867" y="178919"/>
                  </a:lnTo>
                  <a:lnTo>
                    <a:pt x="1535668" y="205830"/>
                  </a:lnTo>
                  <a:lnTo>
                    <a:pt x="1569327" y="234364"/>
                  </a:lnTo>
                  <a:lnTo>
                    <a:pt x="1601795" y="264468"/>
                  </a:lnTo>
                  <a:lnTo>
                    <a:pt x="1633027" y="296092"/>
                  </a:lnTo>
                  <a:lnTo>
                    <a:pt x="1662977" y="329185"/>
                  </a:lnTo>
                  <a:lnTo>
                    <a:pt x="1691597" y="363695"/>
                  </a:lnTo>
                  <a:lnTo>
                    <a:pt x="1718842" y="399571"/>
                  </a:lnTo>
                  <a:lnTo>
                    <a:pt x="1744665" y="436762"/>
                  </a:lnTo>
                  <a:lnTo>
                    <a:pt x="1769020" y="475216"/>
                  </a:lnTo>
                  <a:lnTo>
                    <a:pt x="1791861" y="514883"/>
                  </a:lnTo>
                  <a:lnTo>
                    <a:pt x="1813141" y="555711"/>
                  </a:lnTo>
                  <a:lnTo>
                    <a:pt x="1832814" y="597648"/>
                  </a:lnTo>
                  <a:lnTo>
                    <a:pt x="1850833" y="640645"/>
                  </a:lnTo>
                  <a:lnTo>
                    <a:pt x="1867152" y="684649"/>
                  </a:lnTo>
                  <a:lnTo>
                    <a:pt x="1881725" y="729609"/>
                  </a:lnTo>
                  <a:lnTo>
                    <a:pt x="1894505" y="775474"/>
                  </a:lnTo>
                  <a:lnTo>
                    <a:pt x="1905447" y="822193"/>
                  </a:lnTo>
                  <a:lnTo>
                    <a:pt x="1914503" y="869714"/>
                  </a:lnTo>
                  <a:lnTo>
                    <a:pt x="1921627" y="917987"/>
                  </a:lnTo>
                  <a:lnTo>
                    <a:pt x="1926773" y="966959"/>
                  </a:lnTo>
                  <a:lnTo>
                    <a:pt x="1929895" y="1016581"/>
                  </a:lnTo>
                  <a:lnTo>
                    <a:pt x="1930946" y="1066800"/>
                  </a:lnTo>
                  <a:lnTo>
                    <a:pt x="1929895" y="1117019"/>
                  </a:lnTo>
                  <a:lnTo>
                    <a:pt x="1926773" y="1166641"/>
                  </a:lnTo>
                  <a:lnTo>
                    <a:pt x="1921627" y="1215614"/>
                  </a:lnTo>
                  <a:lnTo>
                    <a:pt x="1914503" y="1263886"/>
                  </a:lnTo>
                  <a:lnTo>
                    <a:pt x="1905447" y="1311408"/>
                  </a:lnTo>
                  <a:lnTo>
                    <a:pt x="1894505" y="1358126"/>
                  </a:lnTo>
                  <a:lnTo>
                    <a:pt x="1881725" y="1403991"/>
                  </a:lnTo>
                  <a:lnTo>
                    <a:pt x="1867152" y="1448952"/>
                  </a:lnTo>
                  <a:lnTo>
                    <a:pt x="1850833" y="1492955"/>
                  </a:lnTo>
                  <a:lnTo>
                    <a:pt x="1832814" y="1535952"/>
                  </a:lnTo>
                  <a:lnTo>
                    <a:pt x="1813141" y="1577890"/>
                  </a:lnTo>
                  <a:lnTo>
                    <a:pt x="1791861" y="1618717"/>
                  </a:lnTo>
                  <a:lnTo>
                    <a:pt x="1769020" y="1658384"/>
                  </a:lnTo>
                  <a:lnTo>
                    <a:pt x="1744665" y="1696839"/>
                  </a:lnTo>
                  <a:lnTo>
                    <a:pt x="1718842" y="1734029"/>
                  </a:lnTo>
                  <a:lnTo>
                    <a:pt x="1691597" y="1769905"/>
                  </a:lnTo>
                  <a:lnTo>
                    <a:pt x="1662977" y="1804415"/>
                  </a:lnTo>
                  <a:lnTo>
                    <a:pt x="1633027" y="1837508"/>
                  </a:lnTo>
                  <a:lnTo>
                    <a:pt x="1601795" y="1869132"/>
                  </a:lnTo>
                  <a:lnTo>
                    <a:pt x="1569327" y="1899236"/>
                  </a:lnTo>
                  <a:lnTo>
                    <a:pt x="1535668" y="1927770"/>
                  </a:lnTo>
                  <a:lnTo>
                    <a:pt x="1500867" y="1954681"/>
                  </a:lnTo>
                  <a:lnTo>
                    <a:pt x="1464967" y="1979919"/>
                  </a:lnTo>
                  <a:lnTo>
                    <a:pt x="1428018" y="2003432"/>
                  </a:lnTo>
                  <a:lnTo>
                    <a:pt x="1390063" y="2025170"/>
                  </a:lnTo>
                  <a:lnTo>
                    <a:pt x="1351151" y="2045080"/>
                  </a:lnTo>
                  <a:lnTo>
                    <a:pt x="1311326" y="2063112"/>
                  </a:lnTo>
                  <a:lnTo>
                    <a:pt x="1270637" y="2079214"/>
                  </a:lnTo>
                  <a:lnTo>
                    <a:pt x="1229128" y="2093336"/>
                  </a:lnTo>
                  <a:lnTo>
                    <a:pt x="1186847" y="2105426"/>
                  </a:lnTo>
                  <a:lnTo>
                    <a:pt x="1143839" y="2115432"/>
                  </a:lnTo>
                  <a:lnTo>
                    <a:pt x="1100152" y="2123304"/>
                  </a:lnTo>
                  <a:lnTo>
                    <a:pt x="1055831" y="2128990"/>
                  </a:lnTo>
                  <a:lnTo>
                    <a:pt x="1010922" y="2132440"/>
                  </a:lnTo>
                  <a:lnTo>
                    <a:pt x="965473" y="2133601"/>
                  </a:lnTo>
                  <a:lnTo>
                    <a:pt x="920024" y="2132440"/>
                  </a:lnTo>
                  <a:lnTo>
                    <a:pt x="875115" y="2128990"/>
                  </a:lnTo>
                  <a:lnTo>
                    <a:pt x="830794" y="2123304"/>
                  </a:lnTo>
                  <a:lnTo>
                    <a:pt x="787107" y="2115432"/>
                  </a:lnTo>
                  <a:lnTo>
                    <a:pt x="744099" y="2105426"/>
                  </a:lnTo>
                  <a:lnTo>
                    <a:pt x="701817" y="2093336"/>
                  </a:lnTo>
                  <a:lnTo>
                    <a:pt x="660309" y="2079214"/>
                  </a:lnTo>
                  <a:lnTo>
                    <a:pt x="619619" y="2063112"/>
                  </a:lnTo>
                  <a:lnTo>
                    <a:pt x="579795" y="2045080"/>
                  </a:lnTo>
                  <a:lnTo>
                    <a:pt x="540882" y="2025170"/>
                  </a:lnTo>
                  <a:lnTo>
                    <a:pt x="502928" y="2003432"/>
                  </a:lnTo>
                  <a:lnTo>
                    <a:pt x="465978" y="1979919"/>
                  </a:lnTo>
                  <a:lnTo>
                    <a:pt x="430079" y="1954681"/>
                  </a:lnTo>
                  <a:lnTo>
                    <a:pt x="395277" y="1927770"/>
                  </a:lnTo>
                  <a:lnTo>
                    <a:pt x="361619" y="1899236"/>
                  </a:lnTo>
                  <a:lnTo>
                    <a:pt x="329150" y="1869132"/>
                  </a:lnTo>
                  <a:lnTo>
                    <a:pt x="297918" y="1837508"/>
                  </a:lnTo>
                  <a:lnTo>
                    <a:pt x="267969" y="1804415"/>
                  </a:lnTo>
                  <a:lnTo>
                    <a:pt x="239348" y="1769905"/>
                  </a:lnTo>
                  <a:lnTo>
                    <a:pt x="212103" y="1734029"/>
                  </a:lnTo>
                  <a:lnTo>
                    <a:pt x="186280" y="1696839"/>
                  </a:lnTo>
                  <a:lnTo>
                    <a:pt x="161925" y="1658384"/>
                  </a:lnTo>
                  <a:lnTo>
                    <a:pt x="139084" y="1618717"/>
                  </a:lnTo>
                  <a:lnTo>
                    <a:pt x="117804" y="1577890"/>
                  </a:lnTo>
                  <a:lnTo>
                    <a:pt x="98131" y="1535952"/>
                  </a:lnTo>
                  <a:lnTo>
                    <a:pt x="80112" y="1492955"/>
                  </a:lnTo>
                  <a:lnTo>
                    <a:pt x="63793" y="1448952"/>
                  </a:lnTo>
                  <a:lnTo>
                    <a:pt x="49220" y="1403991"/>
                  </a:lnTo>
                  <a:lnTo>
                    <a:pt x="36440" y="1358126"/>
                  </a:lnTo>
                  <a:lnTo>
                    <a:pt x="25498" y="1311408"/>
                  </a:lnTo>
                  <a:lnTo>
                    <a:pt x="16442" y="1263886"/>
                  </a:lnTo>
                  <a:lnTo>
                    <a:pt x="9318" y="1215614"/>
                  </a:lnTo>
                  <a:lnTo>
                    <a:pt x="4172" y="1166641"/>
                  </a:lnTo>
                  <a:lnTo>
                    <a:pt x="1050" y="1117019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7351" y="1337703"/>
            <a:ext cx="2689860" cy="3505200"/>
            <a:chOff x="127351" y="1337703"/>
            <a:chExt cx="2689860" cy="3505200"/>
          </a:xfrm>
        </p:grpSpPr>
        <p:sp>
          <p:nvSpPr>
            <p:cNvPr id="14" name="object 14"/>
            <p:cNvSpPr/>
            <p:nvPr/>
          </p:nvSpPr>
          <p:spPr>
            <a:xfrm>
              <a:off x="127351" y="1337703"/>
              <a:ext cx="2689860" cy="3505200"/>
            </a:xfrm>
            <a:custGeom>
              <a:avLst/>
              <a:gdLst/>
              <a:ahLst/>
              <a:cxnLst/>
              <a:rect l="l" t="t" r="r" b="b"/>
              <a:pathLst>
                <a:path w="2689860" h="3505200">
                  <a:moveTo>
                    <a:pt x="2689533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689533" y="3505200"/>
                  </a:lnTo>
                  <a:lnTo>
                    <a:pt x="2689533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236" y="1619643"/>
              <a:ext cx="1931035" cy="2133600"/>
            </a:xfrm>
            <a:custGeom>
              <a:avLst/>
              <a:gdLst/>
              <a:ahLst/>
              <a:cxnLst/>
              <a:rect l="l" t="t" r="r" b="b"/>
              <a:pathLst>
                <a:path w="1931035" h="2133600">
                  <a:moveTo>
                    <a:pt x="965471" y="0"/>
                  </a:moveTo>
                  <a:lnTo>
                    <a:pt x="920022" y="1161"/>
                  </a:lnTo>
                  <a:lnTo>
                    <a:pt x="875114" y="4610"/>
                  </a:lnTo>
                  <a:lnTo>
                    <a:pt x="830793" y="10296"/>
                  </a:lnTo>
                  <a:lnTo>
                    <a:pt x="787105" y="18168"/>
                  </a:lnTo>
                  <a:lnTo>
                    <a:pt x="744097" y="28174"/>
                  </a:lnTo>
                  <a:lnTo>
                    <a:pt x="701816" y="40264"/>
                  </a:lnTo>
                  <a:lnTo>
                    <a:pt x="660307" y="54386"/>
                  </a:lnTo>
                  <a:lnTo>
                    <a:pt x="619618" y="70488"/>
                  </a:lnTo>
                  <a:lnTo>
                    <a:pt x="579793" y="88520"/>
                  </a:lnTo>
                  <a:lnTo>
                    <a:pt x="540881" y="108430"/>
                  </a:lnTo>
                  <a:lnTo>
                    <a:pt x="502927" y="130167"/>
                  </a:lnTo>
                  <a:lnTo>
                    <a:pt x="465977" y="153681"/>
                  </a:lnTo>
                  <a:lnTo>
                    <a:pt x="430078" y="178918"/>
                  </a:lnTo>
                  <a:lnTo>
                    <a:pt x="395276" y="205830"/>
                  </a:lnTo>
                  <a:lnTo>
                    <a:pt x="361618" y="234363"/>
                  </a:lnTo>
                  <a:lnTo>
                    <a:pt x="329149" y="264468"/>
                  </a:lnTo>
                  <a:lnTo>
                    <a:pt x="297917" y="296092"/>
                  </a:lnTo>
                  <a:lnTo>
                    <a:pt x="267968" y="329184"/>
                  </a:lnTo>
                  <a:lnTo>
                    <a:pt x="239348" y="363694"/>
                  </a:lnTo>
                  <a:lnTo>
                    <a:pt x="212103" y="399570"/>
                  </a:lnTo>
                  <a:lnTo>
                    <a:pt x="186279" y="436761"/>
                  </a:lnTo>
                  <a:lnTo>
                    <a:pt x="161924" y="475215"/>
                  </a:lnTo>
                  <a:lnTo>
                    <a:pt x="139084" y="514882"/>
                  </a:lnTo>
                  <a:lnTo>
                    <a:pt x="117804" y="555710"/>
                  </a:lnTo>
                  <a:lnTo>
                    <a:pt x="98131" y="597647"/>
                  </a:lnTo>
                  <a:lnTo>
                    <a:pt x="80112" y="640644"/>
                  </a:lnTo>
                  <a:lnTo>
                    <a:pt x="63793" y="684648"/>
                  </a:lnTo>
                  <a:lnTo>
                    <a:pt x="49220" y="729608"/>
                  </a:lnTo>
                  <a:lnTo>
                    <a:pt x="36440" y="775473"/>
                  </a:lnTo>
                  <a:lnTo>
                    <a:pt x="25498" y="822192"/>
                  </a:lnTo>
                  <a:lnTo>
                    <a:pt x="16442" y="869713"/>
                  </a:lnTo>
                  <a:lnTo>
                    <a:pt x="9318" y="917986"/>
                  </a:lnTo>
                  <a:lnTo>
                    <a:pt x="4172" y="966959"/>
                  </a:lnTo>
                  <a:lnTo>
                    <a:pt x="1050" y="1016580"/>
                  </a:lnTo>
                  <a:lnTo>
                    <a:pt x="0" y="1066800"/>
                  </a:lnTo>
                  <a:lnTo>
                    <a:pt x="1050" y="1117019"/>
                  </a:lnTo>
                  <a:lnTo>
                    <a:pt x="4172" y="1166640"/>
                  </a:lnTo>
                  <a:lnTo>
                    <a:pt x="9318" y="1215613"/>
                  </a:lnTo>
                  <a:lnTo>
                    <a:pt x="16442" y="1263886"/>
                  </a:lnTo>
                  <a:lnTo>
                    <a:pt x="25498" y="1311407"/>
                  </a:lnTo>
                  <a:lnTo>
                    <a:pt x="36440" y="1358126"/>
                  </a:lnTo>
                  <a:lnTo>
                    <a:pt x="49220" y="1403991"/>
                  </a:lnTo>
                  <a:lnTo>
                    <a:pt x="63793" y="1448951"/>
                  </a:lnTo>
                  <a:lnTo>
                    <a:pt x="80112" y="1492955"/>
                  </a:lnTo>
                  <a:lnTo>
                    <a:pt x="98131" y="1535952"/>
                  </a:lnTo>
                  <a:lnTo>
                    <a:pt x="117804" y="1577889"/>
                  </a:lnTo>
                  <a:lnTo>
                    <a:pt x="139084" y="1618717"/>
                  </a:lnTo>
                  <a:lnTo>
                    <a:pt x="161924" y="1658384"/>
                  </a:lnTo>
                  <a:lnTo>
                    <a:pt x="186279" y="1696838"/>
                  </a:lnTo>
                  <a:lnTo>
                    <a:pt x="212103" y="1734029"/>
                  </a:lnTo>
                  <a:lnTo>
                    <a:pt x="239348" y="1769905"/>
                  </a:lnTo>
                  <a:lnTo>
                    <a:pt x="267968" y="1804415"/>
                  </a:lnTo>
                  <a:lnTo>
                    <a:pt x="297917" y="1837507"/>
                  </a:lnTo>
                  <a:lnTo>
                    <a:pt x="329149" y="1869131"/>
                  </a:lnTo>
                  <a:lnTo>
                    <a:pt x="361618" y="1899236"/>
                  </a:lnTo>
                  <a:lnTo>
                    <a:pt x="395276" y="1927769"/>
                  </a:lnTo>
                  <a:lnTo>
                    <a:pt x="430078" y="1954681"/>
                  </a:lnTo>
                  <a:lnTo>
                    <a:pt x="465977" y="1979918"/>
                  </a:lnTo>
                  <a:lnTo>
                    <a:pt x="502927" y="2003432"/>
                  </a:lnTo>
                  <a:lnTo>
                    <a:pt x="540881" y="2025169"/>
                  </a:lnTo>
                  <a:lnTo>
                    <a:pt x="579793" y="2045079"/>
                  </a:lnTo>
                  <a:lnTo>
                    <a:pt x="619618" y="2063111"/>
                  </a:lnTo>
                  <a:lnTo>
                    <a:pt x="660307" y="2079213"/>
                  </a:lnTo>
                  <a:lnTo>
                    <a:pt x="701816" y="2093335"/>
                  </a:lnTo>
                  <a:lnTo>
                    <a:pt x="744097" y="2105425"/>
                  </a:lnTo>
                  <a:lnTo>
                    <a:pt x="787105" y="2115431"/>
                  </a:lnTo>
                  <a:lnTo>
                    <a:pt x="830793" y="2123303"/>
                  </a:lnTo>
                  <a:lnTo>
                    <a:pt x="875114" y="2128989"/>
                  </a:lnTo>
                  <a:lnTo>
                    <a:pt x="920022" y="2132438"/>
                  </a:lnTo>
                  <a:lnTo>
                    <a:pt x="965471" y="2133600"/>
                  </a:lnTo>
                  <a:lnTo>
                    <a:pt x="1010921" y="2132438"/>
                  </a:lnTo>
                  <a:lnTo>
                    <a:pt x="1055830" y="2128989"/>
                  </a:lnTo>
                  <a:lnTo>
                    <a:pt x="1100152" y="2123303"/>
                  </a:lnTo>
                  <a:lnTo>
                    <a:pt x="1143840" y="2115431"/>
                  </a:lnTo>
                  <a:lnTo>
                    <a:pt x="1186848" y="2105425"/>
                  </a:lnTo>
                  <a:lnTo>
                    <a:pt x="1229129" y="2093335"/>
                  </a:lnTo>
                  <a:lnTo>
                    <a:pt x="1270638" y="2079213"/>
                  </a:lnTo>
                  <a:lnTo>
                    <a:pt x="1311328" y="2063111"/>
                  </a:lnTo>
                  <a:lnTo>
                    <a:pt x="1351153" y="2045079"/>
                  </a:lnTo>
                  <a:lnTo>
                    <a:pt x="1390066" y="2025169"/>
                  </a:lnTo>
                  <a:lnTo>
                    <a:pt x="1428020" y="2003432"/>
                  </a:lnTo>
                  <a:lnTo>
                    <a:pt x="1464971" y="1979918"/>
                  </a:lnTo>
                  <a:lnTo>
                    <a:pt x="1500870" y="1954681"/>
                  </a:lnTo>
                  <a:lnTo>
                    <a:pt x="1535672" y="1927769"/>
                  </a:lnTo>
                  <a:lnTo>
                    <a:pt x="1569331" y="1899236"/>
                  </a:lnTo>
                  <a:lnTo>
                    <a:pt x="1601799" y="1869131"/>
                  </a:lnTo>
                  <a:lnTo>
                    <a:pt x="1633031" y="1837507"/>
                  </a:lnTo>
                  <a:lnTo>
                    <a:pt x="1662981" y="1804415"/>
                  </a:lnTo>
                  <a:lnTo>
                    <a:pt x="1691601" y="1769905"/>
                  </a:lnTo>
                  <a:lnTo>
                    <a:pt x="1718847" y="1734029"/>
                  </a:lnTo>
                  <a:lnTo>
                    <a:pt x="1744670" y="1696838"/>
                  </a:lnTo>
                  <a:lnTo>
                    <a:pt x="1769025" y="1658384"/>
                  </a:lnTo>
                  <a:lnTo>
                    <a:pt x="1791866" y="1618717"/>
                  </a:lnTo>
                  <a:lnTo>
                    <a:pt x="1813146" y="1577889"/>
                  </a:lnTo>
                  <a:lnTo>
                    <a:pt x="1832819" y="1535952"/>
                  </a:lnTo>
                  <a:lnTo>
                    <a:pt x="1850838" y="1492955"/>
                  </a:lnTo>
                  <a:lnTo>
                    <a:pt x="1867157" y="1448951"/>
                  </a:lnTo>
                  <a:lnTo>
                    <a:pt x="1881730" y="1403991"/>
                  </a:lnTo>
                  <a:lnTo>
                    <a:pt x="1894510" y="1358126"/>
                  </a:lnTo>
                  <a:lnTo>
                    <a:pt x="1905452" y="1311407"/>
                  </a:lnTo>
                  <a:lnTo>
                    <a:pt x="1914508" y="1263886"/>
                  </a:lnTo>
                  <a:lnTo>
                    <a:pt x="1921632" y="1215613"/>
                  </a:lnTo>
                  <a:lnTo>
                    <a:pt x="1926778" y="1166640"/>
                  </a:lnTo>
                  <a:lnTo>
                    <a:pt x="1929900" y="1117019"/>
                  </a:lnTo>
                  <a:lnTo>
                    <a:pt x="1930951" y="1066800"/>
                  </a:lnTo>
                  <a:lnTo>
                    <a:pt x="1929900" y="1016580"/>
                  </a:lnTo>
                  <a:lnTo>
                    <a:pt x="1926778" y="966959"/>
                  </a:lnTo>
                  <a:lnTo>
                    <a:pt x="1921632" y="917986"/>
                  </a:lnTo>
                  <a:lnTo>
                    <a:pt x="1914508" y="869713"/>
                  </a:lnTo>
                  <a:lnTo>
                    <a:pt x="1905452" y="822192"/>
                  </a:lnTo>
                  <a:lnTo>
                    <a:pt x="1894510" y="775473"/>
                  </a:lnTo>
                  <a:lnTo>
                    <a:pt x="1881730" y="729608"/>
                  </a:lnTo>
                  <a:lnTo>
                    <a:pt x="1867157" y="684648"/>
                  </a:lnTo>
                  <a:lnTo>
                    <a:pt x="1850838" y="640644"/>
                  </a:lnTo>
                  <a:lnTo>
                    <a:pt x="1832819" y="597647"/>
                  </a:lnTo>
                  <a:lnTo>
                    <a:pt x="1813146" y="555710"/>
                  </a:lnTo>
                  <a:lnTo>
                    <a:pt x="1791866" y="514882"/>
                  </a:lnTo>
                  <a:lnTo>
                    <a:pt x="1769025" y="475215"/>
                  </a:lnTo>
                  <a:lnTo>
                    <a:pt x="1744670" y="436761"/>
                  </a:lnTo>
                  <a:lnTo>
                    <a:pt x="1718847" y="399570"/>
                  </a:lnTo>
                  <a:lnTo>
                    <a:pt x="1691601" y="363694"/>
                  </a:lnTo>
                  <a:lnTo>
                    <a:pt x="1662981" y="329184"/>
                  </a:lnTo>
                  <a:lnTo>
                    <a:pt x="1633031" y="296092"/>
                  </a:lnTo>
                  <a:lnTo>
                    <a:pt x="1601799" y="264468"/>
                  </a:lnTo>
                  <a:lnTo>
                    <a:pt x="1569331" y="234363"/>
                  </a:lnTo>
                  <a:lnTo>
                    <a:pt x="1535672" y="205830"/>
                  </a:lnTo>
                  <a:lnTo>
                    <a:pt x="1500870" y="178918"/>
                  </a:lnTo>
                  <a:lnTo>
                    <a:pt x="1464971" y="153681"/>
                  </a:lnTo>
                  <a:lnTo>
                    <a:pt x="1428020" y="130167"/>
                  </a:lnTo>
                  <a:lnTo>
                    <a:pt x="1390066" y="108430"/>
                  </a:lnTo>
                  <a:lnTo>
                    <a:pt x="1351153" y="88520"/>
                  </a:lnTo>
                  <a:lnTo>
                    <a:pt x="1311328" y="70488"/>
                  </a:lnTo>
                  <a:lnTo>
                    <a:pt x="1270638" y="54386"/>
                  </a:lnTo>
                  <a:lnTo>
                    <a:pt x="1229129" y="40264"/>
                  </a:lnTo>
                  <a:lnTo>
                    <a:pt x="1186848" y="28174"/>
                  </a:lnTo>
                  <a:lnTo>
                    <a:pt x="1143840" y="18168"/>
                  </a:lnTo>
                  <a:lnTo>
                    <a:pt x="1100152" y="10296"/>
                  </a:lnTo>
                  <a:lnTo>
                    <a:pt x="1055830" y="4610"/>
                  </a:lnTo>
                  <a:lnTo>
                    <a:pt x="1010921" y="1161"/>
                  </a:lnTo>
                  <a:lnTo>
                    <a:pt x="9654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2236" y="1619643"/>
              <a:ext cx="1931035" cy="2133600"/>
            </a:xfrm>
            <a:custGeom>
              <a:avLst/>
              <a:gdLst/>
              <a:ahLst/>
              <a:cxnLst/>
              <a:rect l="l" t="t" r="r" b="b"/>
              <a:pathLst>
                <a:path w="1931035" h="2133600">
                  <a:moveTo>
                    <a:pt x="0" y="1066800"/>
                  </a:moveTo>
                  <a:lnTo>
                    <a:pt x="1050" y="1016581"/>
                  </a:lnTo>
                  <a:lnTo>
                    <a:pt x="4172" y="966959"/>
                  </a:lnTo>
                  <a:lnTo>
                    <a:pt x="9318" y="917987"/>
                  </a:lnTo>
                  <a:lnTo>
                    <a:pt x="16442" y="869714"/>
                  </a:lnTo>
                  <a:lnTo>
                    <a:pt x="25498" y="822193"/>
                  </a:lnTo>
                  <a:lnTo>
                    <a:pt x="36440" y="775474"/>
                  </a:lnTo>
                  <a:lnTo>
                    <a:pt x="49220" y="729609"/>
                  </a:lnTo>
                  <a:lnTo>
                    <a:pt x="63793" y="684649"/>
                  </a:lnTo>
                  <a:lnTo>
                    <a:pt x="80112" y="640645"/>
                  </a:lnTo>
                  <a:lnTo>
                    <a:pt x="98131" y="597648"/>
                  </a:lnTo>
                  <a:lnTo>
                    <a:pt x="117804" y="555711"/>
                  </a:lnTo>
                  <a:lnTo>
                    <a:pt x="139084" y="514883"/>
                  </a:lnTo>
                  <a:lnTo>
                    <a:pt x="161925" y="475216"/>
                  </a:lnTo>
                  <a:lnTo>
                    <a:pt x="186280" y="436762"/>
                  </a:lnTo>
                  <a:lnTo>
                    <a:pt x="212103" y="399571"/>
                  </a:lnTo>
                  <a:lnTo>
                    <a:pt x="239348" y="363695"/>
                  </a:lnTo>
                  <a:lnTo>
                    <a:pt x="267969" y="329185"/>
                  </a:lnTo>
                  <a:lnTo>
                    <a:pt x="297918" y="296092"/>
                  </a:lnTo>
                  <a:lnTo>
                    <a:pt x="329150" y="264468"/>
                  </a:lnTo>
                  <a:lnTo>
                    <a:pt x="361619" y="234364"/>
                  </a:lnTo>
                  <a:lnTo>
                    <a:pt x="395277" y="205830"/>
                  </a:lnTo>
                  <a:lnTo>
                    <a:pt x="430079" y="178919"/>
                  </a:lnTo>
                  <a:lnTo>
                    <a:pt x="465978" y="153681"/>
                  </a:lnTo>
                  <a:lnTo>
                    <a:pt x="502928" y="130168"/>
                  </a:lnTo>
                  <a:lnTo>
                    <a:pt x="540882" y="108430"/>
                  </a:lnTo>
                  <a:lnTo>
                    <a:pt x="579795" y="88520"/>
                  </a:lnTo>
                  <a:lnTo>
                    <a:pt x="619619" y="70488"/>
                  </a:lnTo>
                  <a:lnTo>
                    <a:pt x="660309" y="54386"/>
                  </a:lnTo>
                  <a:lnTo>
                    <a:pt x="701817" y="40264"/>
                  </a:lnTo>
                  <a:lnTo>
                    <a:pt x="744099" y="28174"/>
                  </a:lnTo>
                  <a:lnTo>
                    <a:pt x="787107" y="18168"/>
                  </a:lnTo>
                  <a:lnTo>
                    <a:pt x="830794" y="10296"/>
                  </a:lnTo>
                  <a:lnTo>
                    <a:pt x="875115" y="4610"/>
                  </a:lnTo>
                  <a:lnTo>
                    <a:pt x="920024" y="1161"/>
                  </a:lnTo>
                  <a:lnTo>
                    <a:pt x="965473" y="0"/>
                  </a:lnTo>
                  <a:lnTo>
                    <a:pt x="1010922" y="1161"/>
                  </a:lnTo>
                  <a:lnTo>
                    <a:pt x="1055831" y="4610"/>
                  </a:lnTo>
                  <a:lnTo>
                    <a:pt x="1100152" y="10296"/>
                  </a:lnTo>
                  <a:lnTo>
                    <a:pt x="1143839" y="18168"/>
                  </a:lnTo>
                  <a:lnTo>
                    <a:pt x="1186847" y="28174"/>
                  </a:lnTo>
                  <a:lnTo>
                    <a:pt x="1229128" y="40264"/>
                  </a:lnTo>
                  <a:lnTo>
                    <a:pt x="1270637" y="54386"/>
                  </a:lnTo>
                  <a:lnTo>
                    <a:pt x="1311326" y="70488"/>
                  </a:lnTo>
                  <a:lnTo>
                    <a:pt x="1351151" y="88520"/>
                  </a:lnTo>
                  <a:lnTo>
                    <a:pt x="1390063" y="108430"/>
                  </a:lnTo>
                  <a:lnTo>
                    <a:pt x="1428018" y="130168"/>
                  </a:lnTo>
                  <a:lnTo>
                    <a:pt x="1464967" y="153681"/>
                  </a:lnTo>
                  <a:lnTo>
                    <a:pt x="1500867" y="178919"/>
                  </a:lnTo>
                  <a:lnTo>
                    <a:pt x="1535668" y="205830"/>
                  </a:lnTo>
                  <a:lnTo>
                    <a:pt x="1569327" y="234364"/>
                  </a:lnTo>
                  <a:lnTo>
                    <a:pt x="1601795" y="264468"/>
                  </a:lnTo>
                  <a:lnTo>
                    <a:pt x="1633027" y="296092"/>
                  </a:lnTo>
                  <a:lnTo>
                    <a:pt x="1662977" y="329185"/>
                  </a:lnTo>
                  <a:lnTo>
                    <a:pt x="1691597" y="363695"/>
                  </a:lnTo>
                  <a:lnTo>
                    <a:pt x="1718842" y="399571"/>
                  </a:lnTo>
                  <a:lnTo>
                    <a:pt x="1744665" y="436762"/>
                  </a:lnTo>
                  <a:lnTo>
                    <a:pt x="1769020" y="475216"/>
                  </a:lnTo>
                  <a:lnTo>
                    <a:pt x="1791861" y="514883"/>
                  </a:lnTo>
                  <a:lnTo>
                    <a:pt x="1813141" y="555711"/>
                  </a:lnTo>
                  <a:lnTo>
                    <a:pt x="1832814" y="597648"/>
                  </a:lnTo>
                  <a:lnTo>
                    <a:pt x="1850833" y="640645"/>
                  </a:lnTo>
                  <a:lnTo>
                    <a:pt x="1867152" y="684649"/>
                  </a:lnTo>
                  <a:lnTo>
                    <a:pt x="1881725" y="729609"/>
                  </a:lnTo>
                  <a:lnTo>
                    <a:pt x="1894505" y="775474"/>
                  </a:lnTo>
                  <a:lnTo>
                    <a:pt x="1905447" y="822193"/>
                  </a:lnTo>
                  <a:lnTo>
                    <a:pt x="1914503" y="869714"/>
                  </a:lnTo>
                  <a:lnTo>
                    <a:pt x="1921627" y="917987"/>
                  </a:lnTo>
                  <a:lnTo>
                    <a:pt x="1926773" y="966959"/>
                  </a:lnTo>
                  <a:lnTo>
                    <a:pt x="1929895" y="1016581"/>
                  </a:lnTo>
                  <a:lnTo>
                    <a:pt x="1930946" y="1066800"/>
                  </a:lnTo>
                  <a:lnTo>
                    <a:pt x="1929895" y="1117019"/>
                  </a:lnTo>
                  <a:lnTo>
                    <a:pt x="1926773" y="1166641"/>
                  </a:lnTo>
                  <a:lnTo>
                    <a:pt x="1921627" y="1215614"/>
                  </a:lnTo>
                  <a:lnTo>
                    <a:pt x="1914503" y="1263886"/>
                  </a:lnTo>
                  <a:lnTo>
                    <a:pt x="1905447" y="1311408"/>
                  </a:lnTo>
                  <a:lnTo>
                    <a:pt x="1894505" y="1358126"/>
                  </a:lnTo>
                  <a:lnTo>
                    <a:pt x="1881725" y="1403991"/>
                  </a:lnTo>
                  <a:lnTo>
                    <a:pt x="1867152" y="1448952"/>
                  </a:lnTo>
                  <a:lnTo>
                    <a:pt x="1850833" y="1492955"/>
                  </a:lnTo>
                  <a:lnTo>
                    <a:pt x="1832814" y="1535952"/>
                  </a:lnTo>
                  <a:lnTo>
                    <a:pt x="1813141" y="1577890"/>
                  </a:lnTo>
                  <a:lnTo>
                    <a:pt x="1791861" y="1618717"/>
                  </a:lnTo>
                  <a:lnTo>
                    <a:pt x="1769020" y="1658384"/>
                  </a:lnTo>
                  <a:lnTo>
                    <a:pt x="1744665" y="1696839"/>
                  </a:lnTo>
                  <a:lnTo>
                    <a:pt x="1718842" y="1734029"/>
                  </a:lnTo>
                  <a:lnTo>
                    <a:pt x="1691597" y="1769905"/>
                  </a:lnTo>
                  <a:lnTo>
                    <a:pt x="1662977" y="1804415"/>
                  </a:lnTo>
                  <a:lnTo>
                    <a:pt x="1633027" y="1837508"/>
                  </a:lnTo>
                  <a:lnTo>
                    <a:pt x="1601795" y="1869132"/>
                  </a:lnTo>
                  <a:lnTo>
                    <a:pt x="1569327" y="1899236"/>
                  </a:lnTo>
                  <a:lnTo>
                    <a:pt x="1535668" y="1927770"/>
                  </a:lnTo>
                  <a:lnTo>
                    <a:pt x="1500867" y="1954681"/>
                  </a:lnTo>
                  <a:lnTo>
                    <a:pt x="1464967" y="1979919"/>
                  </a:lnTo>
                  <a:lnTo>
                    <a:pt x="1428018" y="2003432"/>
                  </a:lnTo>
                  <a:lnTo>
                    <a:pt x="1390063" y="2025170"/>
                  </a:lnTo>
                  <a:lnTo>
                    <a:pt x="1351151" y="2045080"/>
                  </a:lnTo>
                  <a:lnTo>
                    <a:pt x="1311326" y="2063112"/>
                  </a:lnTo>
                  <a:lnTo>
                    <a:pt x="1270637" y="2079214"/>
                  </a:lnTo>
                  <a:lnTo>
                    <a:pt x="1229128" y="2093336"/>
                  </a:lnTo>
                  <a:lnTo>
                    <a:pt x="1186847" y="2105426"/>
                  </a:lnTo>
                  <a:lnTo>
                    <a:pt x="1143839" y="2115432"/>
                  </a:lnTo>
                  <a:lnTo>
                    <a:pt x="1100152" y="2123304"/>
                  </a:lnTo>
                  <a:lnTo>
                    <a:pt x="1055831" y="2128990"/>
                  </a:lnTo>
                  <a:lnTo>
                    <a:pt x="1010922" y="2132440"/>
                  </a:lnTo>
                  <a:lnTo>
                    <a:pt x="965473" y="2133601"/>
                  </a:lnTo>
                  <a:lnTo>
                    <a:pt x="920024" y="2132440"/>
                  </a:lnTo>
                  <a:lnTo>
                    <a:pt x="875115" y="2128990"/>
                  </a:lnTo>
                  <a:lnTo>
                    <a:pt x="830794" y="2123304"/>
                  </a:lnTo>
                  <a:lnTo>
                    <a:pt x="787107" y="2115432"/>
                  </a:lnTo>
                  <a:lnTo>
                    <a:pt x="744099" y="2105426"/>
                  </a:lnTo>
                  <a:lnTo>
                    <a:pt x="701817" y="2093336"/>
                  </a:lnTo>
                  <a:lnTo>
                    <a:pt x="660309" y="2079214"/>
                  </a:lnTo>
                  <a:lnTo>
                    <a:pt x="619619" y="2063112"/>
                  </a:lnTo>
                  <a:lnTo>
                    <a:pt x="579795" y="2045080"/>
                  </a:lnTo>
                  <a:lnTo>
                    <a:pt x="540882" y="2025170"/>
                  </a:lnTo>
                  <a:lnTo>
                    <a:pt x="502928" y="2003432"/>
                  </a:lnTo>
                  <a:lnTo>
                    <a:pt x="465978" y="1979919"/>
                  </a:lnTo>
                  <a:lnTo>
                    <a:pt x="430079" y="1954681"/>
                  </a:lnTo>
                  <a:lnTo>
                    <a:pt x="395277" y="1927770"/>
                  </a:lnTo>
                  <a:lnTo>
                    <a:pt x="361619" y="1899236"/>
                  </a:lnTo>
                  <a:lnTo>
                    <a:pt x="329150" y="1869132"/>
                  </a:lnTo>
                  <a:lnTo>
                    <a:pt x="297918" y="1837508"/>
                  </a:lnTo>
                  <a:lnTo>
                    <a:pt x="267969" y="1804415"/>
                  </a:lnTo>
                  <a:lnTo>
                    <a:pt x="239348" y="1769905"/>
                  </a:lnTo>
                  <a:lnTo>
                    <a:pt x="212103" y="1734029"/>
                  </a:lnTo>
                  <a:lnTo>
                    <a:pt x="186280" y="1696839"/>
                  </a:lnTo>
                  <a:lnTo>
                    <a:pt x="161925" y="1658384"/>
                  </a:lnTo>
                  <a:lnTo>
                    <a:pt x="139084" y="1618717"/>
                  </a:lnTo>
                  <a:lnTo>
                    <a:pt x="117804" y="1577890"/>
                  </a:lnTo>
                  <a:lnTo>
                    <a:pt x="98131" y="1535952"/>
                  </a:lnTo>
                  <a:lnTo>
                    <a:pt x="80112" y="1492955"/>
                  </a:lnTo>
                  <a:lnTo>
                    <a:pt x="63793" y="1448952"/>
                  </a:lnTo>
                  <a:lnTo>
                    <a:pt x="49220" y="1403991"/>
                  </a:lnTo>
                  <a:lnTo>
                    <a:pt x="36440" y="1358126"/>
                  </a:lnTo>
                  <a:lnTo>
                    <a:pt x="25498" y="1311408"/>
                  </a:lnTo>
                  <a:lnTo>
                    <a:pt x="16442" y="1263886"/>
                  </a:lnTo>
                  <a:lnTo>
                    <a:pt x="9318" y="1215614"/>
                  </a:lnTo>
                  <a:lnTo>
                    <a:pt x="4172" y="1166641"/>
                  </a:lnTo>
                  <a:lnTo>
                    <a:pt x="1050" y="1117019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657469" y="1337703"/>
            <a:ext cx="2689860" cy="3505200"/>
            <a:chOff x="5657469" y="1337703"/>
            <a:chExt cx="2689860" cy="3505200"/>
          </a:xfrm>
        </p:grpSpPr>
        <p:sp>
          <p:nvSpPr>
            <p:cNvPr id="18" name="object 18"/>
            <p:cNvSpPr/>
            <p:nvPr/>
          </p:nvSpPr>
          <p:spPr>
            <a:xfrm>
              <a:off x="5657469" y="1337703"/>
              <a:ext cx="2689860" cy="3505200"/>
            </a:xfrm>
            <a:custGeom>
              <a:avLst/>
              <a:gdLst/>
              <a:ahLst/>
              <a:cxnLst/>
              <a:rect l="l" t="t" r="r" b="b"/>
              <a:pathLst>
                <a:path w="2689859" h="3505200">
                  <a:moveTo>
                    <a:pt x="2689529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689529" y="3505200"/>
                  </a:lnTo>
                  <a:lnTo>
                    <a:pt x="2689529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55195" y="1619643"/>
              <a:ext cx="1931035" cy="2133600"/>
            </a:xfrm>
            <a:custGeom>
              <a:avLst/>
              <a:gdLst/>
              <a:ahLst/>
              <a:cxnLst/>
              <a:rect l="l" t="t" r="r" b="b"/>
              <a:pathLst>
                <a:path w="1931034" h="2133600">
                  <a:moveTo>
                    <a:pt x="965479" y="0"/>
                  </a:moveTo>
                  <a:lnTo>
                    <a:pt x="920029" y="1161"/>
                  </a:lnTo>
                  <a:lnTo>
                    <a:pt x="875120" y="4610"/>
                  </a:lnTo>
                  <a:lnTo>
                    <a:pt x="830799" y="10296"/>
                  </a:lnTo>
                  <a:lnTo>
                    <a:pt x="787111" y="18168"/>
                  </a:lnTo>
                  <a:lnTo>
                    <a:pt x="744102" y="28174"/>
                  </a:lnTo>
                  <a:lnTo>
                    <a:pt x="701821" y="40264"/>
                  </a:lnTo>
                  <a:lnTo>
                    <a:pt x="660312" y="54386"/>
                  </a:lnTo>
                  <a:lnTo>
                    <a:pt x="619622" y="70488"/>
                  </a:lnTo>
                  <a:lnTo>
                    <a:pt x="579797" y="88520"/>
                  </a:lnTo>
                  <a:lnTo>
                    <a:pt x="540884" y="108430"/>
                  </a:lnTo>
                  <a:lnTo>
                    <a:pt x="502930" y="130167"/>
                  </a:lnTo>
                  <a:lnTo>
                    <a:pt x="465980" y="153681"/>
                  </a:lnTo>
                  <a:lnTo>
                    <a:pt x="430080" y="178918"/>
                  </a:lnTo>
                  <a:lnTo>
                    <a:pt x="395278" y="205830"/>
                  </a:lnTo>
                  <a:lnTo>
                    <a:pt x="361620" y="234363"/>
                  </a:lnTo>
                  <a:lnTo>
                    <a:pt x="329151" y="264468"/>
                  </a:lnTo>
                  <a:lnTo>
                    <a:pt x="297919" y="296092"/>
                  </a:lnTo>
                  <a:lnTo>
                    <a:pt x="267969" y="329184"/>
                  </a:lnTo>
                  <a:lnTo>
                    <a:pt x="239349" y="363694"/>
                  </a:lnTo>
                  <a:lnTo>
                    <a:pt x="212104" y="399570"/>
                  </a:lnTo>
                  <a:lnTo>
                    <a:pt x="186280" y="436761"/>
                  </a:lnTo>
                  <a:lnTo>
                    <a:pt x="161925" y="475215"/>
                  </a:lnTo>
                  <a:lnTo>
                    <a:pt x="139084" y="514882"/>
                  </a:lnTo>
                  <a:lnTo>
                    <a:pt x="117804" y="555710"/>
                  </a:lnTo>
                  <a:lnTo>
                    <a:pt x="98131" y="597647"/>
                  </a:lnTo>
                  <a:lnTo>
                    <a:pt x="80112" y="640644"/>
                  </a:lnTo>
                  <a:lnTo>
                    <a:pt x="63793" y="684648"/>
                  </a:lnTo>
                  <a:lnTo>
                    <a:pt x="49220" y="729608"/>
                  </a:lnTo>
                  <a:lnTo>
                    <a:pt x="36440" y="775473"/>
                  </a:lnTo>
                  <a:lnTo>
                    <a:pt x="25498" y="822192"/>
                  </a:lnTo>
                  <a:lnTo>
                    <a:pt x="16442" y="869713"/>
                  </a:lnTo>
                  <a:lnTo>
                    <a:pt x="9318" y="917986"/>
                  </a:lnTo>
                  <a:lnTo>
                    <a:pt x="4172" y="966959"/>
                  </a:lnTo>
                  <a:lnTo>
                    <a:pt x="1050" y="1016580"/>
                  </a:lnTo>
                  <a:lnTo>
                    <a:pt x="0" y="1066800"/>
                  </a:lnTo>
                  <a:lnTo>
                    <a:pt x="1050" y="1117019"/>
                  </a:lnTo>
                  <a:lnTo>
                    <a:pt x="4172" y="1166640"/>
                  </a:lnTo>
                  <a:lnTo>
                    <a:pt x="9318" y="1215613"/>
                  </a:lnTo>
                  <a:lnTo>
                    <a:pt x="16442" y="1263886"/>
                  </a:lnTo>
                  <a:lnTo>
                    <a:pt x="25498" y="1311407"/>
                  </a:lnTo>
                  <a:lnTo>
                    <a:pt x="36440" y="1358126"/>
                  </a:lnTo>
                  <a:lnTo>
                    <a:pt x="49220" y="1403991"/>
                  </a:lnTo>
                  <a:lnTo>
                    <a:pt x="63793" y="1448951"/>
                  </a:lnTo>
                  <a:lnTo>
                    <a:pt x="80112" y="1492955"/>
                  </a:lnTo>
                  <a:lnTo>
                    <a:pt x="98131" y="1535952"/>
                  </a:lnTo>
                  <a:lnTo>
                    <a:pt x="117804" y="1577889"/>
                  </a:lnTo>
                  <a:lnTo>
                    <a:pt x="139084" y="1618717"/>
                  </a:lnTo>
                  <a:lnTo>
                    <a:pt x="161925" y="1658384"/>
                  </a:lnTo>
                  <a:lnTo>
                    <a:pt x="186280" y="1696838"/>
                  </a:lnTo>
                  <a:lnTo>
                    <a:pt x="212104" y="1734029"/>
                  </a:lnTo>
                  <a:lnTo>
                    <a:pt x="239349" y="1769905"/>
                  </a:lnTo>
                  <a:lnTo>
                    <a:pt x="267969" y="1804415"/>
                  </a:lnTo>
                  <a:lnTo>
                    <a:pt x="297919" y="1837507"/>
                  </a:lnTo>
                  <a:lnTo>
                    <a:pt x="329151" y="1869131"/>
                  </a:lnTo>
                  <a:lnTo>
                    <a:pt x="361620" y="1899236"/>
                  </a:lnTo>
                  <a:lnTo>
                    <a:pt x="395278" y="1927769"/>
                  </a:lnTo>
                  <a:lnTo>
                    <a:pt x="430080" y="1954681"/>
                  </a:lnTo>
                  <a:lnTo>
                    <a:pt x="465980" y="1979918"/>
                  </a:lnTo>
                  <a:lnTo>
                    <a:pt x="502930" y="2003432"/>
                  </a:lnTo>
                  <a:lnTo>
                    <a:pt x="540884" y="2025169"/>
                  </a:lnTo>
                  <a:lnTo>
                    <a:pt x="579797" y="2045079"/>
                  </a:lnTo>
                  <a:lnTo>
                    <a:pt x="619622" y="2063111"/>
                  </a:lnTo>
                  <a:lnTo>
                    <a:pt x="660312" y="2079213"/>
                  </a:lnTo>
                  <a:lnTo>
                    <a:pt x="701821" y="2093335"/>
                  </a:lnTo>
                  <a:lnTo>
                    <a:pt x="744102" y="2105425"/>
                  </a:lnTo>
                  <a:lnTo>
                    <a:pt x="787111" y="2115431"/>
                  </a:lnTo>
                  <a:lnTo>
                    <a:pt x="830799" y="2123303"/>
                  </a:lnTo>
                  <a:lnTo>
                    <a:pt x="875120" y="2128989"/>
                  </a:lnTo>
                  <a:lnTo>
                    <a:pt x="920029" y="2132438"/>
                  </a:lnTo>
                  <a:lnTo>
                    <a:pt x="965479" y="2133600"/>
                  </a:lnTo>
                  <a:lnTo>
                    <a:pt x="1010928" y="2132438"/>
                  </a:lnTo>
                  <a:lnTo>
                    <a:pt x="1055836" y="2128989"/>
                  </a:lnTo>
                  <a:lnTo>
                    <a:pt x="1100156" y="2123303"/>
                  </a:lnTo>
                  <a:lnTo>
                    <a:pt x="1143843" y="2115431"/>
                  </a:lnTo>
                  <a:lnTo>
                    <a:pt x="1186851" y="2105425"/>
                  </a:lnTo>
                  <a:lnTo>
                    <a:pt x="1229132" y="2093335"/>
                  </a:lnTo>
                  <a:lnTo>
                    <a:pt x="1270640" y="2079213"/>
                  </a:lnTo>
                  <a:lnTo>
                    <a:pt x="1311329" y="2063111"/>
                  </a:lnTo>
                  <a:lnTo>
                    <a:pt x="1351153" y="2045079"/>
                  </a:lnTo>
                  <a:lnTo>
                    <a:pt x="1390065" y="2025169"/>
                  </a:lnTo>
                  <a:lnTo>
                    <a:pt x="1428020" y="2003432"/>
                  </a:lnTo>
                  <a:lnTo>
                    <a:pt x="1464969" y="1979918"/>
                  </a:lnTo>
                  <a:lnTo>
                    <a:pt x="1500868" y="1954681"/>
                  </a:lnTo>
                  <a:lnTo>
                    <a:pt x="1535670" y="1927769"/>
                  </a:lnTo>
                  <a:lnTo>
                    <a:pt x="1569328" y="1899236"/>
                  </a:lnTo>
                  <a:lnTo>
                    <a:pt x="1601796" y="1869131"/>
                  </a:lnTo>
                  <a:lnTo>
                    <a:pt x="1633028" y="1837507"/>
                  </a:lnTo>
                  <a:lnTo>
                    <a:pt x="1662977" y="1804415"/>
                  </a:lnTo>
                  <a:lnTo>
                    <a:pt x="1691598" y="1769905"/>
                  </a:lnTo>
                  <a:lnTo>
                    <a:pt x="1718842" y="1734029"/>
                  </a:lnTo>
                  <a:lnTo>
                    <a:pt x="1744666" y="1696838"/>
                  </a:lnTo>
                  <a:lnTo>
                    <a:pt x="1769021" y="1658384"/>
                  </a:lnTo>
                  <a:lnTo>
                    <a:pt x="1791861" y="1618717"/>
                  </a:lnTo>
                  <a:lnTo>
                    <a:pt x="1813141" y="1577889"/>
                  </a:lnTo>
                  <a:lnTo>
                    <a:pt x="1832814" y="1535952"/>
                  </a:lnTo>
                  <a:lnTo>
                    <a:pt x="1850833" y="1492955"/>
                  </a:lnTo>
                  <a:lnTo>
                    <a:pt x="1867152" y="1448951"/>
                  </a:lnTo>
                  <a:lnTo>
                    <a:pt x="1881725" y="1403991"/>
                  </a:lnTo>
                  <a:lnTo>
                    <a:pt x="1894505" y="1358126"/>
                  </a:lnTo>
                  <a:lnTo>
                    <a:pt x="1905447" y="1311407"/>
                  </a:lnTo>
                  <a:lnTo>
                    <a:pt x="1914503" y="1263886"/>
                  </a:lnTo>
                  <a:lnTo>
                    <a:pt x="1921627" y="1215613"/>
                  </a:lnTo>
                  <a:lnTo>
                    <a:pt x="1926773" y="1166640"/>
                  </a:lnTo>
                  <a:lnTo>
                    <a:pt x="1929895" y="1117019"/>
                  </a:lnTo>
                  <a:lnTo>
                    <a:pt x="1930946" y="1066800"/>
                  </a:lnTo>
                  <a:lnTo>
                    <a:pt x="1929895" y="1016580"/>
                  </a:lnTo>
                  <a:lnTo>
                    <a:pt x="1926773" y="966959"/>
                  </a:lnTo>
                  <a:lnTo>
                    <a:pt x="1921627" y="917986"/>
                  </a:lnTo>
                  <a:lnTo>
                    <a:pt x="1914503" y="869713"/>
                  </a:lnTo>
                  <a:lnTo>
                    <a:pt x="1905447" y="822192"/>
                  </a:lnTo>
                  <a:lnTo>
                    <a:pt x="1894505" y="775473"/>
                  </a:lnTo>
                  <a:lnTo>
                    <a:pt x="1881725" y="729608"/>
                  </a:lnTo>
                  <a:lnTo>
                    <a:pt x="1867152" y="684648"/>
                  </a:lnTo>
                  <a:lnTo>
                    <a:pt x="1850833" y="640644"/>
                  </a:lnTo>
                  <a:lnTo>
                    <a:pt x="1832814" y="597647"/>
                  </a:lnTo>
                  <a:lnTo>
                    <a:pt x="1813141" y="555710"/>
                  </a:lnTo>
                  <a:lnTo>
                    <a:pt x="1791861" y="514882"/>
                  </a:lnTo>
                  <a:lnTo>
                    <a:pt x="1769021" y="475215"/>
                  </a:lnTo>
                  <a:lnTo>
                    <a:pt x="1744666" y="436761"/>
                  </a:lnTo>
                  <a:lnTo>
                    <a:pt x="1718842" y="399570"/>
                  </a:lnTo>
                  <a:lnTo>
                    <a:pt x="1691598" y="363694"/>
                  </a:lnTo>
                  <a:lnTo>
                    <a:pt x="1662977" y="329184"/>
                  </a:lnTo>
                  <a:lnTo>
                    <a:pt x="1633028" y="296092"/>
                  </a:lnTo>
                  <a:lnTo>
                    <a:pt x="1601796" y="264468"/>
                  </a:lnTo>
                  <a:lnTo>
                    <a:pt x="1569328" y="234363"/>
                  </a:lnTo>
                  <a:lnTo>
                    <a:pt x="1535670" y="205830"/>
                  </a:lnTo>
                  <a:lnTo>
                    <a:pt x="1500868" y="178918"/>
                  </a:lnTo>
                  <a:lnTo>
                    <a:pt x="1464969" y="153681"/>
                  </a:lnTo>
                  <a:lnTo>
                    <a:pt x="1428020" y="130167"/>
                  </a:lnTo>
                  <a:lnTo>
                    <a:pt x="1390065" y="108430"/>
                  </a:lnTo>
                  <a:lnTo>
                    <a:pt x="1351153" y="88520"/>
                  </a:lnTo>
                  <a:lnTo>
                    <a:pt x="1311329" y="70488"/>
                  </a:lnTo>
                  <a:lnTo>
                    <a:pt x="1270640" y="54386"/>
                  </a:lnTo>
                  <a:lnTo>
                    <a:pt x="1229132" y="40264"/>
                  </a:lnTo>
                  <a:lnTo>
                    <a:pt x="1186851" y="28174"/>
                  </a:lnTo>
                  <a:lnTo>
                    <a:pt x="1143843" y="18168"/>
                  </a:lnTo>
                  <a:lnTo>
                    <a:pt x="1100156" y="10296"/>
                  </a:lnTo>
                  <a:lnTo>
                    <a:pt x="1055836" y="4610"/>
                  </a:lnTo>
                  <a:lnTo>
                    <a:pt x="1010928" y="1161"/>
                  </a:lnTo>
                  <a:lnTo>
                    <a:pt x="965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55195" y="1619643"/>
              <a:ext cx="1931035" cy="2133600"/>
            </a:xfrm>
            <a:custGeom>
              <a:avLst/>
              <a:gdLst/>
              <a:ahLst/>
              <a:cxnLst/>
              <a:rect l="l" t="t" r="r" b="b"/>
              <a:pathLst>
                <a:path w="1931034" h="2133600">
                  <a:moveTo>
                    <a:pt x="0" y="1066800"/>
                  </a:moveTo>
                  <a:lnTo>
                    <a:pt x="1050" y="1016581"/>
                  </a:lnTo>
                  <a:lnTo>
                    <a:pt x="4172" y="966959"/>
                  </a:lnTo>
                  <a:lnTo>
                    <a:pt x="9318" y="917987"/>
                  </a:lnTo>
                  <a:lnTo>
                    <a:pt x="16442" y="869714"/>
                  </a:lnTo>
                  <a:lnTo>
                    <a:pt x="25498" y="822193"/>
                  </a:lnTo>
                  <a:lnTo>
                    <a:pt x="36440" y="775474"/>
                  </a:lnTo>
                  <a:lnTo>
                    <a:pt x="49220" y="729609"/>
                  </a:lnTo>
                  <a:lnTo>
                    <a:pt x="63793" y="684649"/>
                  </a:lnTo>
                  <a:lnTo>
                    <a:pt x="80112" y="640645"/>
                  </a:lnTo>
                  <a:lnTo>
                    <a:pt x="98131" y="597648"/>
                  </a:lnTo>
                  <a:lnTo>
                    <a:pt x="117804" y="555711"/>
                  </a:lnTo>
                  <a:lnTo>
                    <a:pt x="139084" y="514883"/>
                  </a:lnTo>
                  <a:lnTo>
                    <a:pt x="161925" y="475216"/>
                  </a:lnTo>
                  <a:lnTo>
                    <a:pt x="186280" y="436762"/>
                  </a:lnTo>
                  <a:lnTo>
                    <a:pt x="212103" y="399571"/>
                  </a:lnTo>
                  <a:lnTo>
                    <a:pt x="239348" y="363695"/>
                  </a:lnTo>
                  <a:lnTo>
                    <a:pt x="267969" y="329185"/>
                  </a:lnTo>
                  <a:lnTo>
                    <a:pt x="297918" y="296092"/>
                  </a:lnTo>
                  <a:lnTo>
                    <a:pt x="329150" y="264468"/>
                  </a:lnTo>
                  <a:lnTo>
                    <a:pt x="361619" y="234364"/>
                  </a:lnTo>
                  <a:lnTo>
                    <a:pt x="395277" y="205830"/>
                  </a:lnTo>
                  <a:lnTo>
                    <a:pt x="430079" y="178919"/>
                  </a:lnTo>
                  <a:lnTo>
                    <a:pt x="465978" y="153681"/>
                  </a:lnTo>
                  <a:lnTo>
                    <a:pt x="502928" y="130168"/>
                  </a:lnTo>
                  <a:lnTo>
                    <a:pt x="540882" y="108430"/>
                  </a:lnTo>
                  <a:lnTo>
                    <a:pt x="579795" y="88520"/>
                  </a:lnTo>
                  <a:lnTo>
                    <a:pt x="619619" y="70488"/>
                  </a:lnTo>
                  <a:lnTo>
                    <a:pt x="660309" y="54386"/>
                  </a:lnTo>
                  <a:lnTo>
                    <a:pt x="701817" y="40264"/>
                  </a:lnTo>
                  <a:lnTo>
                    <a:pt x="744099" y="28174"/>
                  </a:lnTo>
                  <a:lnTo>
                    <a:pt x="787107" y="18168"/>
                  </a:lnTo>
                  <a:lnTo>
                    <a:pt x="830794" y="10296"/>
                  </a:lnTo>
                  <a:lnTo>
                    <a:pt x="875115" y="4610"/>
                  </a:lnTo>
                  <a:lnTo>
                    <a:pt x="920024" y="1161"/>
                  </a:lnTo>
                  <a:lnTo>
                    <a:pt x="965473" y="0"/>
                  </a:lnTo>
                  <a:lnTo>
                    <a:pt x="1010922" y="1161"/>
                  </a:lnTo>
                  <a:lnTo>
                    <a:pt x="1055831" y="4610"/>
                  </a:lnTo>
                  <a:lnTo>
                    <a:pt x="1100152" y="10296"/>
                  </a:lnTo>
                  <a:lnTo>
                    <a:pt x="1143839" y="18168"/>
                  </a:lnTo>
                  <a:lnTo>
                    <a:pt x="1186847" y="28174"/>
                  </a:lnTo>
                  <a:lnTo>
                    <a:pt x="1229128" y="40264"/>
                  </a:lnTo>
                  <a:lnTo>
                    <a:pt x="1270637" y="54386"/>
                  </a:lnTo>
                  <a:lnTo>
                    <a:pt x="1311326" y="70488"/>
                  </a:lnTo>
                  <a:lnTo>
                    <a:pt x="1351151" y="88520"/>
                  </a:lnTo>
                  <a:lnTo>
                    <a:pt x="1390063" y="108430"/>
                  </a:lnTo>
                  <a:lnTo>
                    <a:pt x="1428018" y="130168"/>
                  </a:lnTo>
                  <a:lnTo>
                    <a:pt x="1464967" y="153681"/>
                  </a:lnTo>
                  <a:lnTo>
                    <a:pt x="1500867" y="178919"/>
                  </a:lnTo>
                  <a:lnTo>
                    <a:pt x="1535668" y="205830"/>
                  </a:lnTo>
                  <a:lnTo>
                    <a:pt x="1569327" y="234364"/>
                  </a:lnTo>
                  <a:lnTo>
                    <a:pt x="1601795" y="264468"/>
                  </a:lnTo>
                  <a:lnTo>
                    <a:pt x="1633027" y="296092"/>
                  </a:lnTo>
                  <a:lnTo>
                    <a:pt x="1662977" y="329185"/>
                  </a:lnTo>
                  <a:lnTo>
                    <a:pt x="1691597" y="363695"/>
                  </a:lnTo>
                  <a:lnTo>
                    <a:pt x="1718842" y="399571"/>
                  </a:lnTo>
                  <a:lnTo>
                    <a:pt x="1744665" y="436762"/>
                  </a:lnTo>
                  <a:lnTo>
                    <a:pt x="1769020" y="475216"/>
                  </a:lnTo>
                  <a:lnTo>
                    <a:pt x="1791861" y="514883"/>
                  </a:lnTo>
                  <a:lnTo>
                    <a:pt x="1813141" y="555711"/>
                  </a:lnTo>
                  <a:lnTo>
                    <a:pt x="1832814" y="597648"/>
                  </a:lnTo>
                  <a:lnTo>
                    <a:pt x="1850833" y="640645"/>
                  </a:lnTo>
                  <a:lnTo>
                    <a:pt x="1867152" y="684649"/>
                  </a:lnTo>
                  <a:lnTo>
                    <a:pt x="1881725" y="729609"/>
                  </a:lnTo>
                  <a:lnTo>
                    <a:pt x="1894505" y="775474"/>
                  </a:lnTo>
                  <a:lnTo>
                    <a:pt x="1905447" y="822193"/>
                  </a:lnTo>
                  <a:lnTo>
                    <a:pt x="1914503" y="869714"/>
                  </a:lnTo>
                  <a:lnTo>
                    <a:pt x="1921627" y="917987"/>
                  </a:lnTo>
                  <a:lnTo>
                    <a:pt x="1926773" y="966959"/>
                  </a:lnTo>
                  <a:lnTo>
                    <a:pt x="1929895" y="1016581"/>
                  </a:lnTo>
                  <a:lnTo>
                    <a:pt x="1930946" y="1066800"/>
                  </a:lnTo>
                  <a:lnTo>
                    <a:pt x="1929895" y="1117019"/>
                  </a:lnTo>
                  <a:lnTo>
                    <a:pt x="1926773" y="1166641"/>
                  </a:lnTo>
                  <a:lnTo>
                    <a:pt x="1921627" y="1215614"/>
                  </a:lnTo>
                  <a:lnTo>
                    <a:pt x="1914503" y="1263886"/>
                  </a:lnTo>
                  <a:lnTo>
                    <a:pt x="1905447" y="1311408"/>
                  </a:lnTo>
                  <a:lnTo>
                    <a:pt x="1894505" y="1358126"/>
                  </a:lnTo>
                  <a:lnTo>
                    <a:pt x="1881725" y="1403991"/>
                  </a:lnTo>
                  <a:lnTo>
                    <a:pt x="1867152" y="1448952"/>
                  </a:lnTo>
                  <a:lnTo>
                    <a:pt x="1850833" y="1492955"/>
                  </a:lnTo>
                  <a:lnTo>
                    <a:pt x="1832814" y="1535952"/>
                  </a:lnTo>
                  <a:lnTo>
                    <a:pt x="1813141" y="1577890"/>
                  </a:lnTo>
                  <a:lnTo>
                    <a:pt x="1791861" y="1618717"/>
                  </a:lnTo>
                  <a:lnTo>
                    <a:pt x="1769020" y="1658384"/>
                  </a:lnTo>
                  <a:lnTo>
                    <a:pt x="1744665" y="1696839"/>
                  </a:lnTo>
                  <a:lnTo>
                    <a:pt x="1718842" y="1734029"/>
                  </a:lnTo>
                  <a:lnTo>
                    <a:pt x="1691597" y="1769905"/>
                  </a:lnTo>
                  <a:lnTo>
                    <a:pt x="1662977" y="1804415"/>
                  </a:lnTo>
                  <a:lnTo>
                    <a:pt x="1633027" y="1837508"/>
                  </a:lnTo>
                  <a:lnTo>
                    <a:pt x="1601795" y="1869132"/>
                  </a:lnTo>
                  <a:lnTo>
                    <a:pt x="1569327" y="1899236"/>
                  </a:lnTo>
                  <a:lnTo>
                    <a:pt x="1535668" y="1927770"/>
                  </a:lnTo>
                  <a:lnTo>
                    <a:pt x="1500867" y="1954681"/>
                  </a:lnTo>
                  <a:lnTo>
                    <a:pt x="1464967" y="1979919"/>
                  </a:lnTo>
                  <a:lnTo>
                    <a:pt x="1428018" y="2003432"/>
                  </a:lnTo>
                  <a:lnTo>
                    <a:pt x="1390063" y="2025170"/>
                  </a:lnTo>
                  <a:lnTo>
                    <a:pt x="1351151" y="2045080"/>
                  </a:lnTo>
                  <a:lnTo>
                    <a:pt x="1311326" y="2063112"/>
                  </a:lnTo>
                  <a:lnTo>
                    <a:pt x="1270637" y="2079214"/>
                  </a:lnTo>
                  <a:lnTo>
                    <a:pt x="1229128" y="2093336"/>
                  </a:lnTo>
                  <a:lnTo>
                    <a:pt x="1186847" y="2105426"/>
                  </a:lnTo>
                  <a:lnTo>
                    <a:pt x="1143839" y="2115432"/>
                  </a:lnTo>
                  <a:lnTo>
                    <a:pt x="1100152" y="2123304"/>
                  </a:lnTo>
                  <a:lnTo>
                    <a:pt x="1055831" y="2128990"/>
                  </a:lnTo>
                  <a:lnTo>
                    <a:pt x="1010922" y="2132440"/>
                  </a:lnTo>
                  <a:lnTo>
                    <a:pt x="965473" y="2133601"/>
                  </a:lnTo>
                  <a:lnTo>
                    <a:pt x="920024" y="2132440"/>
                  </a:lnTo>
                  <a:lnTo>
                    <a:pt x="875115" y="2128990"/>
                  </a:lnTo>
                  <a:lnTo>
                    <a:pt x="830794" y="2123304"/>
                  </a:lnTo>
                  <a:lnTo>
                    <a:pt x="787107" y="2115432"/>
                  </a:lnTo>
                  <a:lnTo>
                    <a:pt x="744099" y="2105426"/>
                  </a:lnTo>
                  <a:lnTo>
                    <a:pt x="701817" y="2093336"/>
                  </a:lnTo>
                  <a:lnTo>
                    <a:pt x="660309" y="2079214"/>
                  </a:lnTo>
                  <a:lnTo>
                    <a:pt x="619619" y="2063112"/>
                  </a:lnTo>
                  <a:lnTo>
                    <a:pt x="579795" y="2045080"/>
                  </a:lnTo>
                  <a:lnTo>
                    <a:pt x="540882" y="2025170"/>
                  </a:lnTo>
                  <a:lnTo>
                    <a:pt x="502928" y="2003432"/>
                  </a:lnTo>
                  <a:lnTo>
                    <a:pt x="465978" y="1979919"/>
                  </a:lnTo>
                  <a:lnTo>
                    <a:pt x="430079" y="1954681"/>
                  </a:lnTo>
                  <a:lnTo>
                    <a:pt x="395277" y="1927770"/>
                  </a:lnTo>
                  <a:lnTo>
                    <a:pt x="361619" y="1899236"/>
                  </a:lnTo>
                  <a:lnTo>
                    <a:pt x="329150" y="1869132"/>
                  </a:lnTo>
                  <a:lnTo>
                    <a:pt x="297918" y="1837508"/>
                  </a:lnTo>
                  <a:lnTo>
                    <a:pt x="267969" y="1804415"/>
                  </a:lnTo>
                  <a:lnTo>
                    <a:pt x="239348" y="1769905"/>
                  </a:lnTo>
                  <a:lnTo>
                    <a:pt x="212103" y="1734029"/>
                  </a:lnTo>
                  <a:lnTo>
                    <a:pt x="186280" y="1696839"/>
                  </a:lnTo>
                  <a:lnTo>
                    <a:pt x="161925" y="1658384"/>
                  </a:lnTo>
                  <a:lnTo>
                    <a:pt x="139084" y="1618717"/>
                  </a:lnTo>
                  <a:lnTo>
                    <a:pt x="117804" y="1577890"/>
                  </a:lnTo>
                  <a:lnTo>
                    <a:pt x="98131" y="1535952"/>
                  </a:lnTo>
                  <a:lnTo>
                    <a:pt x="80112" y="1492955"/>
                  </a:lnTo>
                  <a:lnTo>
                    <a:pt x="63793" y="1448952"/>
                  </a:lnTo>
                  <a:lnTo>
                    <a:pt x="49220" y="1403991"/>
                  </a:lnTo>
                  <a:lnTo>
                    <a:pt x="36440" y="1358126"/>
                  </a:lnTo>
                  <a:lnTo>
                    <a:pt x="25498" y="1311408"/>
                  </a:lnTo>
                  <a:lnTo>
                    <a:pt x="16442" y="1263886"/>
                  </a:lnTo>
                  <a:lnTo>
                    <a:pt x="9318" y="1215614"/>
                  </a:lnTo>
                  <a:lnTo>
                    <a:pt x="4172" y="1166641"/>
                  </a:lnTo>
                  <a:lnTo>
                    <a:pt x="1050" y="1117019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0447" y="3893820"/>
            <a:ext cx="2469515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75"/>
              </a:spcBef>
            </a:pP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2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id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d 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a women’s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crop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(threshing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winnowing)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29934" y="3893820"/>
            <a:ext cx="2404110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-1270" algn="ctr">
              <a:lnSpc>
                <a:spcPct val="101400"/>
              </a:lnSpc>
              <a:spcBef>
                <a:spcPts val="75"/>
              </a:spcBef>
            </a:pP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Value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Added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processing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opportunities-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quality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jobs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season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567" y="2127504"/>
            <a:ext cx="993647" cy="109423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8608" y="2124455"/>
            <a:ext cx="1170432" cy="1130808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8574519" y="1337703"/>
            <a:ext cx="2971800" cy="3505200"/>
            <a:chOff x="8574519" y="1337703"/>
            <a:chExt cx="2971800" cy="350520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3099" y="2241372"/>
              <a:ext cx="1325562" cy="132556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74519" y="1337703"/>
              <a:ext cx="2971800" cy="3505200"/>
            </a:xfrm>
            <a:custGeom>
              <a:avLst/>
              <a:gdLst/>
              <a:ahLst/>
              <a:cxnLst/>
              <a:rect l="l" t="t" r="r" b="b"/>
              <a:pathLst>
                <a:path w="2971800" h="3505200">
                  <a:moveTo>
                    <a:pt x="29718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2971800" y="35052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F36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17533" y="1607464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60"/>
                  </a:lnTo>
                  <a:lnTo>
                    <a:pt x="783201" y="38107"/>
                  </a:lnTo>
                  <a:lnTo>
                    <a:pt x="738457" y="51484"/>
                  </a:lnTo>
                  <a:lnTo>
                    <a:pt x="694558" y="66743"/>
                  </a:lnTo>
                  <a:lnTo>
                    <a:pt x="651552" y="83836"/>
                  </a:lnTo>
                  <a:lnTo>
                    <a:pt x="609487" y="102716"/>
                  </a:lnTo>
                  <a:lnTo>
                    <a:pt x="568409" y="123337"/>
                  </a:lnTo>
                  <a:lnTo>
                    <a:pt x="528365" y="145652"/>
                  </a:lnTo>
                  <a:lnTo>
                    <a:pt x="489402" y="169612"/>
                  </a:lnTo>
                  <a:lnTo>
                    <a:pt x="451568" y="195172"/>
                  </a:lnTo>
                  <a:lnTo>
                    <a:pt x="414909" y="222284"/>
                  </a:lnTo>
                  <a:lnTo>
                    <a:pt x="379473" y="250901"/>
                  </a:lnTo>
                  <a:lnTo>
                    <a:pt x="345307" y="280976"/>
                  </a:lnTo>
                  <a:lnTo>
                    <a:pt x="312458" y="312462"/>
                  </a:lnTo>
                  <a:lnTo>
                    <a:pt x="280972" y="345312"/>
                  </a:lnTo>
                  <a:lnTo>
                    <a:pt x="250897" y="379479"/>
                  </a:lnTo>
                  <a:lnTo>
                    <a:pt x="222280" y="414915"/>
                  </a:lnTo>
                  <a:lnTo>
                    <a:pt x="195169" y="451573"/>
                  </a:lnTo>
                  <a:lnTo>
                    <a:pt x="169609" y="489408"/>
                  </a:lnTo>
                  <a:lnTo>
                    <a:pt x="145649" y="528370"/>
                  </a:lnTo>
                  <a:lnTo>
                    <a:pt x="123335" y="568414"/>
                  </a:lnTo>
                  <a:lnTo>
                    <a:pt x="102714" y="609492"/>
                  </a:lnTo>
                  <a:lnTo>
                    <a:pt x="83834" y="651558"/>
                  </a:lnTo>
                  <a:lnTo>
                    <a:pt x="66741" y="694563"/>
                  </a:lnTo>
                  <a:lnTo>
                    <a:pt x="51483" y="738462"/>
                  </a:lnTo>
                  <a:lnTo>
                    <a:pt x="38107" y="783206"/>
                  </a:lnTo>
                  <a:lnTo>
                    <a:pt x="26659" y="828749"/>
                  </a:lnTo>
                  <a:lnTo>
                    <a:pt x="17187" y="875044"/>
                  </a:lnTo>
                  <a:lnTo>
                    <a:pt x="9738" y="922044"/>
                  </a:lnTo>
                  <a:lnTo>
                    <a:pt x="4359" y="969701"/>
                  </a:lnTo>
                  <a:lnTo>
                    <a:pt x="1097" y="1017968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8"/>
                  </a:lnTo>
                  <a:lnTo>
                    <a:pt x="2129240" y="969701"/>
                  </a:lnTo>
                  <a:lnTo>
                    <a:pt x="2123861" y="922044"/>
                  </a:lnTo>
                  <a:lnTo>
                    <a:pt x="2116412" y="875044"/>
                  </a:lnTo>
                  <a:lnTo>
                    <a:pt x="2106940" y="828749"/>
                  </a:lnTo>
                  <a:lnTo>
                    <a:pt x="2095492" y="783206"/>
                  </a:lnTo>
                  <a:lnTo>
                    <a:pt x="2082116" y="738462"/>
                  </a:lnTo>
                  <a:lnTo>
                    <a:pt x="2066858" y="694563"/>
                  </a:lnTo>
                  <a:lnTo>
                    <a:pt x="2049765" y="651558"/>
                  </a:lnTo>
                  <a:lnTo>
                    <a:pt x="2030885" y="609492"/>
                  </a:lnTo>
                  <a:lnTo>
                    <a:pt x="2010264" y="568414"/>
                  </a:lnTo>
                  <a:lnTo>
                    <a:pt x="1987950" y="528370"/>
                  </a:lnTo>
                  <a:lnTo>
                    <a:pt x="1963990" y="489408"/>
                  </a:lnTo>
                  <a:lnTo>
                    <a:pt x="1938430" y="451573"/>
                  </a:lnTo>
                  <a:lnTo>
                    <a:pt x="1911319" y="414915"/>
                  </a:lnTo>
                  <a:lnTo>
                    <a:pt x="1882702" y="379479"/>
                  </a:lnTo>
                  <a:lnTo>
                    <a:pt x="1852627" y="345312"/>
                  </a:lnTo>
                  <a:lnTo>
                    <a:pt x="1821141" y="312462"/>
                  </a:lnTo>
                  <a:lnTo>
                    <a:pt x="1788292" y="280976"/>
                  </a:lnTo>
                  <a:lnTo>
                    <a:pt x="1754126" y="250901"/>
                  </a:lnTo>
                  <a:lnTo>
                    <a:pt x="1718690" y="222284"/>
                  </a:lnTo>
                  <a:lnTo>
                    <a:pt x="1682031" y="195172"/>
                  </a:lnTo>
                  <a:lnTo>
                    <a:pt x="1644197" y="169612"/>
                  </a:lnTo>
                  <a:lnTo>
                    <a:pt x="1605234" y="145652"/>
                  </a:lnTo>
                  <a:lnTo>
                    <a:pt x="1565190" y="123337"/>
                  </a:lnTo>
                  <a:lnTo>
                    <a:pt x="1524112" y="102716"/>
                  </a:lnTo>
                  <a:lnTo>
                    <a:pt x="1482047" y="83836"/>
                  </a:lnTo>
                  <a:lnTo>
                    <a:pt x="1439041" y="66743"/>
                  </a:lnTo>
                  <a:lnTo>
                    <a:pt x="1395142" y="51484"/>
                  </a:lnTo>
                  <a:lnTo>
                    <a:pt x="1350398" y="38107"/>
                  </a:lnTo>
                  <a:lnTo>
                    <a:pt x="1304854" y="26660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17533" y="1607464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43871" y="2304288"/>
              <a:ext cx="917448" cy="917448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970" y="32985"/>
            <a:ext cx="424412" cy="41174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188868" y="3893820"/>
            <a:ext cx="228155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16890" marR="5080" indent="-504825">
              <a:lnSpc>
                <a:spcPct val="101400"/>
              </a:lnSpc>
              <a:spcBef>
                <a:spcPts val="75"/>
              </a:spcBef>
            </a:pP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l 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suited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youth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74519" y="1337703"/>
            <a:ext cx="2971800" cy="350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18986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&gt;5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years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cash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flow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positive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28871" y="2039111"/>
            <a:ext cx="969263" cy="1261872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483854" y="614311"/>
            <a:ext cx="3228975" cy="5301615"/>
            <a:chOff x="8483854" y="614311"/>
            <a:chExt cx="3228975" cy="5301615"/>
          </a:xfrm>
        </p:grpSpPr>
        <p:sp>
          <p:nvSpPr>
            <p:cNvPr id="36" name="object 36"/>
            <p:cNvSpPr/>
            <p:nvPr/>
          </p:nvSpPr>
          <p:spPr>
            <a:xfrm>
              <a:off x="8498141" y="956881"/>
              <a:ext cx="3200400" cy="4944745"/>
            </a:xfrm>
            <a:custGeom>
              <a:avLst/>
              <a:gdLst/>
              <a:ahLst/>
              <a:cxnLst/>
              <a:rect l="l" t="t" r="r" b="b"/>
              <a:pathLst>
                <a:path w="3200400" h="4944745">
                  <a:moveTo>
                    <a:pt x="0" y="0"/>
                  </a:moveTo>
                  <a:lnTo>
                    <a:pt x="3200401" y="0"/>
                  </a:lnTo>
                  <a:lnTo>
                    <a:pt x="3200401" y="4944227"/>
                  </a:lnTo>
                  <a:lnTo>
                    <a:pt x="0" y="494422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45497" y="614311"/>
              <a:ext cx="685152" cy="685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669" y="84835"/>
            <a:ext cx="9353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595959"/>
                </a:solidFill>
              </a:rPr>
              <a:t>There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opportunities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business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models-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provided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that</a:t>
            </a:r>
            <a:r>
              <a:rPr sz="1800" spc="-75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market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access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consistent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9720" y="348451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991360" indent="-285750">
              <a:lnSpc>
                <a:spcPct val="100000"/>
              </a:lnSpc>
              <a:spcBef>
                <a:spcPts val="875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Aggregation</a:t>
            </a:r>
            <a:endParaRPr sz="13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745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10" dirty="0">
                <a:solidFill>
                  <a:srgbClr val="404040"/>
                </a:solidFill>
                <a:latin typeface="Calibri Light"/>
                <a:cs typeface="Calibri Light"/>
              </a:rPr>
              <a:t>Transport/logistics</a:t>
            </a:r>
            <a:endParaRPr sz="13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650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Cold</a:t>
            </a:r>
            <a:r>
              <a:rPr sz="13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300" spc="-15" dirty="0">
                <a:solidFill>
                  <a:srgbClr val="404040"/>
                </a:solidFill>
                <a:latin typeface="Calibri Light"/>
                <a:cs typeface="Calibri Light"/>
              </a:rPr>
              <a:t>storage</a:t>
            </a:r>
            <a:endParaRPr sz="13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745"/>
              </a:spcBef>
              <a:buSzPct val="69230"/>
              <a:buFont typeface="Segoe UI Symbol"/>
              <a:buChar char="—"/>
              <a:tabLst>
                <a:tab pos="1990725" algn="l"/>
                <a:tab pos="1991360" algn="l"/>
              </a:tabLst>
            </a:pPr>
            <a:r>
              <a:rPr sz="1300" spc="-5" dirty="0">
                <a:solidFill>
                  <a:srgbClr val="404040"/>
                </a:solidFill>
                <a:latin typeface="Calibri Light"/>
                <a:cs typeface="Calibri Light"/>
              </a:rPr>
              <a:t>Export</a:t>
            </a:r>
            <a:endParaRPr sz="13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5308" y="1857471"/>
            <a:ext cx="1219200" cy="7417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2846" y="3601758"/>
            <a:ext cx="965200" cy="965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041" y="3590747"/>
            <a:ext cx="921981" cy="965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4956" y="152932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85420" rIns="0" bIns="0" rtlCol="0">
            <a:spAutoFit/>
          </a:bodyPr>
          <a:lstStyle/>
          <a:p>
            <a:pPr marL="1394460">
              <a:lnSpc>
                <a:spcPct val="100000"/>
              </a:lnSpc>
              <a:spcBef>
                <a:spcPts val="1460"/>
              </a:spcBef>
              <a:tabLst>
                <a:tab pos="1680210" algn="l"/>
              </a:tabLst>
            </a:pPr>
            <a:r>
              <a:rPr sz="1000" dirty="0">
                <a:solidFill>
                  <a:srgbClr val="404040"/>
                </a:solidFill>
                <a:latin typeface="Segoe UI Symbol"/>
                <a:cs typeface="Segoe UI Symbol"/>
              </a:rPr>
              <a:t>—	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Nursery</a:t>
            </a:r>
            <a:r>
              <a:rPr sz="140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512" y="3470147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344295" indent="-285750">
              <a:lnSpc>
                <a:spcPct val="100000"/>
              </a:lnSpc>
              <a:spcBef>
                <a:spcPts val="70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Extension</a:t>
            </a:r>
            <a:r>
              <a:rPr sz="140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Farming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5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Maintenance</a:t>
            </a:r>
            <a:r>
              <a:rPr sz="140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&amp;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Spraying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Land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preparation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harvesting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3233" y="1524000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761489" indent="-286385">
              <a:lnSpc>
                <a:spcPct val="100000"/>
              </a:lnSpc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Packhouse</a:t>
            </a:r>
            <a:r>
              <a:rPr sz="140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staff</a:t>
            </a:r>
            <a:endParaRPr sz="1400">
              <a:latin typeface="Calibri Light"/>
              <a:cs typeface="Calibri Light"/>
            </a:endParaRPr>
          </a:p>
          <a:p>
            <a:pPr marL="1761489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Drying</a:t>
            </a:r>
            <a:r>
              <a:rPr sz="1400" spc="-6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facilities</a:t>
            </a:r>
            <a:endParaRPr sz="1400">
              <a:latin typeface="Calibri Light"/>
              <a:cs typeface="Calibri Light"/>
            </a:endParaRPr>
          </a:p>
          <a:p>
            <a:pPr marL="1761489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Dryer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maintenance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4956" y="1151166"/>
            <a:ext cx="2410460" cy="347345"/>
          </a:xfrm>
          <a:custGeom>
            <a:avLst/>
            <a:gdLst/>
            <a:ahLst/>
            <a:cxnLst/>
            <a:rect l="l" t="t" r="r" b="b"/>
            <a:pathLst>
              <a:path w="2410460" h="347344">
                <a:moveTo>
                  <a:pt x="2352277" y="0"/>
                </a:moveTo>
                <a:lnTo>
                  <a:pt x="57886" y="0"/>
                </a:lnTo>
                <a:lnTo>
                  <a:pt x="35354" y="4549"/>
                </a:lnTo>
                <a:lnTo>
                  <a:pt x="16954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06"/>
                </a:lnTo>
                <a:lnTo>
                  <a:pt x="2410164" y="347306"/>
                </a:lnTo>
                <a:lnTo>
                  <a:pt x="2410164" y="57886"/>
                </a:lnTo>
                <a:lnTo>
                  <a:pt x="2405614" y="35356"/>
                </a:lnTo>
                <a:lnTo>
                  <a:pt x="2393208" y="16956"/>
                </a:lnTo>
                <a:lnTo>
                  <a:pt x="2374807" y="4549"/>
                </a:lnTo>
                <a:lnTo>
                  <a:pt x="2352277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49" y="1186179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3512" y="3106343"/>
            <a:ext cx="2381885" cy="333375"/>
          </a:xfrm>
          <a:custGeom>
            <a:avLst/>
            <a:gdLst/>
            <a:ahLst/>
            <a:cxnLst/>
            <a:rect l="l" t="t" r="r" b="b"/>
            <a:pathLst>
              <a:path w="2381885" h="333375">
                <a:moveTo>
                  <a:pt x="2326121" y="0"/>
                </a:moveTo>
                <a:lnTo>
                  <a:pt x="55492" y="0"/>
                </a:lnTo>
                <a:lnTo>
                  <a:pt x="33892" y="4362"/>
                </a:lnTo>
                <a:lnTo>
                  <a:pt x="16253" y="16257"/>
                </a:lnTo>
                <a:lnTo>
                  <a:pt x="4360" y="33898"/>
                </a:lnTo>
                <a:lnTo>
                  <a:pt x="0" y="55499"/>
                </a:lnTo>
                <a:lnTo>
                  <a:pt x="0" y="332955"/>
                </a:lnTo>
                <a:lnTo>
                  <a:pt x="2381608" y="332955"/>
                </a:lnTo>
                <a:lnTo>
                  <a:pt x="2381608" y="55499"/>
                </a:lnTo>
                <a:lnTo>
                  <a:pt x="2377247" y="33898"/>
                </a:lnTo>
                <a:lnTo>
                  <a:pt x="2365356" y="16257"/>
                </a:lnTo>
                <a:lnTo>
                  <a:pt x="2347719" y="4362"/>
                </a:lnTo>
                <a:lnTo>
                  <a:pt x="2326121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8504" y="3133851"/>
            <a:ext cx="1852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1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3233" y="1171016"/>
            <a:ext cx="1539875" cy="322580"/>
          </a:xfrm>
          <a:custGeom>
            <a:avLst/>
            <a:gdLst/>
            <a:ahLst/>
            <a:cxnLst/>
            <a:rect l="l" t="t" r="r" b="b"/>
            <a:pathLst>
              <a:path w="1539875" h="322580">
                <a:moveTo>
                  <a:pt x="1485938" y="0"/>
                </a:moveTo>
                <a:lnTo>
                  <a:pt x="53695" y="0"/>
                </a:lnTo>
                <a:lnTo>
                  <a:pt x="32795" y="4219"/>
                </a:lnTo>
                <a:lnTo>
                  <a:pt x="15727" y="15725"/>
                </a:lnTo>
                <a:lnTo>
                  <a:pt x="4219" y="32789"/>
                </a:lnTo>
                <a:lnTo>
                  <a:pt x="0" y="53682"/>
                </a:lnTo>
                <a:lnTo>
                  <a:pt x="0" y="322135"/>
                </a:lnTo>
                <a:lnTo>
                  <a:pt x="1539621" y="322135"/>
                </a:lnTo>
                <a:lnTo>
                  <a:pt x="1539621" y="53682"/>
                </a:lnTo>
                <a:lnTo>
                  <a:pt x="1535403" y="32789"/>
                </a:lnTo>
                <a:lnTo>
                  <a:pt x="1523899" y="15725"/>
                </a:lnTo>
                <a:lnTo>
                  <a:pt x="1506836" y="4219"/>
                </a:lnTo>
                <a:lnTo>
                  <a:pt x="148593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57696" y="1192275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99720" y="3106343"/>
            <a:ext cx="3325495" cy="347345"/>
          </a:xfrm>
          <a:custGeom>
            <a:avLst/>
            <a:gdLst/>
            <a:ahLst/>
            <a:cxnLst/>
            <a:rect l="l" t="t" r="r" b="b"/>
            <a:pathLst>
              <a:path w="3325495" h="347345">
                <a:moveTo>
                  <a:pt x="3267252" y="0"/>
                </a:moveTo>
                <a:lnTo>
                  <a:pt x="57886" y="0"/>
                </a:lnTo>
                <a:lnTo>
                  <a:pt x="35356" y="4549"/>
                </a:lnTo>
                <a:lnTo>
                  <a:pt x="16956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19"/>
                </a:lnTo>
                <a:lnTo>
                  <a:pt x="3325139" y="347319"/>
                </a:lnTo>
                <a:lnTo>
                  <a:pt x="3325139" y="57886"/>
                </a:lnTo>
                <a:lnTo>
                  <a:pt x="3320589" y="35356"/>
                </a:lnTo>
                <a:lnTo>
                  <a:pt x="3308183" y="16956"/>
                </a:lnTo>
                <a:lnTo>
                  <a:pt x="3289783" y="4549"/>
                </a:lnTo>
                <a:lnTo>
                  <a:pt x="32672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95415" y="3139947"/>
            <a:ext cx="2780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Marketing,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Sales,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Distribution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727" y="3"/>
            <a:ext cx="424412" cy="41174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816" y="1931648"/>
            <a:ext cx="619167" cy="46219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482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21293" y="2362199"/>
              <a:ext cx="5207000" cy="1752600"/>
            </a:xfrm>
            <a:custGeom>
              <a:avLst/>
              <a:gdLst/>
              <a:ahLst/>
              <a:cxnLst/>
              <a:rect l="l" t="t" r="r" b="b"/>
              <a:pathLst>
                <a:path w="5207000" h="1752600">
                  <a:moveTo>
                    <a:pt x="52070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5207000" y="175260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08043" y="2940811"/>
            <a:ext cx="1431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0" dirty="0"/>
              <a:t>P</a:t>
            </a:r>
            <a:r>
              <a:rPr sz="3600" spc="229" dirty="0"/>
              <a:t>o</a:t>
            </a:r>
            <a:r>
              <a:rPr sz="3600" spc="-35" dirty="0"/>
              <a:t>t</a:t>
            </a:r>
            <a:r>
              <a:rPr sz="3600" spc="-30" dirty="0"/>
              <a:t>a</a:t>
            </a:r>
            <a:r>
              <a:rPr sz="3600" spc="20" dirty="0"/>
              <a:t>to</a:t>
            </a:r>
            <a:endParaRPr sz="36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10301605" cy="587375"/>
            <a:chOff x="0" y="6270625"/>
            <a:chExt cx="1030160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10301605" cy="431165"/>
            </a:xfrm>
            <a:custGeom>
              <a:avLst/>
              <a:gdLst/>
              <a:ahLst/>
              <a:cxnLst/>
              <a:rect l="l" t="t" r="r" b="b"/>
              <a:pathLst>
                <a:path w="10301605" h="431165">
                  <a:moveTo>
                    <a:pt x="10301160" y="0"/>
                  </a:moveTo>
                  <a:lnTo>
                    <a:pt x="0" y="0"/>
                  </a:lnTo>
                  <a:lnTo>
                    <a:pt x="0" y="431073"/>
                  </a:lnTo>
                  <a:lnTo>
                    <a:pt x="10301160" y="431073"/>
                  </a:lnTo>
                  <a:lnTo>
                    <a:pt x="1030116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056132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ts val="2075"/>
              </a:lnSpc>
              <a:spcBef>
                <a:spcPts val="100"/>
              </a:spcBef>
            </a:pPr>
            <a:r>
              <a:rPr sz="1800" spc="55" dirty="0">
                <a:solidFill>
                  <a:srgbClr val="595959"/>
                </a:solidFill>
              </a:rPr>
              <a:t>Potatoes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are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still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95" dirty="0">
                <a:solidFill>
                  <a:srgbClr val="595959"/>
                </a:solidFill>
              </a:rPr>
              <a:t>grown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at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small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scale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southern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part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northern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region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endParaRPr sz="1800"/>
          </a:p>
          <a:p>
            <a:pPr marL="12700">
              <a:lnSpc>
                <a:spcPts val="2075"/>
              </a:lnSpc>
              <a:tabLst>
                <a:tab pos="484505" algn="l"/>
                <a:tab pos="105479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2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central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5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region</a:t>
            </a:r>
            <a:r>
              <a:rPr sz="1800" u="sng" spc="-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towards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2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the</a:t>
            </a:r>
            <a:r>
              <a:rPr sz="1800" u="sng" spc="-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4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lake	</a:t>
            </a:r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28651" y="746455"/>
            <a:ext cx="3657600" cy="5362575"/>
            <a:chOff x="6128651" y="746455"/>
            <a:chExt cx="3657600" cy="53625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8651" y="746455"/>
              <a:ext cx="3657600" cy="53621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84083" y="3733800"/>
              <a:ext cx="824230" cy="946150"/>
            </a:xfrm>
            <a:custGeom>
              <a:avLst/>
              <a:gdLst/>
              <a:ahLst/>
              <a:cxnLst/>
              <a:rect l="l" t="t" r="r" b="b"/>
              <a:pathLst>
                <a:path w="824229" h="946150">
                  <a:moveTo>
                    <a:pt x="234239" y="0"/>
                  </a:moveTo>
                  <a:lnTo>
                    <a:pt x="160749" y="10129"/>
                  </a:lnTo>
                  <a:lnTo>
                    <a:pt x="96533" y="41859"/>
                  </a:lnTo>
                  <a:lnTo>
                    <a:pt x="46874" y="93477"/>
                  </a:lnTo>
                  <a:lnTo>
                    <a:pt x="14999" y="160467"/>
                  </a:lnTo>
                  <a:lnTo>
                    <a:pt x="5655" y="198772"/>
                  </a:lnTo>
                  <a:lnTo>
                    <a:pt x="665" y="239775"/>
                  </a:lnTo>
                  <a:lnTo>
                    <a:pt x="0" y="283095"/>
                  </a:lnTo>
                  <a:lnTo>
                    <a:pt x="3627" y="328350"/>
                  </a:lnTo>
                  <a:lnTo>
                    <a:pt x="11518" y="375157"/>
                  </a:lnTo>
                  <a:lnTo>
                    <a:pt x="23641" y="423137"/>
                  </a:lnTo>
                  <a:lnTo>
                    <a:pt x="39966" y="471907"/>
                  </a:lnTo>
                  <a:lnTo>
                    <a:pt x="60462" y="521086"/>
                  </a:lnTo>
                  <a:lnTo>
                    <a:pt x="85099" y="570291"/>
                  </a:lnTo>
                  <a:lnTo>
                    <a:pt x="113846" y="619142"/>
                  </a:lnTo>
                  <a:lnTo>
                    <a:pt x="146673" y="667257"/>
                  </a:lnTo>
                  <a:lnTo>
                    <a:pt x="182615" y="713095"/>
                  </a:lnTo>
                  <a:lnTo>
                    <a:pt x="220491" y="755267"/>
                  </a:lnTo>
                  <a:lnTo>
                    <a:pt x="259947" y="793628"/>
                  </a:lnTo>
                  <a:lnTo>
                    <a:pt x="300628" y="828034"/>
                  </a:lnTo>
                  <a:lnTo>
                    <a:pt x="342181" y="858341"/>
                  </a:lnTo>
                  <a:lnTo>
                    <a:pt x="384250" y="884403"/>
                  </a:lnTo>
                  <a:lnTo>
                    <a:pt x="426481" y="906077"/>
                  </a:lnTo>
                  <a:lnTo>
                    <a:pt x="468521" y="923218"/>
                  </a:lnTo>
                  <a:lnTo>
                    <a:pt x="510013" y="935681"/>
                  </a:lnTo>
                  <a:lnTo>
                    <a:pt x="550605" y="943323"/>
                  </a:lnTo>
                  <a:lnTo>
                    <a:pt x="589942" y="945997"/>
                  </a:lnTo>
                  <a:lnTo>
                    <a:pt x="627669" y="943560"/>
                  </a:lnTo>
                  <a:lnTo>
                    <a:pt x="696876" y="922775"/>
                  </a:lnTo>
                  <a:lnTo>
                    <a:pt x="754715" y="880441"/>
                  </a:lnTo>
                  <a:lnTo>
                    <a:pt x="795452" y="820755"/>
                  </a:lnTo>
                  <a:lnTo>
                    <a:pt x="818526" y="747224"/>
                  </a:lnTo>
                  <a:lnTo>
                    <a:pt x="823515" y="706221"/>
                  </a:lnTo>
                  <a:lnTo>
                    <a:pt x="824181" y="662901"/>
                  </a:lnTo>
                  <a:lnTo>
                    <a:pt x="820553" y="617647"/>
                  </a:lnTo>
                  <a:lnTo>
                    <a:pt x="812663" y="570839"/>
                  </a:lnTo>
                  <a:lnTo>
                    <a:pt x="800540" y="522859"/>
                  </a:lnTo>
                  <a:lnTo>
                    <a:pt x="784215" y="474089"/>
                  </a:lnTo>
                  <a:lnTo>
                    <a:pt x="763718" y="424911"/>
                  </a:lnTo>
                  <a:lnTo>
                    <a:pt x="739081" y="375705"/>
                  </a:lnTo>
                  <a:lnTo>
                    <a:pt x="710334" y="326854"/>
                  </a:lnTo>
                  <a:lnTo>
                    <a:pt x="677508" y="278739"/>
                  </a:lnTo>
                  <a:lnTo>
                    <a:pt x="641566" y="232901"/>
                  </a:lnTo>
                  <a:lnTo>
                    <a:pt x="603690" y="190730"/>
                  </a:lnTo>
                  <a:lnTo>
                    <a:pt x="564234" y="152369"/>
                  </a:lnTo>
                  <a:lnTo>
                    <a:pt x="523553" y="117962"/>
                  </a:lnTo>
                  <a:lnTo>
                    <a:pt x="482000" y="87656"/>
                  </a:lnTo>
                  <a:lnTo>
                    <a:pt x="439931" y="61593"/>
                  </a:lnTo>
                  <a:lnTo>
                    <a:pt x="397699" y="39919"/>
                  </a:lnTo>
                  <a:lnTo>
                    <a:pt x="355660" y="22778"/>
                  </a:lnTo>
                  <a:lnTo>
                    <a:pt x="314167" y="10315"/>
                  </a:lnTo>
                  <a:lnTo>
                    <a:pt x="273575" y="2674"/>
                  </a:lnTo>
                  <a:lnTo>
                    <a:pt x="234239" y="0"/>
                  </a:lnTo>
                  <a:close/>
                </a:path>
              </a:pathLst>
            </a:custGeom>
            <a:solidFill>
              <a:srgbClr val="222A35">
                <a:alpha val="411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84084" y="3733805"/>
              <a:ext cx="824230" cy="946150"/>
            </a:xfrm>
            <a:custGeom>
              <a:avLst/>
              <a:gdLst/>
              <a:ahLst/>
              <a:cxnLst/>
              <a:rect l="l" t="t" r="r" b="b"/>
              <a:pathLst>
                <a:path w="824229" h="946150">
                  <a:moveTo>
                    <a:pt x="146674" y="667260"/>
                  </a:moveTo>
                  <a:lnTo>
                    <a:pt x="113848" y="619143"/>
                  </a:lnTo>
                  <a:lnTo>
                    <a:pt x="85101" y="570291"/>
                  </a:lnTo>
                  <a:lnTo>
                    <a:pt x="60464" y="521085"/>
                  </a:lnTo>
                  <a:lnTo>
                    <a:pt x="39968" y="471906"/>
                  </a:lnTo>
                  <a:lnTo>
                    <a:pt x="23642" y="423136"/>
                  </a:lnTo>
                  <a:lnTo>
                    <a:pt x="11519" y="375156"/>
                  </a:lnTo>
                  <a:lnTo>
                    <a:pt x="3628" y="328348"/>
                  </a:lnTo>
                  <a:lnTo>
                    <a:pt x="0" y="283094"/>
                  </a:lnTo>
                  <a:lnTo>
                    <a:pt x="665" y="239775"/>
                  </a:lnTo>
                  <a:lnTo>
                    <a:pt x="5654" y="198772"/>
                  </a:lnTo>
                  <a:lnTo>
                    <a:pt x="14998" y="160468"/>
                  </a:lnTo>
                  <a:lnTo>
                    <a:pt x="46872" y="93479"/>
                  </a:lnTo>
                  <a:lnTo>
                    <a:pt x="96532" y="41860"/>
                  </a:lnTo>
                  <a:lnTo>
                    <a:pt x="160748" y="10130"/>
                  </a:lnTo>
                  <a:lnTo>
                    <a:pt x="234239" y="0"/>
                  </a:lnTo>
                  <a:lnTo>
                    <a:pt x="273576" y="2673"/>
                  </a:lnTo>
                  <a:lnTo>
                    <a:pt x="314168" y="10314"/>
                  </a:lnTo>
                  <a:lnTo>
                    <a:pt x="355661" y="22776"/>
                  </a:lnTo>
                  <a:lnTo>
                    <a:pt x="397701" y="39916"/>
                  </a:lnTo>
                  <a:lnTo>
                    <a:pt x="439933" y="61589"/>
                  </a:lnTo>
                  <a:lnTo>
                    <a:pt x="482002" y="87650"/>
                  </a:lnTo>
                  <a:lnTo>
                    <a:pt x="523554" y="117956"/>
                  </a:lnTo>
                  <a:lnTo>
                    <a:pt x="564235" y="152361"/>
                  </a:lnTo>
                  <a:lnTo>
                    <a:pt x="603691" y="190722"/>
                  </a:lnTo>
                  <a:lnTo>
                    <a:pt x="641566" y="232893"/>
                  </a:lnTo>
                  <a:lnTo>
                    <a:pt x="677507" y="278729"/>
                  </a:lnTo>
                  <a:lnTo>
                    <a:pt x="710333" y="326846"/>
                  </a:lnTo>
                  <a:lnTo>
                    <a:pt x="739080" y="375698"/>
                  </a:lnTo>
                  <a:lnTo>
                    <a:pt x="763717" y="424905"/>
                  </a:lnTo>
                  <a:lnTo>
                    <a:pt x="784213" y="474084"/>
                  </a:lnTo>
                  <a:lnTo>
                    <a:pt x="800538" y="522854"/>
                  </a:lnTo>
                  <a:lnTo>
                    <a:pt x="812662" y="570833"/>
                  </a:lnTo>
                  <a:lnTo>
                    <a:pt x="820553" y="617641"/>
                  </a:lnTo>
                  <a:lnTo>
                    <a:pt x="824181" y="662895"/>
                  </a:lnTo>
                  <a:lnTo>
                    <a:pt x="823516" y="706214"/>
                  </a:lnTo>
                  <a:lnTo>
                    <a:pt x="818526" y="747217"/>
                  </a:lnTo>
                  <a:lnTo>
                    <a:pt x="809183" y="785521"/>
                  </a:lnTo>
                  <a:lnTo>
                    <a:pt x="777308" y="852510"/>
                  </a:lnTo>
                  <a:lnTo>
                    <a:pt x="727648" y="904129"/>
                  </a:lnTo>
                  <a:lnTo>
                    <a:pt x="663432" y="935859"/>
                  </a:lnTo>
                  <a:lnTo>
                    <a:pt x="589941" y="945989"/>
                  </a:lnTo>
                  <a:lnTo>
                    <a:pt x="550604" y="943316"/>
                  </a:lnTo>
                  <a:lnTo>
                    <a:pt x="510012" y="935675"/>
                  </a:lnTo>
                  <a:lnTo>
                    <a:pt x="468519" y="923213"/>
                  </a:lnTo>
                  <a:lnTo>
                    <a:pt x="426479" y="906073"/>
                  </a:lnTo>
                  <a:lnTo>
                    <a:pt x="384248" y="884400"/>
                  </a:lnTo>
                  <a:lnTo>
                    <a:pt x="342179" y="858339"/>
                  </a:lnTo>
                  <a:lnTo>
                    <a:pt x="300626" y="828033"/>
                  </a:lnTo>
                  <a:lnTo>
                    <a:pt x="259945" y="793628"/>
                  </a:lnTo>
                  <a:lnTo>
                    <a:pt x="220490" y="755268"/>
                  </a:lnTo>
                  <a:lnTo>
                    <a:pt x="182615" y="713097"/>
                  </a:lnTo>
                  <a:lnTo>
                    <a:pt x="146674" y="66726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88036" y="2259876"/>
              <a:ext cx="838200" cy="762000"/>
            </a:xfrm>
            <a:custGeom>
              <a:avLst/>
              <a:gdLst/>
              <a:ahLst/>
              <a:cxnLst/>
              <a:rect l="l" t="t" r="r" b="b"/>
              <a:pathLst>
                <a:path w="838200" h="762000">
                  <a:moveTo>
                    <a:pt x="419100" y="0"/>
                  </a:moveTo>
                  <a:lnTo>
                    <a:pt x="370222" y="2563"/>
                  </a:lnTo>
                  <a:lnTo>
                    <a:pt x="323001" y="10062"/>
                  </a:lnTo>
                  <a:lnTo>
                    <a:pt x="277751" y="22211"/>
                  </a:lnTo>
                  <a:lnTo>
                    <a:pt x="234787" y="38724"/>
                  </a:lnTo>
                  <a:lnTo>
                    <a:pt x="194422" y="59315"/>
                  </a:lnTo>
                  <a:lnTo>
                    <a:pt x="156971" y="83699"/>
                  </a:lnTo>
                  <a:lnTo>
                    <a:pt x="122748" y="111590"/>
                  </a:lnTo>
                  <a:lnTo>
                    <a:pt x="92069" y="142701"/>
                  </a:lnTo>
                  <a:lnTo>
                    <a:pt x="65246" y="176747"/>
                  </a:lnTo>
                  <a:lnTo>
                    <a:pt x="42596" y="213443"/>
                  </a:lnTo>
                  <a:lnTo>
                    <a:pt x="24432" y="252502"/>
                  </a:lnTo>
                  <a:lnTo>
                    <a:pt x="11068" y="293638"/>
                  </a:lnTo>
                  <a:lnTo>
                    <a:pt x="2819" y="336566"/>
                  </a:lnTo>
                  <a:lnTo>
                    <a:pt x="0" y="381000"/>
                  </a:lnTo>
                  <a:lnTo>
                    <a:pt x="2819" y="425431"/>
                  </a:lnTo>
                  <a:lnTo>
                    <a:pt x="11068" y="468357"/>
                  </a:lnTo>
                  <a:lnTo>
                    <a:pt x="24432" y="509492"/>
                  </a:lnTo>
                  <a:lnTo>
                    <a:pt x="42596" y="548551"/>
                  </a:lnTo>
                  <a:lnTo>
                    <a:pt x="65246" y="585246"/>
                  </a:lnTo>
                  <a:lnTo>
                    <a:pt x="92069" y="619293"/>
                  </a:lnTo>
                  <a:lnTo>
                    <a:pt x="122748" y="650405"/>
                  </a:lnTo>
                  <a:lnTo>
                    <a:pt x="156971" y="678296"/>
                  </a:lnTo>
                  <a:lnTo>
                    <a:pt x="194422" y="702681"/>
                  </a:lnTo>
                  <a:lnTo>
                    <a:pt x="234787" y="723273"/>
                  </a:lnTo>
                  <a:lnTo>
                    <a:pt x="277751" y="739787"/>
                  </a:lnTo>
                  <a:lnTo>
                    <a:pt x="323001" y="751937"/>
                  </a:lnTo>
                  <a:lnTo>
                    <a:pt x="370222" y="759436"/>
                  </a:lnTo>
                  <a:lnTo>
                    <a:pt x="419100" y="762000"/>
                  </a:lnTo>
                  <a:lnTo>
                    <a:pt x="467974" y="759436"/>
                  </a:lnTo>
                  <a:lnTo>
                    <a:pt x="515194" y="751937"/>
                  </a:lnTo>
                  <a:lnTo>
                    <a:pt x="560443" y="739787"/>
                  </a:lnTo>
                  <a:lnTo>
                    <a:pt x="603407" y="723273"/>
                  </a:lnTo>
                  <a:lnTo>
                    <a:pt x="643772" y="702681"/>
                  </a:lnTo>
                  <a:lnTo>
                    <a:pt x="681223" y="678296"/>
                  </a:lnTo>
                  <a:lnTo>
                    <a:pt x="715446" y="650405"/>
                  </a:lnTo>
                  <a:lnTo>
                    <a:pt x="746126" y="619293"/>
                  </a:lnTo>
                  <a:lnTo>
                    <a:pt x="772949" y="585246"/>
                  </a:lnTo>
                  <a:lnTo>
                    <a:pt x="795601" y="548551"/>
                  </a:lnTo>
                  <a:lnTo>
                    <a:pt x="813766" y="509492"/>
                  </a:lnTo>
                  <a:lnTo>
                    <a:pt x="827131" y="468357"/>
                  </a:lnTo>
                  <a:lnTo>
                    <a:pt x="835380" y="425431"/>
                  </a:lnTo>
                  <a:lnTo>
                    <a:pt x="838200" y="381000"/>
                  </a:lnTo>
                  <a:lnTo>
                    <a:pt x="835380" y="336566"/>
                  </a:lnTo>
                  <a:lnTo>
                    <a:pt x="827131" y="293638"/>
                  </a:lnTo>
                  <a:lnTo>
                    <a:pt x="813766" y="252502"/>
                  </a:lnTo>
                  <a:lnTo>
                    <a:pt x="795601" y="213443"/>
                  </a:lnTo>
                  <a:lnTo>
                    <a:pt x="772949" y="176747"/>
                  </a:lnTo>
                  <a:lnTo>
                    <a:pt x="746126" y="142701"/>
                  </a:lnTo>
                  <a:lnTo>
                    <a:pt x="715446" y="111590"/>
                  </a:lnTo>
                  <a:lnTo>
                    <a:pt x="681223" y="83699"/>
                  </a:lnTo>
                  <a:lnTo>
                    <a:pt x="643772" y="59315"/>
                  </a:lnTo>
                  <a:lnTo>
                    <a:pt x="603407" y="38724"/>
                  </a:lnTo>
                  <a:lnTo>
                    <a:pt x="560443" y="22211"/>
                  </a:lnTo>
                  <a:lnTo>
                    <a:pt x="515194" y="10062"/>
                  </a:lnTo>
                  <a:lnTo>
                    <a:pt x="467974" y="2563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222A35">
                <a:alpha val="458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88036" y="2259876"/>
              <a:ext cx="838200" cy="762000"/>
            </a:xfrm>
            <a:custGeom>
              <a:avLst/>
              <a:gdLst/>
              <a:ahLst/>
              <a:cxnLst/>
              <a:rect l="l" t="t" r="r" b="b"/>
              <a:pathLst>
                <a:path w="838200" h="762000">
                  <a:moveTo>
                    <a:pt x="0" y="381000"/>
                  </a:moveTo>
                  <a:lnTo>
                    <a:pt x="2819" y="336567"/>
                  </a:lnTo>
                  <a:lnTo>
                    <a:pt x="11068" y="293640"/>
                  </a:lnTo>
                  <a:lnTo>
                    <a:pt x="24433" y="252504"/>
                  </a:lnTo>
                  <a:lnTo>
                    <a:pt x="42597" y="213446"/>
                  </a:lnTo>
                  <a:lnTo>
                    <a:pt x="65248" y="176750"/>
                  </a:lnTo>
                  <a:lnTo>
                    <a:pt x="92071" y="142704"/>
                  </a:lnTo>
                  <a:lnTo>
                    <a:pt x="122751" y="111592"/>
                  </a:lnTo>
                  <a:lnTo>
                    <a:pt x="156974" y="83701"/>
                  </a:lnTo>
                  <a:lnTo>
                    <a:pt x="194425" y="59317"/>
                  </a:lnTo>
                  <a:lnTo>
                    <a:pt x="234790" y="38725"/>
                  </a:lnTo>
                  <a:lnTo>
                    <a:pt x="277755" y="22211"/>
                  </a:lnTo>
                  <a:lnTo>
                    <a:pt x="323004" y="10062"/>
                  </a:lnTo>
                  <a:lnTo>
                    <a:pt x="370224" y="2563"/>
                  </a:lnTo>
                  <a:lnTo>
                    <a:pt x="419100" y="0"/>
                  </a:lnTo>
                  <a:lnTo>
                    <a:pt x="467976" y="2563"/>
                  </a:lnTo>
                  <a:lnTo>
                    <a:pt x="515196" y="10062"/>
                  </a:lnTo>
                  <a:lnTo>
                    <a:pt x="560445" y="22211"/>
                  </a:lnTo>
                  <a:lnTo>
                    <a:pt x="603410" y="38725"/>
                  </a:lnTo>
                  <a:lnTo>
                    <a:pt x="643775" y="59317"/>
                  </a:lnTo>
                  <a:lnTo>
                    <a:pt x="681226" y="83701"/>
                  </a:lnTo>
                  <a:lnTo>
                    <a:pt x="715449" y="111592"/>
                  </a:lnTo>
                  <a:lnTo>
                    <a:pt x="746129" y="142704"/>
                  </a:lnTo>
                  <a:lnTo>
                    <a:pt x="772951" y="176750"/>
                  </a:lnTo>
                  <a:lnTo>
                    <a:pt x="795602" y="213446"/>
                  </a:lnTo>
                  <a:lnTo>
                    <a:pt x="813767" y="252504"/>
                  </a:lnTo>
                  <a:lnTo>
                    <a:pt x="827131" y="293640"/>
                  </a:lnTo>
                  <a:lnTo>
                    <a:pt x="835380" y="336567"/>
                  </a:lnTo>
                  <a:lnTo>
                    <a:pt x="838200" y="381000"/>
                  </a:lnTo>
                  <a:lnTo>
                    <a:pt x="835380" y="425432"/>
                  </a:lnTo>
                  <a:lnTo>
                    <a:pt x="827131" y="468360"/>
                  </a:lnTo>
                  <a:lnTo>
                    <a:pt x="813767" y="509496"/>
                  </a:lnTo>
                  <a:lnTo>
                    <a:pt x="795602" y="548554"/>
                  </a:lnTo>
                  <a:lnTo>
                    <a:pt x="772951" y="585250"/>
                  </a:lnTo>
                  <a:lnTo>
                    <a:pt x="746129" y="619296"/>
                  </a:lnTo>
                  <a:lnTo>
                    <a:pt x="715449" y="650408"/>
                  </a:lnTo>
                  <a:lnTo>
                    <a:pt x="681226" y="678299"/>
                  </a:lnTo>
                  <a:lnTo>
                    <a:pt x="643775" y="702683"/>
                  </a:lnTo>
                  <a:lnTo>
                    <a:pt x="603410" y="723275"/>
                  </a:lnTo>
                  <a:lnTo>
                    <a:pt x="560445" y="739788"/>
                  </a:lnTo>
                  <a:lnTo>
                    <a:pt x="515196" y="751937"/>
                  </a:lnTo>
                  <a:lnTo>
                    <a:pt x="467976" y="759437"/>
                  </a:lnTo>
                  <a:lnTo>
                    <a:pt x="419100" y="762000"/>
                  </a:lnTo>
                  <a:lnTo>
                    <a:pt x="370224" y="759437"/>
                  </a:lnTo>
                  <a:lnTo>
                    <a:pt x="323004" y="751937"/>
                  </a:lnTo>
                  <a:lnTo>
                    <a:pt x="277755" y="739788"/>
                  </a:lnTo>
                  <a:lnTo>
                    <a:pt x="234790" y="723275"/>
                  </a:lnTo>
                  <a:lnTo>
                    <a:pt x="194425" y="702683"/>
                  </a:lnTo>
                  <a:lnTo>
                    <a:pt x="156974" y="678299"/>
                  </a:lnTo>
                  <a:lnTo>
                    <a:pt x="122751" y="650408"/>
                  </a:lnTo>
                  <a:lnTo>
                    <a:pt x="92071" y="619296"/>
                  </a:lnTo>
                  <a:lnTo>
                    <a:pt x="65248" y="585250"/>
                  </a:lnTo>
                  <a:lnTo>
                    <a:pt x="42597" y="548554"/>
                  </a:lnTo>
                  <a:lnTo>
                    <a:pt x="24433" y="509496"/>
                  </a:lnTo>
                  <a:lnTo>
                    <a:pt x="11068" y="468360"/>
                  </a:lnTo>
                  <a:lnTo>
                    <a:pt x="2819" y="425432"/>
                  </a:lnTo>
                  <a:lnTo>
                    <a:pt x="0" y="3810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12" y="59956"/>
            <a:ext cx="363140" cy="365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3425" y="0"/>
            <a:ext cx="7648575" cy="6847840"/>
            <a:chOff x="4543425" y="0"/>
            <a:chExt cx="7648575" cy="6847840"/>
          </a:xfrm>
        </p:grpSpPr>
        <p:sp>
          <p:nvSpPr>
            <p:cNvPr id="3" name="object 3"/>
            <p:cNvSpPr/>
            <p:nvPr/>
          </p:nvSpPr>
          <p:spPr>
            <a:xfrm>
              <a:off x="4543425" y="0"/>
              <a:ext cx="7648575" cy="6847840"/>
            </a:xfrm>
            <a:custGeom>
              <a:avLst/>
              <a:gdLst/>
              <a:ahLst/>
              <a:cxnLst/>
              <a:rect l="l" t="t" r="r" b="b"/>
              <a:pathLst>
                <a:path w="7648575" h="6847840">
                  <a:moveTo>
                    <a:pt x="7648575" y="0"/>
                  </a:moveTo>
                  <a:lnTo>
                    <a:pt x="0" y="0"/>
                  </a:lnTo>
                  <a:lnTo>
                    <a:pt x="0" y="6847344"/>
                  </a:lnTo>
                  <a:lnTo>
                    <a:pt x="7648575" y="6847344"/>
                  </a:lnTo>
                  <a:lnTo>
                    <a:pt x="7648575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05412" y="985964"/>
              <a:ext cx="5476875" cy="685800"/>
            </a:xfrm>
            <a:custGeom>
              <a:avLst/>
              <a:gdLst/>
              <a:ahLst/>
              <a:cxnLst/>
              <a:rect l="l" t="t" r="r" b="b"/>
              <a:pathLst>
                <a:path w="5476875" h="685800">
                  <a:moveTo>
                    <a:pt x="5476265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5476265" y="685800"/>
                  </a:lnTo>
                  <a:lnTo>
                    <a:pt x="5476265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79985" y="966722"/>
            <a:ext cx="3727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G</a:t>
            </a:r>
            <a:r>
              <a:rPr spc="190" dirty="0"/>
              <a:t>o</a:t>
            </a:r>
            <a:r>
              <a:rPr spc="150" dirty="0"/>
              <a:t>a</a:t>
            </a:r>
            <a:r>
              <a:rPr spc="45" dirty="0"/>
              <a:t>l</a:t>
            </a:r>
            <a:r>
              <a:rPr spc="320" dirty="0"/>
              <a:t>s</a:t>
            </a:r>
            <a:r>
              <a:rPr spc="-440" dirty="0"/>
              <a:t>,</a:t>
            </a:r>
            <a:r>
              <a:rPr spc="-260" dirty="0"/>
              <a:t> </a:t>
            </a:r>
            <a:r>
              <a:rPr spc="565" dirty="0"/>
              <a:t>M</a:t>
            </a:r>
            <a:r>
              <a:rPr spc="480" dirty="0"/>
              <a:t>e</a:t>
            </a:r>
            <a:r>
              <a:rPr spc="229" dirty="0"/>
              <a:t>t</a:t>
            </a:r>
            <a:r>
              <a:rPr spc="225" dirty="0"/>
              <a:t>h</a:t>
            </a:r>
            <a:r>
              <a:rPr spc="400" dirty="0"/>
              <a:t>o</a:t>
            </a:r>
            <a:r>
              <a:rPr spc="430" dirty="0"/>
              <a:t>d</a:t>
            </a:r>
            <a:r>
              <a:rPr spc="400" dirty="0"/>
              <a:t>o</a:t>
            </a:r>
            <a:r>
              <a:rPr spc="204" dirty="0"/>
              <a:t>l</a:t>
            </a:r>
            <a:r>
              <a:rPr spc="400" dirty="0"/>
              <a:t>o</a:t>
            </a:r>
            <a:r>
              <a:rPr spc="475" dirty="0"/>
              <a:t>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5412" y="1925129"/>
            <a:ext cx="5476875" cy="685800"/>
          </a:xfrm>
          <a:prstGeom prst="rect">
            <a:avLst/>
          </a:prstGeom>
          <a:solidFill>
            <a:srgbClr val="FFFFFF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35"/>
              </a:lnSpc>
            </a:pPr>
            <a:r>
              <a:rPr sz="2800" spc="75" dirty="0">
                <a:solidFill>
                  <a:srgbClr val="181717"/>
                </a:solidFill>
                <a:latin typeface="Trebuchet MS"/>
                <a:cs typeface="Trebuchet MS"/>
              </a:rPr>
              <a:t>Green</a:t>
            </a:r>
            <a:r>
              <a:rPr sz="2800" spc="-155" dirty="0">
                <a:solidFill>
                  <a:srgbClr val="181717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81717"/>
                </a:solidFill>
                <a:latin typeface="Trebuchet MS"/>
                <a:cs typeface="Trebuchet MS"/>
              </a:rPr>
              <a:t>light</a:t>
            </a:r>
            <a:r>
              <a:rPr sz="2800" spc="-150" dirty="0">
                <a:solidFill>
                  <a:srgbClr val="181717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81717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9232" y="2843085"/>
            <a:ext cx="5476875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800" spc="110" dirty="0">
                <a:solidFill>
                  <a:srgbClr val="FFFFFF"/>
                </a:solidFill>
                <a:latin typeface="Trebuchet MS"/>
                <a:cs typeface="Trebuchet MS"/>
              </a:rPr>
              <a:t>Yellow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3502" y="4700206"/>
            <a:ext cx="5476875" cy="685800"/>
          </a:xfrm>
          <a:custGeom>
            <a:avLst/>
            <a:gdLst/>
            <a:ahLst/>
            <a:cxnLst/>
            <a:rect l="l" t="t" r="r" b="b"/>
            <a:pathLst>
              <a:path w="5476875" h="685800">
                <a:moveTo>
                  <a:pt x="5476265" y="0"/>
                </a:moveTo>
                <a:lnTo>
                  <a:pt x="0" y="0"/>
                </a:lnTo>
                <a:lnTo>
                  <a:pt x="0" y="685799"/>
                </a:lnTo>
                <a:lnTo>
                  <a:pt x="5476265" y="685799"/>
                </a:lnTo>
                <a:lnTo>
                  <a:pt x="5476265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21347" y="4682234"/>
            <a:ext cx="2060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30" dirty="0">
                <a:solidFill>
                  <a:srgbClr val="FFFFFF"/>
                </a:solidFill>
                <a:latin typeface="Trebuchet MS"/>
                <a:cs typeface="Trebuchet MS"/>
              </a:rPr>
              <a:t>Conclusions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82" y="0"/>
            <a:ext cx="4860925" cy="6847840"/>
            <a:chOff x="16182" y="0"/>
            <a:chExt cx="4860925" cy="68478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2" y="0"/>
              <a:ext cx="4543421" cy="68478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62200" y="1671637"/>
              <a:ext cx="2514600" cy="3586479"/>
            </a:xfrm>
            <a:custGeom>
              <a:avLst/>
              <a:gdLst/>
              <a:ahLst/>
              <a:cxnLst/>
              <a:rect l="l" t="t" r="r" b="b"/>
              <a:pathLst>
                <a:path w="2514600" h="3586479">
                  <a:moveTo>
                    <a:pt x="2514600" y="0"/>
                  </a:moveTo>
                  <a:lnTo>
                    <a:pt x="0" y="0"/>
                  </a:lnTo>
                  <a:lnTo>
                    <a:pt x="0" y="3586162"/>
                  </a:lnTo>
                  <a:lnTo>
                    <a:pt x="2514600" y="3586162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26512" y="2975355"/>
            <a:ext cx="2186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3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1734" y="3771646"/>
            <a:ext cx="5476875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10"/>
              </a:lnSpc>
            </a:pPr>
            <a:r>
              <a:rPr sz="2800" spc="175" dirty="0">
                <a:solidFill>
                  <a:srgbClr val="FFFFFF"/>
                </a:solidFill>
                <a:latin typeface="Trebuchet MS"/>
                <a:cs typeface="Trebuchet MS"/>
              </a:rPr>
              <a:t>Red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44200" y="985964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1295400" y="0"/>
                </a:moveTo>
                <a:lnTo>
                  <a:pt x="0" y="0"/>
                </a:lnTo>
                <a:lnTo>
                  <a:pt x="0" y="685673"/>
                </a:lnTo>
                <a:lnTo>
                  <a:pt x="1295400" y="685673"/>
                </a:lnTo>
                <a:lnTo>
                  <a:pt x="1295400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099800" y="966722"/>
            <a:ext cx="584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4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2800" spc="15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22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44200" y="1925129"/>
            <a:ext cx="1295400" cy="685800"/>
          </a:xfrm>
          <a:prstGeom prst="rect">
            <a:avLst/>
          </a:prstGeom>
          <a:solidFill>
            <a:srgbClr val="FFFFFF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ts val="3329"/>
              </a:lnSpc>
            </a:pPr>
            <a:r>
              <a:rPr sz="2800" spc="70" dirty="0">
                <a:solidFill>
                  <a:srgbClr val="181717"/>
                </a:solidFill>
                <a:latin typeface="Trebuchet MS"/>
                <a:cs typeface="Trebuchet MS"/>
              </a:rPr>
              <a:t>7-52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44200" y="2843085"/>
            <a:ext cx="129540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ts val="3325"/>
              </a:lnSpc>
            </a:pPr>
            <a:r>
              <a:rPr sz="2800" spc="110" dirty="0">
                <a:solidFill>
                  <a:srgbClr val="FFFFFF"/>
                </a:solidFill>
                <a:latin typeface="Trebuchet MS"/>
                <a:cs typeface="Trebuchet MS"/>
              </a:rPr>
              <a:t>53-65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44200" y="3771646"/>
            <a:ext cx="129540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69545">
              <a:lnSpc>
                <a:spcPts val="3310"/>
              </a:lnSpc>
            </a:pPr>
            <a:r>
              <a:rPr sz="2800" spc="120" dirty="0">
                <a:solidFill>
                  <a:srgbClr val="FFFFFF"/>
                </a:solidFill>
                <a:latin typeface="Trebuchet MS"/>
                <a:cs typeface="Trebuchet MS"/>
              </a:rPr>
              <a:t>66-81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744200" y="4700206"/>
            <a:ext cx="1295400" cy="685800"/>
          </a:xfrm>
          <a:custGeom>
            <a:avLst/>
            <a:gdLst/>
            <a:ahLst/>
            <a:cxnLst/>
            <a:rect l="l" t="t" r="r" b="b"/>
            <a:pathLst>
              <a:path w="1295400" h="685800">
                <a:moveTo>
                  <a:pt x="1295400" y="0"/>
                </a:moveTo>
                <a:lnTo>
                  <a:pt x="0" y="0"/>
                </a:lnTo>
                <a:lnTo>
                  <a:pt x="0" y="685672"/>
                </a:lnTo>
                <a:lnTo>
                  <a:pt x="1295400" y="685672"/>
                </a:lnTo>
                <a:lnTo>
                  <a:pt x="1295400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900574" y="4682234"/>
            <a:ext cx="982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14" dirty="0">
                <a:solidFill>
                  <a:srgbClr val="FFFFFF"/>
                </a:solidFill>
                <a:latin typeface="Trebuchet MS"/>
                <a:cs typeface="Trebuchet MS"/>
              </a:rPr>
              <a:t>82</a:t>
            </a:r>
            <a:r>
              <a:rPr sz="2800" spc="15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800" spc="114" dirty="0">
                <a:solidFill>
                  <a:srgbClr val="FFFFFF"/>
                </a:solidFill>
                <a:latin typeface="Trebuchet MS"/>
                <a:cs typeface="Trebuchet MS"/>
              </a:rPr>
              <a:t>87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583" y="1923288"/>
            <a:ext cx="365760" cy="1159510"/>
          </a:xfrm>
          <a:custGeom>
            <a:avLst/>
            <a:gdLst/>
            <a:ahLst/>
            <a:cxnLst/>
            <a:rect l="l" t="t" r="r" b="b"/>
            <a:pathLst>
              <a:path w="365759" h="1159510">
                <a:moveTo>
                  <a:pt x="365759" y="0"/>
                </a:moveTo>
                <a:lnTo>
                  <a:pt x="0" y="0"/>
                </a:lnTo>
                <a:lnTo>
                  <a:pt x="0" y="1159192"/>
                </a:lnTo>
                <a:lnTo>
                  <a:pt x="365759" y="1159192"/>
                </a:lnTo>
                <a:lnTo>
                  <a:pt x="365759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8072" y="1837944"/>
            <a:ext cx="365760" cy="1244600"/>
          </a:xfrm>
          <a:custGeom>
            <a:avLst/>
            <a:gdLst/>
            <a:ahLst/>
            <a:cxnLst/>
            <a:rect l="l" t="t" r="r" b="b"/>
            <a:pathLst>
              <a:path w="365760" h="1244600">
                <a:moveTo>
                  <a:pt x="365759" y="0"/>
                </a:moveTo>
                <a:lnTo>
                  <a:pt x="0" y="0"/>
                </a:lnTo>
                <a:lnTo>
                  <a:pt x="0" y="1244536"/>
                </a:lnTo>
                <a:lnTo>
                  <a:pt x="365759" y="1244536"/>
                </a:lnTo>
                <a:lnTo>
                  <a:pt x="365759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3560" y="1859279"/>
            <a:ext cx="365760" cy="1223645"/>
          </a:xfrm>
          <a:custGeom>
            <a:avLst/>
            <a:gdLst/>
            <a:ahLst/>
            <a:cxnLst/>
            <a:rect l="l" t="t" r="r" b="b"/>
            <a:pathLst>
              <a:path w="365760" h="1223645">
                <a:moveTo>
                  <a:pt x="365759" y="0"/>
                </a:moveTo>
                <a:lnTo>
                  <a:pt x="0" y="0"/>
                </a:lnTo>
                <a:lnTo>
                  <a:pt x="0" y="1223200"/>
                </a:lnTo>
                <a:lnTo>
                  <a:pt x="365759" y="1223200"/>
                </a:lnTo>
                <a:lnTo>
                  <a:pt x="365759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9048" y="1676400"/>
            <a:ext cx="365760" cy="1406525"/>
          </a:xfrm>
          <a:custGeom>
            <a:avLst/>
            <a:gdLst/>
            <a:ahLst/>
            <a:cxnLst/>
            <a:rect l="l" t="t" r="r" b="b"/>
            <a:pathLst>
              <a:path w="365760" h="1406525">
                <a:moveTo>
                  <a:pt x="365759" y="0"/>
                </a:moveTo>
                <a:lnTo>
                  <a:pt x="0" y="0"/>
                </a:lnTo>
                <a:lnTo>
                  <a:pt x="0" y="1406080"/>
                </a:lnTo>
                <a:lnTo>
                  <a:pt x="365759" y="1406080"/>
                </a:lnTo>
                <a:lnTo>
                  <a:pt x="365759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4535" y="1548383"/>
            <a:ext cx="365760" cy="1534160"/>
          </a:xfrm>
          <a:custGeom>
            <a:avLst/>
            <a:gdLst/>
            <a:ahLst/>
            <a:cxnLst/>
            <a:rect l="l" t="t" r="r" b="b"/>
            <a:pathLst>
              <a:path w="365760" h="1534160">
                <a:moveTo>
                  <a:pt x="365759" y="0"/>
                </a:moveTo>
                <a:lnTo>
                  <a:pt x="0" y="0"/>
                </a:lnTo>
                <a:lnTo>
                  <a:pt x="0" y="1534096"/>
                </a:lnTo>
                <a:lnTo>
                  <a:pt x="365759" y="1534096"/>
                </a:lnTo>
                <a:lnTo>
                  <a:pt x="365759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9535" y="2667000"/>
            <a:ext cx="365760" cy="415925"/>
          </a:xfrm>
          <a:custGeom>
            <a:avLst/>
            <a:gdLst/>
            <a:ahLst/>
            <a:cxnLst/>
            <a:rect l="l" t="t" r="r" b="b"/>
            <a:pathLst>
              <a:path w="365760" h="415925">
                <a:moveTo>
                  <a:pt x="365760" y="0"/>
                </a:moveTo>
                <a:lnTo>
                  <a:pt x="0" y="0"/>
                </a:lnTo>
                <a:lnTo>
                  <a:pt x="0" y="415480"/>
                </a:lnTo>
                <a:lnTo>
                  <a:pt x="365760" y="415480"/>
                </a:lnTo>
                <a:lnTo>
                  <a:pt x="365760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0511" y="2670048"/>
            <a:ext cx="365760" cy="412750"/>
          </a:xfrm>
          <a:custGeom>
            <a:avLst/>
            <a:gdLst/>
            <a:ahLst/>
            <a:cxnLst/>
            <a:rect l="l" t="t" r="r" b="b"/>
            <a:pathLst>
              <a:path w="365760" h="412750">
                <a:moveTo>
                  <a:pt x="365760" y="0"/>
                </a:moveTo>
                <a:lnTo>
                  <a:pt x="0" y="0"/>
                </a:lnTo>
                <a:lnTo>
                  <a:pt x="0" y="412432"/>
                </a:lnTo>
                <a:lnTo>
                  <a:pt x="365760" y="412432"/>
                </a:lnTo>
                <a:lnTo>
                  <a:pt x="365760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5015" y="1954784"/>
            <a:ext cx="280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900" spc="1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900" spc="35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0324" y="1869440"/>
            <a:ext cx="281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900" spc="15" dirty="0">
                <a:solidFill>
                  <a:srgbClr val="FFFFFF"/>
                </a:solidFill>
                <a:latin typeface="Trebuchet MS"/>
                <a:cs typeface="Trebuchet MS"/>
              </a:rPr>
              <a:t>74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1985" y="1890776"/>
            <a:ext cx="2698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0368" y="1707896"/>
            <a:ext cx="264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900" spc="-3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6954" y="1579879"/>
            <a:ext cx="283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900" spc="1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endParaRPr sz="900">
              <a:latin typeface="Trebuchet MS"/>
              <a:cs typeface="Trebuchet MS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62583" y="2728722"/>
          <a:ext cx="5125078" cy="553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98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89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98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98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985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985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53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1024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1066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1043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1227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1126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5"/>
                        </a:lnSpc>
                      </a:pPr>
                      <a:r>
                        <a:rPr sz="9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29">
                <a:tc>
                  <a:txBody>
                    <a:bodyPr/>
                    <a:lstStyle/>
                    <a:p>
                      <a:pPr marL="47625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5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2009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-2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2013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-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2017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10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0"/>
                        </a:lnSpc>
                        <a:spcBef>
                          <a:spcPts val="459"/>
                        </a:spcBef>
                      </a:pPr>
                      <a:r>
                        <a:rPr sz="900" spc="5" dirty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2019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58419" marB="0"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417440" y="1256792"/>
            <a:ext cx="306070" cy="18878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365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5000</a:t>
            </a:r>
            <a:endParaRPr sz="900">
              <a:latin typeface="Trebuchet MS"/>
              <a:cs typeface="Trebuchet MS"/>
            </a:endParaRPr>
          </a:p>
          <a:p>
            <a:pPr marR="17145" algn="r">
              <a:lnSpc>
                <a:spcPct val="100000"/>
              </a:lnSpc>
              <a:spcBef>
                <a:spcPts val="260"/>
              </a:spcBef>
            </a:pP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4500</a:t>
            </a:r>
            <a:endParaRPr sz="900">
              <a:latin typeface="Trebuchet MS"/>
              <a:cs typeface="Trebuchet MS"/>
            </a:endParaRPr>
          </a:p>
          <a:p>
            <a:pPr marR="12065" algn="r">
              <a:lnSpc>
                <a:spcPct val="100000"/>
              </a:lnSpc>
              <a:spcBef>
                <a:spcPts val="240"/>
              </a:spcBef>
            </a:pP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4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 marR="15240" algn="r">
              <a:lnSpc>
                <a:spcPct val="100000"/>
              </a:lnSpc>
              <a:spcBef>
                <a:spcPts val="265"/>
              </a:spcBef>
            </a:pP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3500</a:t>
            </a:r>
            <a:endParaRPr sz="900">
              <a:latin typeface="Trebuchet MS"/>
              <a:cs typeface="Trebuchet MS"/>
            </a:endParaRPr>
          </a:p>
          <a:p>
            <a:pPr marR="10160" algn="r">
              <a:lnSpc>
                <a:spcPct val="100000"/>
              </a:lnSpc>
              <a:spcBef>
                <a:spcPts val="24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3000</a:t>
            </a:r>
            <a:endParaRPr sz="900">
              <a:latin typeface="Trebuchet MS"/>
              <a:cs typeface="Trebuchet MS"/>
            </a:endParaRPr>
          </a:p>
          <a:p>
            <a:pPr marR="14604" algn="r">
              <a:lnSpc>
                <a:spcPct val="100000"/>
              </a:lnSpc>
              <a:spcBef>
                <a:spcPts val="265"/>
              </a:spcBef>
            </a:pP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2500</a:t>
            </a:r>
            <a:endParaRPr sz="900">
              <a:latin typeface="Trebuchet MS"/>
              <a:cs typeface="Trebuchet MS"/>
            </a:endParaRPr>
          </a:p>
          <a:p>
            <a:pPr marR="9525" algn="r">
              <a:lnSpc>
                <a:spcPct val="100000"/>
              </a:lnSpc>
              <a:spcBef>
                <a:spcPts val="24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2000</a:t>
            </a:r>
            <a:endParaRPr sz="9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</a:pP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1500</a:t>
            </a:r>
            <a:endParaRPr sz="900">
              <a:latin typeface="Trebuchet MS"/>
              <a:cs typeface="Trebuchet MS"/>
            </a:endParaRPr>
          </a:p>
          <a:p>
            <a:pPr marR="12065" algn="r">
              <a:lnSpc>
                <a:spcPct val="100000"/>
              </a:lnSpc>
              <a:spcBef>
                <a:spcPts val="240"/>
              </a:spcBef>
            </a:pP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1000</a:t>
            </a:r>
            <a:endParaRPr sz="900">
              <a:latin typeface="Trebuchet MS"/>
              <a:cs typeface="Trebuchet MS"/>
            </a:endParaRPr>
          </a:p>
          <a:p>
            <a:pPr marR="16510" algn="r">
              <a:lnSpc>
                <a:spcPct val="100000"/>
              </a:lnSpc>
              <a:spcBef>
                <a:spcPts val="265"/>
              </a:spcBef>
            </a:pP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500</a:t>
            </a:r>
            <a:endParaRPr sz="900">
              <a:latin typeface="Trebuchet MS"/>
              <a:cs typeface="Trebuchet MS"/>
            </a:endParaRPr>
          </a:p>
          <a:p>
            <a:pPr marR="10795" algn="r">
              <a:lnSpc>
                <a:spcPct val="100000"/>
              </a:lnSpc>
              <a:spcBef>
                <a:spcPts val="235"/>
              </a:spcBef>
            </a:pP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510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595959"/>
                </a:solidFill>
              </a:rPr>
              <a:t>There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125" dirty="0">
                <a:solidFill>
                  <a:srgbClr val="595959"/>
                </a:solidFill>
              </a:rPr>
              <a:t>seems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to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be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unmet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demand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potatoes</a:t>
            </a:r>
            <a:endParaRPr sz="1800"/>
          </a:p>
        </p:txBody>
      </p:sp>
      <p:sp>
        <p:nvSpPr>
          <p:cNvPr id="17" name="object 17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24600" y="629983"/>
            <a:ext cx="0" cy="5502275"/>
          </a:xfrm>
          <a:custGeom>
            <a:avLst/>
            <a:gdLst/>
            <a:ahLst/>
            <a:cxnLst/>
            <a:rect l="l" t="t" r="r" b="b"/>
            <a:pathLst>
              <a:path h="5502275">
                <a:moveTo>
                  <a:pt x="0" y="0"/>
                </a:moveTo>
                <a:lnTo>
                  <a:pt x="1" y="550172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63" y="530936"/>
            <a:ext cx="6191250" cy="307975"/>
          </a:xfrm>
          <a:custGeom>
            <a:avLst/>
            <a:gdLst/>
            <a:ahLst/>
            <a:cxnLst/>
            <a:rect l="l" t="t" r="r" b="b"/>
            <a:pathLst>
              <a:path w="6191250" h="307975">
                <a:moveTo>
                  <a:pt x="6191252" y="0"/>
                </a:moveTo>
                <a:lnTo>
                  <a:pt x="0" y="0"/>
                </a:lnTo>
                <a:lnTo>
                  <a:pt x="0" y="307771"/>
                </a:lnTo>
                <a:lnTo>
                  <a:pt x="6191252" y="307771"/>
                </a:lnTo>
                <a:lnTo>
                  <a:pt x="61912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66557" y="550164"/>
            <a:ext cx="2999105" cy="69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Potato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production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Trebuchet MS"/>
                <a:cs typeface="Trebuchet MS"/>
              </a:rPr>
              <a:t>seems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stable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spc="35" dirty="0">
                <a:solidFill>
                  <a:srgbClr val="E0294A"/>
                </a:solidFill>
                <a:latin typeface="Trebuchet MS"/>
                <a:cs typeface="Trebuchet MS"/>
              </a:rPr>
              <a:t>Po</a:t>
            </a:r>
            <a:r>
              <a:rPr sz="1100" spc="-7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100" dirty="0">
                <a:solidFill>
                  <a:srgbClr val="E0294A"/>
                </a:solidFill>
                <a:latin typeface="Trebuchet MS"/>
                <a:cs typeface="Trebuchet MS"/>
              </a:rPr>
              <a:t>a</a:t>
            </a:r>
            <a:r>
              <a:rPr sz="1100" spc="-7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100" spc="6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1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E0294A"/>
                </a:solidFill>
                <a:latin typeface="Trebuchet MS"/>
                <a:cs typeface="Trebuchet MS"/>
              </a:rPr>
              <a:t>P</a:t>
            </a:r>
            <a:r>
              <a:rPr sz="1100" spc="-5" dirty="0">
                <a:solidFill>
                  <a:srgbClr val="E0294A"/>
                </a:solidFill>
                <a:latin typeface="Trebuchet MS"/>
                <a:cs typeface="Trebuchet MS"/>
              </a:rPr>
              <a:t>r</a:t>
            </a:r>
            <a:r>
              <a:rPr sz="1100" spc="30" dirty="0">
                <a:solidFill>
                  <a:srgbClr val="E0294A"/>
                </a:solidFill>
                <a:latin typeface="Trebuchet MS"/>
                <a:cs typeface="Trebuchet MS"/>
              </a:rPr>
              <a:t>oduc</a:t>
            </a:r>
            <a:r>
              <a:rPr sz="1100" spc="-7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100" spc="-80" dirty="0">
                <a:solidFill>
                  <a:srgbClr val="E0294A"/>
                </a:solidFill>
                <a:latin typeface="Trebuchet MS"/>
                <a:cs typeface="Trebuchet MS"/>
              </a:rPr>
              <a:t>i</a:t>
            </a:r>
            <a:r>
              <a:rPr sz="1100" spc="30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100" spc="4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100" spc="-9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100" spc="65" dirty="0">
                <a:solidFill>
                  <a:srgbClr val="E0294A"/>
                </a:solidFill>
                <a:latin typeface="Trebuchet MS"/>
                <a:cs typeface="Trebuchet MS"/>
              </a:rPr>
              <a:t>V</a:t>
            </a:r>
            <a:r>
              <a:rPr sz="1100" spc="30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100" spc="-25" dirty="0">
                <a:solidFill>
                  <a:srgbClr val="E0294A"/>
                </a:solidFill>
                <a:latin typeface="Trebuchet MS"/>
                <a:cs typeface="Trebuchet MS"/>
              </a:rPr>
              <a:t>l</a:t>
            </a:r>
            <a:r>
              <a:rPr sz="1100" spc="25" dirty="0">
                <a:solidFill>
                  <a:srgbClr val="E0294A"/>
                </a:solidFill>
                <a:latin typeface="Trebuchet MS"/>
                <a:cs typeface="Trebuchet MS"/>
              </a:rPr>
              <a:t>u</a:t>
            </a:r>
            <a:r>
              <a:rPr sz="1100" spc="50" dirty="0">
                <a:solidFill>
                  <a:srgbClr val="E0294A"/>
                </a:solidFill>
                <a:latin typeface="Trebuchet MS"/>
                <a:cs typeface="Trebuchet MS"/>
              </a:rPr>
              <a:t>m</a:t>
            </a:r>
            <a:r>
              <a:rPr sz="1100" spc="20" dirty="0">
                <a:solidFill>
                  <a:srgbClr val="E0294A"/>
                </a:solidFill>
                <a:latin typeface="Trebuchet MS"/>
                <a:cs typeface="Trebuchet MS"/>
              </a:rPr>
              <a:t>e</a:t>
            </a:r>
            <a:r>
              <a:rPr sz="1100" spc="95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r>
              <a:rPr sz="1100" spc="-9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100" spc="135" dirty="0">
                <a:solidFill>
                  <a:srgbClr val="E0294A"/>
                </a:solidFill>
                <a:latin typeface="Trebuchet MS"/>
                <a:cs typeface="Trebuchet MS"/>
              </a:rPr>
              <a:t>M</a:t>
            </a:r>
            <a:r>
              <a:rPr sz="1100" dirty="0">
                <a:solidFill>
                  <a:srgbClr val="E0294A"/>
                </a:solidFill>
                <a:latin typeface="Trebuchet MS"/>
                <a:cs typeface="Trebuchet MS"/>
              </a:rPr>
              <a:t>a</a:t>
            </a:r>
            <a:r>
              <a:rPr sz="1100" spc="-25" dirty="0">
                <a:solidFill>
                  <a:srgbClr val="E0294A"/>
                </a:solidFill>
                <a:latin typeface="Trebuchet MS"/>
                <a:cs typeface="Trebuchet MS"/>
              </a:rPr>
              <a:t>l</a:t>
            </a:r>
            <a:r>
              <a:rPr sz="1100" dirty="0">
                <a:solidFill>
                  <a:srgbClr val="E0294A"/>
                </a:solidFill>
                <a:latin typeface="Trebuchet MS"/>
                <a:cs typeface="Trebuchet MS"/>
              </a:rPr>
              <a:t>a</a:t>
            </a:r>
            <a:r>
              <a:rPr sz="1100" spc="35" dirty="0">
                <a:solidFill>
                  <a:srgbClr val="E0294A"/>
                </a:solidFill>
                <a:latin typeface="Trebuchet MS"/>
                <a:cs typeface="Trebuchet MS"/>
              </a:rPr>
              <a:t>w</a:t>
            </a:r>
            <a:r>
              <a:rPr sz="1100" spc="-80" dirty="0">
                <a:solidFill>
                  <a:srgbClr val="E0294A"/>
                </a:solidFill>
                <a:latin typeface="Trebuchet MS"/>
                <a:cs typeface="Trebuchet MS"/>
              </a:rPr>
              <a:t>i</a:t>
            </a:r>
            <a:r>
              <a:rPr sz="1100" spc="-175" dirty="0">
                <a:solidFill>
                  <a:srgbClr val="E0294A"/>
                </a:solidFill>
                <a:latin typeface="Trebuchet MS"/>
                <a:cs typeface="Trebuchet MS"/>
              </a:rPr>
              <a:t>,</a:t>
            </a:r>
            <a:r>
              <a:rPr sz="110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100" spc="10" dirty="0">
                <a:solidFill>
                  <a:srgbClr val="E0294A"/>
                </a:solidFill>
                <a:latin typeface="Trebuchet MS"/>
                <a:cs typeface="Trebuchet MS"/>
              </a:rPr>
              <a:t>x</a:t>
            </a:r>
            <a:r>
              <a:rPr sz="1100" spc="-9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100" spc="-110" dirty="0">
                <a:solidFill>
                  <a:srgbClr val="E0294A"/>
                </a:solidFill>
                <a:latin typeface="Trebuchet MS"/>
                <a:cs typeface="Trebuchet MS"/>
              </a:rPr>
              <a:t>1</a:t>
            </a:r>
            <a:r>
              <a:rPr sz="1100" spc="60" dirty="0">
                <a:solidFill>
                  <a:srgbClr val="E0294A"/>
                </a:solidFill>
                <a:latin typeface="Trebuchet MS"/>
                <a:cs typeface="Trebuchet MS"/>
              </a:rPr>
              <a:t>00</a:t>
            </a:r>
            <a:r>
              <a:rPr sz="1100" spc="95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1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100" spc="30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100" spc="1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100" spc="95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35681" y="1497202"/>
            <a:ext cx="2331720" cy="762635"/>
          </a:xfrm>
          <a:custGeom>
            <a:avLst/>
            <a:gdLst/>
            <a:ahLst/>
            <a:cxnLst/>
            <a:rect l="l" t="t" r="r" b="b"/>
            <a:pathLst>
              <a:path w="2331720" h="762635">
                <a:moveTo>
                  <a:pt x="239178" y="0"/>
                </a:moveTo>
                <a:lnTo>
                  <a:pt x="587935" y="0"/>
                </a:lnTo>
                <a:lnTo>
                  <a:pt x="1111070" y="0"/>
                </a:lnTo>
                <a:lnTo>
                  <a:pt x="2331719" y="0"/>
                </a:lnTo>
                <a:lnTo>
                  <a:pt x="2331719" y="127070"/>
                </a:lnTo>
                <a:lnTo>
                  <a:pt x="2331719" y="317676"/>
                </a:lnTo>
                <a:lnTo>
                  <a:pt x="2331719" y="762423"/>
                </a:lnTo>
                <a:lnTo>
                  <a:pt x="1111070" y="762423"/>
                </a:lnTo>
                <a:lnTo>
                  <a:pt x="587935" y="762423"/>
                </a:lnTo>
                <a:lnTo>
                  <a:pt x="239178" y="762423"/>
                </a:lnTo>
                <a:lnTo>
                  <a:pt x="239178" y="317676"/>
                </a:lnTo>
                <a:lnTo>
                  <a:pt x="0" y="287411"/>
                </a:lnTo>
                <a:lnTo>
                  <a:pt x="239178" y="127070"/>
                </a:lnTo>
                <a:lnTo>
                  <a:pt x="239178" y="0"/>
                </a:lnTo>
                <a:close/>
              </a:path>
            </a:pathLst>
          </a:custGeom>
          <a:ln w="127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94035" y="1615440"/>
            <a:ext cx="1853564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160"/>
              </a:spcBef>
            </a:pPr>
            <a:r>
              <a:rPr sz="1100" spc="25" dirty="0">
                <a:solidFill>
                  <a:srgbClr val="3B3838"/>
                </a:solidFill>
                <a:latin typeface="Trebuchet MS"/>
                <a:cs typeface="Trebuchet MS"/>
              </a:rPr>
              <a:t>This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75" dirty="0">
                <a:solidFill>
                  <a:srgbClr val="3B3838"/>
                </a:solidFill>
                <a:latin typeface="Trebuchet MS"/>
                <a:cs typeface="Trebuchet MS"/>
              </a:rPr>
              <a:t>seems</a:t>
            </a:r>
            <a:r>
              <a:rPr sz="1100" spc="-8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5" dirty="0">
                <a:solidFill>
                  <a:srgbClr val="3B3838"/>
                </a:solidFill>
                <a:latin typeface="Trebuchet MS"/>
                <a:cs typeface="Trebuchet MS"/>
              </a:rPr>
              <a:t>like</a:t>
            </a:r>
            <a:r>
              <a:rPr sz="1100" spc="-7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25" dirty="0">
                <a:solidFill>
                  <a:srgbClr val="3B3838"/>
                </a:solidFill>
                <a:latin typeface="Trebuchet MS"/>
                <a:cs typeface="Trebuchet MS"/>
              </a:rPr>
              <a:t>problematic </a:t>
            </a:r>
            <a:r>
              <a:rPr sz="1100" spc="-31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3B3838"/>
                </a:solidFill>
                <a:latin typeface="Trebuchet MS"/>
                <a:cs typeface="Trebuchet MS"/>
              </a:rPr>
              <a:t>data, </a:t>
            </a:r>
            <a:r>
              <a:rPr sz="1100" spc="25" dirty="0">
                <a:solidFill>
                  <a:srgbClr val="3B3838"/>
                </a:solidFill>
                <a:latin typeface="Trebuchet MS"/>
                <a:cs typeface="Trebuchet MS"/>
              </a:rPr>
              <a:t>but </a:t>
            </a:r>
            <a:r>
              <a:rPr sz="1100" spc="-5" dirty="0">
                <a:solidFill>
                  <a:srgbClr val="3B3838"/>
                </a:solidFill>
                <a:latin typeface="Trebuchet MS"/>
                <a:cs typeface="Trebuchet MS"/>
              </a:rPr>
              <a:t>will </a:t>
            </a:r>
            <a:r>
              <a:rPr sz="1100" spc="55" dirty="0">
                <a:solidFill>
                  <a:srgbClr val="3B3838"/>
                </a:solidFill>
                <a:latin typeface="Trebuchet MS"/>
                <a:cs typeface="Trebuchet MS"/>
              </a:rPr>
              <a:t>need 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to </a:t>
            </a:r>
            <a:r>
              <a:rPr sz="1100" spc="60" dirty="0">
                <a:solidFill>
                  <a:srgbClr val="3B3838"/>
                </a:solidFill>
                <a:latin typeface="Trebuchet MS"/>
                <a:cs typeface="Trebuchet MS"/>
              </a:rPr>
              <a:t>be </a:t>
            </a:r>
            <a:r>
              <a:rPr sz="1100" spc="6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3B3838"/>
                </a:solidFill>
                <a:latin typeface="Trebuchet MS"/>
                <a:cs typeface="Trebuchet MS"/>
              </a:rPr>
              <a:t>checked</a:t>
            </a:r>
            <a:r>
              <a:rPr sz="1100" spc="-7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B3838"/>
                </a:solidFill>
                <a:latin typeface="Trebuchet MS"/>
                <a:cs typeface="Trebuchet MS"/>
              </a:rPr>
              <a:t>in</a:t>
            </a:r>
            <a:r>
              <a:rPr sz="1100" spc="-6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B3838"/>
                </a:solidFill>
                <a:latin typeface="Trebuchet MS"/>
                <a:cs typeface="Trebuchet MS"/>
              </a:rPr>
              <a:t>field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29639" y="5056632"/>
            <a:ext cx="597535" cy="530860"/>
            <a:chOff x="929639" y="5056632"/>
            <a:chExt cx="597535" cy="530860"/>
          </a:xfrm>
        </p:grpSpPr>
        <p:sp>
          <p:nvSpPr>
            <p:cNvPr id="24" name="object 24"/>
            <p:cNvSpPr/>
            <p:nvPr/>
          </p:nvSpPr>
          <p:spPr>
            <a:xfrm>
              <a:off x="929639" y="5096256"/>
              <a:ext cx="597535" cy="490855"/>
            </a:xfrm>
            <a:custGeom>
              <a:avLst/>
              <a:gdLst/>
              <a:ahLst/>
              <a:cxnLst/>
              <a:rect l="l" t="t" r="r" b="b"/>
              <a:pathLst>
                <a:path w="597535" h="490854">
                  <a:moveTo>
                    <a:pt x="597407" y="0"/>
                  </a:moveTo>
                  <a:lnTo>
                    <a:pt x="0" y="0"/>
                  </a:lnTo>
                  <a:lnTo>
                    <a:pt x="0" y="490728"/>
                  </a:lnTo>
                  <a:lnTo>
                    <a:pt x="597407" y="490728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9639" y="5056632"/>
              <a:ext cx="597535" cy="40005"/>
            </a:xfrm>
            <a:custGeom>
              <a:avLst/>
              <a:gdLst/>
              <a:ahLst/>
              <a:cxnLst/>
              <a:rect l="l" t="t" r="r" b="b"/>
              <a:pathLst>
                <a:path w="597535" h="40004">
                  <a:moveTo>
                    <a:pt x="597407" y="0"/>
                  </a:moveTo>
                  <a:lnTo>
                    <a:pt x="0" y="0"/>
                  </a:lnTo>
                  <a:lnTo>
                    <a:pt x="0" y="39624"/>
                  </a:lnTo>
                  <a:lnTo>
                    <a:pt x="597407" y="39624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795272" y="4953000"/>
            <a:ext cx="594360" cy="634365"/>
            <a:chOff x="1795272" y="4953000"/>
            <a:chExt cx="594360" cy="634365"/>
          </a:xfrm>
        </p:grpSpPr>
        <p:sp>
          <p:nvSpPr>
            <p:cNvPr id="27" name="object 27"/>
            <p:cNvSpPr/>
            <p:nvPr/>
          </p:nvSpPr>
          <p:spPr>
            <a:xfrm>
              <a:off x="1795272" y="4977383"/>
              <a:ext cx="594360" cy="609600"/>
            </a:xfrm>
            <a:custGeom>
              <a:avLst/>
              <a:gdLst/>
              <a:ahLst/>
              <a:cxnLst/>
              <a:rect l="l" t="t" r="r" b="b"/>
              <a:pathLst>
                <a:path w="594360" h="609600">
                  <a:moveTo>
                    <a:pt x="594359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594359" y="609600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95272" y="4953000"/>
              <a:ext cx="594360" cy="24765"/>
            </a:xfrm>
            <a:custGeom>
              <a:avLst/>
              <a:gdLst/>
              <a:ahLst/>
              <a:cxnLst/>
              <a:rect l="l" t="t" r="r" b="b"/>
              <a:pathLst>
                <a:path w="594360" h="24764">
                  <a:moveTo>
                    <a:pt x="594359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594359" y="24383"/>
                  </a:lnTo>
                  <a:lnTo>
                    <a:pt x="594359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657855" y="4977384"/>
            <a:ext cx="597535" cy="609600"/>
            <a:chOff x="2657855" y="4977384"/>
            <a:chExt cx="597535" cy="609600"/>
          </a:xfrm>
        </p:grpSpPr>
        <p:sp>
          <p:nvSpPr>
            <p:cNvPr id="30" name="object 30"/>
            <p:cNvSpPr/>
            <p:nvPr/>
          </p:nvSpPr>
          <p:spPr>
            <a:xfrm>
              <a:off x="2657855" y="4995672"/>
              <a:ext cx="597535" cy="591820"/>
            </a:xfrm>
            <a:custGeom>
              <a:avLst/>
              <a:gdLst/>
              <a:ahLst/>
              <a:cxnLst/>
              <a:rect l="l" t="t" r="r" b="b"/>
              <a:pathLst>
                <a:path w="597535" h="591820">
                  <a:moveTo>
                    <a:pt x="597407" y="0"/>
                  </a:moveTo>
                  <a:lnTo>
                    <a:pt x="0" y="0"/>
                  </a:lnTo>
                  <a:lnTo>
                    <a:pt x="0" y="591311"/>
                  </a:lnTo>
                  <a:lnTo>
                    <a:pt x="597407" y="591311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57855" y="4977384"/>
              <a:ext cx="597535" cy="18415"/>
            </a:xfrm>
            <a:custGeom>
              <a:avLst/>
              <a:gdLst/>
              <a:ahLst/>
              <a:cxnLst/>
              <a:rect l="l" t="t" r="r" b="b"/>
              <a:pathLst>
                <a:path w="597535" h="18414">
                  <a:moveTo>
                    <a:pt x="597407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597407" y="18288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523488" y="4983479"/>
            <a:ext cx="597535" cy="603885"/>
            <a:chOff x="3523488" y="4983479"/>
            <a:chExt cx="597535" cy="603885"/>
          </a:xfrm>
        </p:grpSpPr>
        <p:sp>
          <p:nvSpPr>
            <p:cNvPr id="33" name="object 33"/>
            <p:cNvSpPr/>
            <p:nvPr/>
          </p:nvSpPr>
          <p:spPr>
            <a:xfrm>
              <a:off x="3523488" y="5020055"/>
              <a:ext cx="597535" cy="567055"/>
            </a:xfrm>
            <a:custGeom>
              <a:avLst/>
              <a:gdLst/>
              <a:ahLst/>
              <a:cxnLst/>
              <a:rect l="l" t="t" r="r" b="b"/>
              <a:pathLst>
                <a:path w="597535" h="567054">
                  <a:moveTo>
                    <a:pt x="597408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597408" y="566928"/>
                  </a:lnTo>
                  <a:lnTo>
                    <a:pt x="59740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23488" y="4983479"/>
              <a:ext cx="597535" cy="36830"/>
            </a:xfrm>
            <a:custGeom>
              <a:avLst/>
              <a:gdLst/>
              <a:ahLst/>
              <a:cxnLst/>
              <a:rect l="l" t="t" r="r" b="b"/>
              <a:pathLst>
                <a:path w="597535" h="36829">
                  <a:moveTo>
                    <a:pt x="597408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597408" y="36576"/>
                  </a:lnTo>
                  <a:lnTo>
                    <a:pt x="597408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389120" y="4910328"/>
            <a:ext cx="594360" cy="676910"/>
          </a:xfrm>
          <a:prstGeom prst="rect">
            <a:avLst/>
          </a:prstGeom>
          <a:solidFill>
            <a:srgbClr val="C55A1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spc="10" dirty="0">
                <a:solidFill>
                  <a:srgbClr val="FFFFFF"/>
                </a:solidFill>
                <a:latin typeface="Trebuchet MS"/>
                <a:cs typeface="Trebuchet MS"/>
              </a:rPr>
              <a:t>773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89120" y="4346447"/>
            <a:ext cx="594360" cy="563880"/>
          </a:xfrm>
          <a:prstGeom prst="rect">
            <a:avLst/>
          </a:prstGeom>
          <a:solidFill>
            <a:srgbClr val="009051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900" spc="35" dirty="0">
                <a:solidFill>
                  <a:srgbClr val="FFFFFF"/>
                </a:solidFill>
                <a:latin typeface="Trebuchet MS"/>
                <a:cs typeface="Trebuchet MS"/>
              </a:rPr>
              <a:t>642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7694" y="4048759"/>
            <a:ext cx="4713605" cy="1604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385"/>
              </a:spcBef>
            </a:pP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1600</a:t>
            </a:r>
            <a:endParaRPr sz="900">
              <a:latin typeface="Trebuchet MS"/>
              <a:cs typeface="Trebuchet MS"/>
            </a:endParaRPr>
          </a:p>
          <a:p>
            <a:pPr marL="19050">
              <a:lnSpc>
                <a:spcPct val="100000"/>
              </a:lnSpc>
              <a:spcBef>
                <a:spcPts val="290"/>
              </a:spcBef>
            </a:pP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1400</a:t>
            </a:r>
            <a:endParaRPr sz="900">
              <a:latin typeface="Trebuchet MS"/>
              <a:cs typeface="Trebuchet MS"/>
            </a:endParaRPr>
          </a:p>
          <a:p>
            <a:pPr marL="21590">
              <a:lnSpc>
                <a:spcPct val="100000"/>
              </a:lnSpc>
              <a:spcBef>
                <a:spcPts val="310"/>
              </a:spcBef>
            </a:pPr>
            <a:r>
              <a:rPr sz="900" spc="10" dirty="0">
                <a:solidFill>
                  <a:srgbClr val="595959"/>
                </a:solidFill>
                <a:latin typeface="Trebuchet MS"/>
                <a:cs typeface="Trebuchet MS"/>
              </a:rPr>
              <a:t>1200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1000</a:t>
            </a:r>
            <a:endParaRPr sz="900">
              <a:latin typeface="Trebuchet MS"/>
              <a:cs typeface="Trebuchet MS"/>
            </a:endParaRPr>
          </a:p>
          <a:p>
            <a:pPr marL="65405">
              <a:lnSpc>
                <a:spcPct val="100000"/>
              </a:lnSpc>
              <a:spcBef>
                <a:spcPts val="285"/>
              </a:spcBef>
            </a:pPr>
            <a:r>
              <a:rPr sz="900" spc="75" dirty="0">
                <a:solidFill>
                  <a:srgbClr val="595959"/>
                </a:solidFill>
                <a:latin typeface="Trebuchet MS"/>
                <a:cs typeface="Trebuchet MS"/>
              </a:rPr>
              <a:t>800</a:t>
            </a:r>
            <a:endParaRPr sz="900">
              <a:latin typeface="Trebuchet MS"/>
              <a:cs typeface="Trebuchet MS"/>
            </a:endParaRPr>
          </a:p>
          <a:p>
            <a:pPr marL="64769">
              <a:lnSpc>
                <a:spcPct val="100000"/>
              </a:lnSpc>
              <a:spcBef>
                <a:spcPts val="315"/>
              </a:spcBef>
            </a:pPr>
            <a:r>
              <a:rPr sz="900" spc="75" dirty="0">
                <a:solidFill>
                  <a:srgbClr val="595959"/>
                </a:solidFill>
                <a:latin typeface="Trebuchet MS"/>
                <a:cs typeface="Trebuchet MS"/>
              </a:rPr>
              <a:t>600</a:t>
            </a:r>
            <a:endParaRPr sz="900">
              <a:latin typeface="Trebuchet MS"/>
              <a:cs typeface="Trebuchet MS"/>
            </a:endParaRPr>
          </a:p>
          <a:p>
            <a:pPr marL="70485">
              <a:lnSpc>
                <a:spcPct val="100000"/>
              </a:lnSpc>
              <a:spcBef>
                <a:spcPts val="310"/>
              </a:spcBef>
            </a:pPr>
            <a:r>
              <a:rPr sz="900" spc="75" dirty="0">
                <a:solidFill>
                  <a:srgbClr val="595959"/>
                </a:solidFill>
                <a:latin typeface="Trebuchet MS"/>
                <a:cs typeface="Trebuchet MS"/>
              </a:rPr>
              <a:t>400</a:t>
            </a:r>
            <a:endParaRPr sz="900">
              <a:latin typeface="Trebuchet MS"/>
              <a:cs typeface="Trebuchet MS"/>
            </a:endParaRPr>
          </a:p>
          <a:p>
            <a:pPr marL="204470" marR="5080" indent="-131445">
              <a:lnSpc>
                <a:spcPct val="126699"/>
              </a:lnSpc>
              <a:spcBef>
                <a:spcPts val="25"/>
              </a:spcBef>
              <a:tabLst>
                <a:tab pos="4700270" algn="l"/>
              </a:tabLst>
            </a:pP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200 </a:t>
            </a:r>
            <a:r>
              <a:rPr sz="900" u="sng" spc="40" dirty="0">
                <a:solidFill>
                  <a:srgbClr val="595959"/>
                </a:solidFill>
                <a:uFill>
                  <a:solidFill>
                    <a:srgbClr val="D9D9D9"/>
                  </a:solidFill>
                </a:uFill>
                <a:latin typeface="Trebuchet MS"/>
                <a:cs typeface="Trebuchet MS"/>
              </a:rPr>
              <a:t>	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2140" y="5636767"/>
            <a:ext cx="266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20" dirty="0">
                <a:solidFill>
                  <a:srgbClr val="595959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48085" y="5636767"/>
            <a:ext cx="2711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48244" y="595357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375" y="0"/>
                </a:moveTo>
                <a:lnTo>
                  <a:pt x="0" y="0"/>
                </a:lnTo>
                <a:lnTo>
                  <a:pt x="0" y="60378"/>
                </a:lnTo>
                <a:lnTo>
                  <a:pt x="60375" y="60378"/>
                </a:lnTo>
                <a:lnTo>
                  <a:pt x="60375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85148" y="595357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60375" y="0"/>
                </a:moveTo>
                <a:lnTo>
                  <a:pt x="0" y="0"/>
                </a:lnTo>
                <a:lnTo>
                  <a:pt x="0" y="60378"/>
                </a:lnTo>
                <a:lnTo>
                  <a:pt x="60375" y="60378"/>
                </a:lnTo>
                <a:lnTo>
                  <a:pt x="60375" y="0"/>
                </a:lnTo>
                <a:close/>
              </a:path>
            </a:pathLst>
          </a:custGeom>
          <a:solidFill>
            <a:srgbClr val="0090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21345" y="5636767"/>
            <a:ext cx="249999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00"/>
              </a:spcBef>
              <a:tabLst>
                <a:tab pos="1212850" algn="l"/>
                <a:tab pos="2073910" algn="l"/>
              </a:tabLst>
            </a:pPr>
            <a:r>
              <a:rPr sz="900" spc="10" dirty="0">
                <a:solidFill>
                  <a:srgbClr val="595959"/>
                </a:solidFill>
                <a:latin typeface="Trebuchet MS"/>
                <a:cs typeface="Trebuchet MS"/>
              </a:rPr>
              <a:t>2016	</a:t>
            </a: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2017	</a:t>
            </a:r>
            <a:r>
              <a:rPr sz="900" spc="10" dirty="0">
                <a:solidFill>
                  <a:srgbClr val="595959"/>
                </a:solidFill>
                <a:latin typeface="Trebuchet MS"/>
                <a:cs typeface="Trebuchet MS"/>
              </a:rPr>
              <a:t>2018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949325" algn="l"/>
              </a:tabLst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15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h</a:t>
            </a:r>
            <a:r>
              <a:rPr sz="900" spc="-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6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-35" dirty="0">
                <a:solidFill>
                  <a:srgbClr val="595959"/>
                </a:solidFill>
                <a:latin typeface="Trebuchet MS"/>
                <a:cs typeface="Trebuchet MS"/>
              </a:rPr>
              <a:t>f</a:t>
            </a:r>
            <a:r>
              <a:rPr sz="900" spc="-5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	</a:t>
            </a:r>
            <a:r>
              <a:rPr sz="900" spc="7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30" dirty="0">
                <a:solidFill>
                  <a:srgbClr val="595959"/>
                </a:solidFill>
                <a:latin typeface="Trebuchet MS"/>
                <a:cs typeface="Trebuchet MS"/>
              </a:rPr>
              <a:t>z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-145" dirty="0">
                <a:solidFill>
                  <a:srgbClr val="595959"/>
                </a:solidFill>
                <a:latin typeface="Trebuchet MS"/>
                <a:cs typeface="Trebuchet MS"/>
              </a:rPr>
              <a:t>,</a:t>
            </a:r>
            <a:r>
              <a:rPr sz="900" spc="-6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it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d</a:t>
            </a:r>
            <a:r>
              <a:rPr sz="900" spc="-4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70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900" spc="10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p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114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-25" dirty="0">
                <a:solidFill>
                  <a:srgbClr val="595959"/>
                </a:solidFill>
                <a:latin typeface="Trebuchet MS"/>
                <a:cs typeface="Trebuchet MS"/>
              </a:rPr>
              <a:t>f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32006" y="5440680"/>
            <a:ext cx="6432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5" dirty="0">
                <a:solidFill>
                  <a:srgbClr val="3B3838"/>
                </a:solidFill>
                <a:latin typeface="Trebuchet MS"/>
                <a:cs typeface="Trebuchet MS"/>
              </a:rPr>
              <a:t>$</a:t>
            </a:r>
            <a:r>
              <a:rPr sz="1100" spc="60" dirty="0">
                <a:solidFill>
                  <a:srgbClr val="3B3838"/>
                </a:solidFill>
                <a:latin typeface="Trebuchet MS"/>
                <a:cs typeface="Trebuchet MS"/>
              </a:rPr>
              <a:t>5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27</a:t>
            </a:r>
            <a:r>
              <a:rPr sz="1100" spc="35" dirty="0">
                <a:solidFill>
                  <a:srgbClr val="3B3838"/>
                </a:solidFill>
                <a:latin typeface="Trebuchet MS"/>
                <a:cs typeface="Trebuchet MS"/>
              </a:rPr>
              <a:t>/t</a:t>
            </a:r>
            <a:r>
              <a:rPr sz="1100" spc="55" dirty="0">
                <a:solidFill>
                  <a:srgbClr val="3B3838"/>
                </a:solidFill>
                <a:latin typeface="Trebuchet MS"/>
                <a:cs typeface="Trebuchet MS"/>
              </a:rPr>
              <a:t>on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32006" y="4666488"/>
            <a:ext cx="6527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0" dirty="0">
                <a:solidFill>
                  <a:srgbClr val="3B3838"/>
                </a:solidFill>
                <a:latin typeface="Trebuchet MS"/>
                <a:cs typeface="Trebuchet MS"/>
              </a:rPr>
              <a:t>$</a:t>
            </a:r>
            <a:r>
              <a:rPr sz="1100" spc="65" dirty="0">
                <a:solidFill>
                  <a:srgbClr val="3B3838"/>
                </a:solidFill>
                <a:latin typeface="Trebuchet MS"/>
                <a:cs typeface="Trebuchet MS"/>
              </a:rPr>
              <a:t>3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2</a:t>
            </a:r>
            <a:r>
              <a:rPr sz="1100" spc="80" dirty="0">
                <a:solidFill>
                  <a:srgbClr val="3B3838"/>
                </a:solidFill>
                <a:latin typeface="Trebuchet MS"/>
                <a:cs typeface="Trebuchet MS"/>
              </a:rPr>
              <a:t>8</a:t>
            </a:r>
            <a:r>
              <a:rPr sz="1100" spc="35" dirty="0">
                <a:solidFill>
                  <a:srgbClr val="3B3838"/>
                </a:solidFill>
                <a:latin typeface="Trebuchet MS"/>
                <a:cs typeface="Trebuchet MS"/>
              </a:rPr>
              <a:t>/t</a:t>
            </a:r>
            <a:r>
              <a:rPr sz="1100" spc="55" dirty="0">
                <a:solidFill>
                  <a:srgbClr val="3B3838"/>
                </a:solidFill>
                <a:latin typeface="Trebuchet MS"/>
                <a:cs typeface="Trebuchet MS"/>
              </a:rPr>
              <a:t>on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6519" y="5146243"/>
            <a:ext cx="311998" cy="30777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3220" y="4311561"/>
            <a:ext cx="305892" cy="30589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5057737" y="4340669"/>
            <a:ext cx="45720" cy="594360"/>
          </a:xfrm>
          <a:custGeom>
            <a:avLst/>
            <a:gdLst/>
            <a:ahLst/>
            <a:cxnLst/>
            <a:rect l="l" t="t" r="r" b="b"/>
            <a:pathLst>
              <a:path w="45720" h="594360">
                <a:moveTo>
                  <a:pt x="0" y="0"/>
                </a:moveTo>
                <a:lnTo>
                  <a:pt x="12625" y="0"/>
                </a:lnTo>
                <a:lnTo>
                  <a:pt x="22859" y="1705"/>
                </a:lnTo>
                <a:lnTo>
                  <a:pt x="22859" y="3809"/>
                </a:lnTo>
                <a:lnTo>
                  <a:pt x="22859" y="293181"/>
                </a:lnTo>
                <a:lnTo>
                  <a:pt x="22859" y="295285"/>
                </a:lnTo>
                <a:lnTo>
                  <a:pt x="33094" y="296991"/>
                </a:lnTo>
                <a:lnTo>
                  <a:pt x="45719" y="296991"/>
                </a:lnTo>
                <a:lnTo>
                  <a:pt x="33094" y="296991"/>
                </a:lnTo>
                <a:lnTo>
                  <a:pt x="22859" y="298696"/>
                </a:lnTo>
                <a:lnTo>
                  <a:pt x="22859" y="300800"/>
                </a:lnTo>
                <a:lnTo>
                  <a:pt x="22859" y="590171"/>
                </a:lnTo>
                <a:lnTo>
                  <a:pt x="22859" y="592275"/>
                </a:lnTo>
                <a:lnTo>
                  <a:pt x="12625" y="593981"/>
                </a:lnTo>
                <a:lnTo>
                  <a:pt x="0" y="593981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42166" y="4996192"/>
            <a:ext cx="71755" cy="594360"/>
          </a:xfrm>
          <a:custGeom>
            <a:avLst/>
            <a:gdLst/>
            <a:ahLst/>
            <a:cxnLst/>
            <a:rect l="l" t="t" r="r" b="b"/>
            <a:pathLst>
              <a:path w="71754" h="594360">
                <a:moveTo>
                  <a:pt x="0" y="0"/>
                </a:moveTo>
                <a:lnTo>
                  <a:pt x="13950" y="469"/>
                </a:lnTo>
                <a:lnTo>
                  <a:pt x="25342" y="1749"/>
                </a:lnTo>
                <a:lnTo>
                  <a:pt x="33023" y="3648"/>
                </a:lnTo>
                <a:lnTo>
                  <a:pt x="35840" y="5972"/>
                </a:lnTo>
                <a:lnTo>
                  <a:pt x="35840" y="291018"/>
                </a:lnTo>
                <a:lnTo>
                  <a:pt x="38656" y="293342"/>
                </a:lnTo>
                <a:lnTo>
                  <a:pt x="46337" y="295241"/>
                </a:lnTo>
                <a:lnTo>
                  <a:pt x="57730" y="296521"/>
                </a:lnTo>
                <a:lnTo>
                  <a:pt x="71680" y="296991"/>
                </a:lnTo>
                <a:lnTo>
                  <a:pt x="57730" y="297460"/>
                </a:lnTo>
                <a:lnTo>
                  <a:pt x="46337" y="298740"/>
                </a:lnTo>
                <a:lnTo>
                  <a:pt x="38656" y="300639"/>
                </a:lnTo>
                <a:lnTo>
                  <a:pt x="35840" y="302964"/>
                </a:lnTo>
                <a:lnTo>
                  <a:pt x="35840" y="588008"/>
                </a:lnTo>
                <a:lnTo>
                  <a:pt x="33023" y="590333"/>
                </a:lnTo>
                <a:lnTo>
                  <a:pt x="25342" y="592231"/>
                </a:lnTo>
                <a:lnTo>
                  <a:pt x="13950" y="593511"/>
                </a:lnTo>
                <a:lnTo>
                  <a:pt x="0" y="593981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631" y="3491700"/>
            <a:ext cx="6087745" cy="339090"/>
          </a:xfrm>
          <a:custGeom>
            <a:avLst/>
            <a:gdLst/>
            <a:ahLst/>
            <a:cxnLst/>
            <a:rect l="l" t="t" r="r" b="b"/>
            <a:pathLst>
              <a:path w="6087745" h="339089">
                <a:moveTo>
                  <a:pt x="6087276" y="0"/>
                </a:moveTo>
                <a:lnTo>
                  <a:pt x="0" y="0"/>
                </a:lnTo>
                <a:lnTo>
                  <a:pt x="0" y="338543"/>
                </a:lnTo>
                <a:lnTo>
                  <a:pt x="6087276" y="338543"/>
                </a:lnTo>
                <a:lnTo>
                  <a:pt x="6087276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72451" y="3383972"/>
            <a:ext cx="4210685" cy="6527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Imports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help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close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Trebuchet MS"/>
                <a:cs typeface="Trebuchet MS"/>
              </a:rPr>
              <a:t>some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gaps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demand</a:t>
            </a:r>
            <a:endParaRPr sz="1600">
              <a:latin typeface="Trebuchet MS"/>
              <a:cs typeface="Trebuchet MS"/>
            </a:endParaRPr>
          </a:p>
          <a:p>
            <a:pPr marL="948690">
              <a:lnSpc>
                <a:spcPct val="100000"/>
              </a:lnSpc>
              <a:spcBef>
                <a:spcPts val="690"/>
              </a:spcBef>
            </a:pPr>
            <a:r>
              <a:rPr sz="1100" spc="5" dirty="0">
                <a:solidFill>
                  <a:srgbClr val="E0294A"/>
                </a:solidFill>
                <a:latin typeface="Trebuchet MS"/>
                <a:cs typeface="Trebuchet MS"/>
              </a:rPr>
              <a:t>I</a:t>
            </a:r>
            <a:r>
              <a:rPr sz="1100" spc="10" dirty="0">
                <a:solidFill>
                  <a:srgbClr val="E0294A"/>
                </a:solidFill>
                <a:latin typeface="Trebuchet MS"/>
                <a:cs typeface="Trebuchet MS"/>
              </a:rPr>
              <a:t>m</a:t>
            </a:r>
            <a:r>
              <a:rPr sz="1100" spc="35" dirty="0">
                <a:solidFill>
                  <a:srgbClr val="E0294A"/>
                </a:solidFill>
                <a:latin typeface="Trebuchet MS"/>
                <a:cs typeface="Trebuchet MS"/>
              </a:rPr>
              <a:t>po</a:t>
            </a:r>
            <a:r>
              <a:rPr sz="1100" spc="-50" dirty="0">
                <a:solidFill>
                  <a:srgbClr val="E0294A"/>
                </a:solidFill>
                <a:latin typeface="Trebuchet MS"/>
                <a:cs typeface="Trebuchet MS"/>
              </a:rPr>
              <a:t>r</a:t>
            </a:r>
            <a:r>
              <a:rPr sz="1100" spc="-7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100" spc="95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r>
              <a:rPr sz="1100" spc="-9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100" spc="-30" dirty="0">
                <a:solidFill>
                  <a:srgbClr val="E0294A"/>
                </a:solidFill>
                <a:latin typeface="Trebuchet MS"/>
                <a:cs typeface="Trebuchet MS"/>
              </a:rPr>
              <a:t>f</a:t>
            </a:r>
            <a:r>
              <a:rPr sz="110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E0294A"/>
                </a:solidFill>
                <a:latin typeface="Trebuchet MS"/>
                <a:cs typeface="Trebuchet MS"/>
              </a:rPr>
              <a:t>Po</a:t>
            </a:r>
            <a:r>
              <a:rPr sz="1100" spc="-7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100" dirty="0">
                <a:solidFill>
                  <a:srgbClr val="E0294A"/>
                </a:solidFill>
                <a:latin typeface="Trebuchet MS"/>
                <a:cs typeface="Trebuchet MS"/>
              </a:rPr>
              <a:t>a</a:t>
            </a:r>
            <a:r>
              <a:rPr sz="1100" spc="-7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100" spc="3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100" spc="20" dirty="0">
                <a:solidFill>
                  <a:srgbClr val="E0294A"/>
                </a:solidFill>
                <a:latin typeface="Trebuchet MS"/>
                <a:cs typeface="Trebuchet MS"/>
              </a:rPr>
              <a:t>e</a:t>
            </a:r>
            <a:r>
              <a:rPr sz="1100" spc="65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r>
              <a:rPr sz="1100" spc="-175" dirty="0">
                <a:solidFill>
                  <a:srgbClr val="E0294A"/>
                </a:solidFill>
                <a:latin typeface="Trebuchet MS"/>
                <a:cs typeface="Trebuchet MS"/>
              </a:rPr>
              <a:t>,</a:t>
            </a:r>
            <a:r>
              <a:rPr sz="110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100" spc="-7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100" spc="3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100" spc="15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100" spc="95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770903" y="944562"/>
            <a:ext cx="4572000" cy="1643380"/>
            <a:chOff x="6770903" y="944562"/>
            <a:chExt cx="4572000" cy="1643380"/>
          </a:xfrm>
        </p:grpSpPr>
        <p:sp>
          <p:nvSpPr>
            <p:cNvPr id="52" name="object 52"/>
            <p:cNvSpPr/>
            <p:nvPr/>
          </p:nvSpPr>
          <p:spPr>
            <a:xfrm>
              <a:off x="6770903" y="1292313"/>
              <a:ext cx="4572000" cy="1295400"/>
            </a:xfrm>
            <a:custGeom>
              <a:avLst/>
              <a:gdLst/>
              <a:ahLst/>
              <a:cxnLst/>
              <a:rect l="l" t="t" r="r" b="b"/>
              <a:pathLst>
                <a:path w="4572000" h="1295400">
                  <a:moveTo>
                    <a:pt x="45720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4572000" y="12954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3B3838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70903" y="944562"/>
              <a:ext cx="2144395" cy="339090"/>
            </a:xfrm>
            <a:custGeom>
              <a:avLst/>
              <a:gdLst/>
              <a:ahLst/>
              <a:cxnLst/>
              <a:rect l="l" t="t" r="r" b="b"/>
              <a:pathLst>
                <a:path w="2144395" h="339090">
                  <a:moveTo>
                    <a:pt x="2087968" y="0"/>
                  </a:moveTo>
                  <a:lnTo>
                    <a:pt x="56426" y="0"/>
                  </a:lnTo>
                  <a:lnTo>
                    <a:pt x="34461" y="4433"/>
                  </a:lnTo>
                  <a:lnTo>
                    <a:pt x="16525" y="16525"/>
                  </a:lnTo>
                  <a:lnTo>
                    <a:pt x="4433" y="34461"/>
                  </a:lnTo>
                  <a:lnTo>
                    <a:pt x="0" y="56426"/>
                  </a:lnTo>
                  <a:lnTo>
                    <a:pt x="0" y="338556"/>
                  </a:lnTo>
                  <a:lnTo>
                    <a:pt x="2144394" y="338556"/>
                  </a:lnTo>
                  <a:lnTo>
                    <a:pt x="2144394" y="56426"/>
                  </a:lnTo>
                  <a:lnTo>
                    <a:pt x="2139961" y="34461"/>
                  </a:lnTo>
                  <a:lnTo>
                    <a:pt x="2127869" y="16525"/>
                  </a:lnTo>
                  <a:lnTo>
                    <a:pt x="2109933" y="4433"/>
                  </a:lnTo>
                  <a:lnTo>
                    <a:pt x="2087968" y="0"/>
                  </a:lnTo>
                  <a:close/>
                </a:path>
              </a:pathLst>
            </a:custGeom>
            <a:solidFill>
              <a:srgbClr val="3B3838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3496" y="1627088"/>
              <a:ext cx="486063" cy="488718"/>
            </a:xfrm>
            <a:prstGeom prst="rect">
              <a:avLst/>
            </a:prstGeom>
          </p:spPr>
        </p:pic>
      </p:grpSp>
      <p:sp>
        <p:nvSpPr>
          <p:cNvPr id="55" name="object 55"/>
          <p:cNvSpPr/>
          <p:nvPr/>
        </p:nvSpPr>
        <p:spPr>
          <a:xfrm>
            <a:off x="6779336" y="2740113"/>
            <a:ext cx="4584700" cy="1664335"/>
          </a:xfrm>
          <a:custGeom>
            <a:avLst/>
            <a:gdLst/>
            <a:ahLst/>
            <a:cxnLst/>
            <a:rect l="l" t="t" r="r" b="b"/>
            <a:pathLst>
              <a:path w="4584700" h="1664335">
                <a:moveTo>
                  <a:pt x="2144395" y="57162"/>
                </a:moveTo>
                <a:lnTo>
                  <a:pt x="2139899" y="34912"/>
                </a:lnTo>
                <a:lnTo>
                  <a:pt x="2127643" y="16751"/>
                </a:lnTo>
                <a:lnTo>
                  <a:pt x="2109470" y="4495"/>
                </a:lnTo>
                <a:lnTo>
                  <a:pt x="2087219" y="0"/>
                </a:lnTo>
                <a:lnTo>
                  <a:pt x="57162" y="0"/>
                </a:lnTo>
                <a:lnTo>
                  <a:pt x="34899" y="4495"/>
                </a:lnTo>
                <a:lnTo>
                  <a:pt x="16738" y="16751"/>
                </a:lnTo>
                <a:lnTo>
                  <a:pt x="4483" y="34912"/>
                </a:lnTo>
                <a:lnTo>
                  <a:pt x="0" y="57162"/>
                </a:lnTo>
                <a:lnTo>
                  <a:pt x="0" y="343014"/>
                </a:lnTo>
                <a:lnTo>
                  <a:pt x="2144395" y="343014"/>
                </a:lnTo>
                <a:lnTo>
                  <a:pt x="2144395" y="57162"/>
                </a:lnTo>
                <a:close/>
              </a:path>
              <a:path w="4584700" h="1664335">
                <a:moveTo>
                  <a:pt x="4584357" y="368896"/>
                </a:moveTo>
                <a:lnTo>
                  <a:pt x="0" y="368896"/>
                </a:lnTo>
                <a:lnTo>
                  <a:pt x="0" y="1664296"/>
                </a:lnTo>
                <a:lnTo>
                  <a:pt x="4584357" y="1664296"/>
                </a:lnTo>
                <a:lnTo>
                  <a:pt x="4584357" y="368896"/>
                </a:lnTo>
                <a:close/>
              </a:path>
            </a:pathLst>
          </a:custGeom>
          <a:solidFill>
            <a:srgbClr val="3B3838">
              <a:alpha val="7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6753758" y="4714963"/>
            <a:ext cx="4578350" cy="1638300"/>
            <a:chOff x="6753758" y="4714963"/>
            <a:chExt cx="4578350" cy="1638300"/>
          </a:xfrm>
        </p:grpSpPr>
        <p:sp>
          <p:nvSpPr>
            <p:cNvPr id="57" name="object 57"/>
            <p:cNvSpPr/>
            <p:nvPr/>
          </p:nvSpPr>
          <p:spPr>
            <a:xfrm>
              <a:off x="6760108" y="4721313"/>
              <a:ext cx="4572000" cy="1631950"/>
            </a:xfrm>
            <a:custGeom>
              <a:avLst/>
              <a:gdLst/>
              <a:ahLst/>
              <a:cxnLst/>
              <a:rect l="l" t="t" r="r" b="b"/>
              <a:pathLst>
                <a:path w="4572000" h="1631950">
                  <a:moveTo>
                    <a:pt x="4572000" y="336461"/>
                  </a:moveTo>
                  <a:lnTo>
                    <a:pt x="2144395" y="336461"/>
                  </a:lnTo>
                  <a:lnTo>
                    <a:pt x="2144395" y="57175"/>
                  </a:lnTo>
                  <a:lnTo>
                    <a:pt x="2139899" y="34925"/>
                  </a:lnTo>
                  <a:lnTo>
                    <a:pt x="2127643" y="16751"/>
                  </a:lnTo>
                  <a:lnTo>
                    <a:pt x="2109470" y="4495"/>
                  </a:lnTo>
                  <a:lnTo>
                    <a:pt x="2087219" y="0"/>
                  </a:lnTo>
                  <a:lnTo>
                    <a:pt x="57162" y="0"/>
                  </a:lnTo>
                  <a:lnTo>
                    <a:pt x="34899" y="4495"/>
                  </a:lnTo>
                  <a:lnTo>
                    <a:pt x="16738" y="16751"/>
                  </a:lnTo>
                  <a:lnTo>
                    <a:pt x="4483" y="34925"/>
                  </a:lnTo>
                  <a:lnTo>
                    <a:pt x="0" y="57175"/>
                  </a:lnTo>
                  <a:lnTo>
                    <a:pt x="0" y="336461"/>
                  </a:lnTo>
                  <a:lnTo>
                    <a:pt x="0" y="343014"/>
                  </a:lnTo>
                  <a:lnTo>
                    <a:pt x="0" y="1631873"/>
                  </a:lnTo>
                  <a:lnTo>
                    <a:pt x="4572000" y="1631873"/>
                  </a:lnTo>
                  <a:lnTo>
                    <a:pt x="4572000" y="336461"/>
                  </a:lnTo>
                  <a:close/>
                </a:path>
              </a:pathLst>
            </a:custGeom>
            <a:solidFill>
              <a:srgbClr val="3B3838">
                <a:alpha val="729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60108" y="4721313"/>
              <a:ext cx="2144395" cy="343535"/>
            </a:xfrm>
            <a:custGeom>
              <a:avLst/>
              <a:gdLst/>
              <a:ahLst/>
              <a:cxnLst/>
              <a:rect l="l" t="t" r="r" b="b"/>
              <a:pathLst>
                <a:path w="2144395" h="343535">
                  <a:moveTo>
                    <a:pt x="57169" y="0"/>
                  </a:moveTo>
                  <a:lnTo>
                    <a:pt x="2087226" y="0"/>
                  </a:lnTo>
                  <a:lnTo>
                    <a:pt x="2109479" y="4492"/>
                  </a:lnTo>
                  <a:lnTo>
                    <a:pt x="2127651" y="16744"/>
                  </a:lnTo>
                  <a:lnTo>
                    <a:pt x="2139903" y="34916"/>
                  </a:lnTo>
                  <a:lnTo>
                    <a:pt x="2144396" y="57169"/>
                  </a:lnTo>
                  <a:lnTo>
                    <a:pt x="2144396" y="343019"/>
                  </a:lnTo>
                  <a:lnTo>
                    <a:pt x="0" y="343019"/>
                  </a:lnTo>
                  <a:lnTo>
                    <a:pt x="0" y="57169"/>
                  </a:lnTo>
                  <a:lnTo>
                    <a:pt x="4492" y="34916"/>
                  </a:lnTo>
                  <a:lnTo>
                    <a:pt x="16744" y="16744"/>
                  </a:lnTo>
                  <a:lnTo>
                    <a:pt x="34916" y="4492"/>
                  </a:lnTo>
                  <a:lnTo>
                    <a:pt x="5716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089533" y="2774187"/>
            <a:ext cx="15246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Fresh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Cut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rebuchet MS"/>
                <a:cs typeface="Trebuchet MS"/>
              </a:rPr>
              <a:t>Chips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27505" y="4755388"/>
            <a:ext cx="6102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ps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70903" y="1292313"/>
            <a:ext cx="4572000" cy="129540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28700" marR="60325">
              <a:lnSpc>
                <a:spcPct val="99400"/>
              </a:lnSpc>
              <a:spcBef>
                <a:spcPts val="1190"/>
              </a:spcBef>
            </a:pP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Demand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from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urban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consumers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Lilongwe,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Blantyre,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Mzuzu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as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well </a:t>
            </a:r>
            <a:r>
              <a:rPr sz="1800" spc="-3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as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other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trading</a:t>
            </a:r>
            <a:r>
              <a:rPr sz="18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centres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79336" y="3109010"/>
            <a:ext cx="4584700" cy="129540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165860" marR="102870">
              <a:lnSpc>
                <a:spcPct val="99400"/>
              </a:lnSpc>
              <a:spcBef>
                <a:spcPts val="1115"/>
              </a:spcBef>
            </a:pP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This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“service”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exists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commercially.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 Light"/>
                <a:cs typeface="Calibri Light"/>
              </a:rPr>
              <a:t>Typical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end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markets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are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restaurants, </a:t>
            </a:r>
            <a:r>
              <a:rPr sz="1800" spc="-3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fast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food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outlets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hotels.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63" name="object 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0067" y="2943288"/>
            <a:ext cx="1324267" cy="1324267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5528" y="5198897"/>
            <a:ext cx="682028" cy="935448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6760108" y="5057775"/>
            <a:ext cx="4572000" cy="12954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1101090" marR="62865">
              <a:lnSpc>
                <a:spcPts val="2110"/>
              </a:lnSpc>
            </a:pP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20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tons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per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day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required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 a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local </a:t>
            </a:r>
            <a:r>
              <a:rPr sz="1800" spc="-3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snack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 Light"/>
                <a:cs typeface="Calibri Light"/>
              </a:rPr>
              <a:t>factory</a:t>
            </a:r>
            <a:r>
              <a:rPr sz="18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opening</a:t>
            </a:r>
            <a:r>
              <a:rPr sz="180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 Light"/>
                <a:cs typeface="Calibri Light"/>
              </a:rPr>
              <a:t>in</a:t>
            </a:r>
            <a:r>
              <a:rPr sz="180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 Light"/>
                <a:cs typeface="Calibri Light"/>
              </a:rPr>
              <a:t>September.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66" name="object 6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612" y="59956"/>
            <a:ext cx="363140" cy="365125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6620954" y="530288"/>
            <a:ext cx="5509895" cy="307975"/>
          </a:xfrm>
          <a:custGeom>
            <a:avLst/>
            <a:gdLst/>
            <a:ahLst/>
            <a:cxnLst/>
            <a:rect l="l" t="t" r="r" b="b"/>
            <a:pathLst>
              <a:path w="5509895" h="307975">
                <a:moveTo>
                  <a:pt x="5509679" y="0"/>
                </a:moveTo>
                <a:lnTo>
                  <a:pt x="0" y="0"/>
                </a:lnTo>
                <a:lnTo>
                  <a:pt x="0" y="307771"/>
                </a:lnTo>
                <a:lnTo>
                  <a:pt x="5509679" y="307771"/>
                </a:lnTo>
                <a:lnTo>
                  <a:pt x="5509679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004075" y="550164"/>
            <a:ext cx="4742815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Unmet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demand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Trebuchet MS"/>
                <a:cs typeface="Trebuchet MS"/>
              </a:rPr>
              <a:t>seems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exist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key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market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segments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rebuchet MS"/>
              <a:cs typeface="Trebuchet MS"/>
            </a:endParaRPr>
          </a:p>
          <a:p>
            <a:pPr marL="130175">
              <a:lnSpc>
                <a:spcPct val="100000"/>
              </a:lnSpc>
            </a:pP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Ware</a:t>
            </a:r>
            <a:r>
              <a:rPr sz="16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rebuchet MS"/>
                <a:cs typeface="Trebuchet MS"/>
              </a:rPr>
              <a:t>Potatoes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0517" y="3302000"/>
            <a:ext cx="5810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6915" algn="l"/>
              </a:tabLst>
            </a:pPr>
            <a:r>
              <a:rPr sz="900" i="1" u="sng" spc="-5" dirty="0">
                <a:solidFill>
                  <a:srgbClr val="595959"/>
                </a:solidFill>
                <a:uFill>
                  <a:solidFill>
                    <a:srgbClr val="3B3838"/>
                  </a:solidFill>
                </a:uFill>
                <a:latin typeface="Calibri"/>
                <a:cs typeface="Calibri"/>
              </a:rPr>
              <a:t>Data</a:t>
            </a:r>
            <a:r>
              <a:rPr sz="900" i="1" u="sng" spc="-20" dirty="0">
                <a:solidFill>
                  <a:srgbClr val="595959"/>
                </a:solidFill>
                <a:uFill>
                  <a:solidFill>
                    <a:srgbClr val="3B3838"/>
                  </a:solidFill>
                </a:uFill>
                <a:latin typeface="Calibri"/>
                <a:cs typeface="Calibri"/>
              </a:rPr>
              <a:t> </a:t>
            </a:r>
            <a:r>
              <a:rPr sz="900" i="1" u="sng" spc="-5" dirty="0">
                <a:solidFill>
                  <a:srgbClr val="595959"/>
                </a:solidFill>
                <a:uFill>
                  <a:solidFill>
                    <a:srgbClr val="3B3838"/>
                  </a:solidFill>
                </a:uFill>
                <a:latin typeface="Calibri"/>
                <a:cs typeface="Calibri"/>
              </a:rPr>
              <a:t>sourced</a:t>
            </a:r>
            <a:r>
              <a:rPr sz="900" i="1" u="sng" spc="-15" dirty="0">
                <a:solidFill>
                  <a:srgbClr val="595959"/>
                </a:solidFill>
                <a:uFill>
                  <a:solidFill>
                    <a:srgbClr val="3B3838"/>
                  </a:solidFill>
                </a:uFill>
                <a:latin typeface="Calibri"/>
                <a:cs typeface="Calibri"/>
              </a:rPr>
              <a:t> </a:t>
            </a:r>
            <a:r>
              <a:rPr sz="900" i="1" u="sng" dirty="0">
                <a:solidFill>
                  <a:srgbClr val="595959"/>
                </a:solidFill>
                <a:uFill>
                  <a:solidFill>
                    <a:srgbClr val="3B3838"/>
                  </a:solidFill>
                </a:uFill>
                <a:latin typeface="Calibri"/>
                <a:cs typeface="Calibri"/>
              </a:rPr>
              <a:t>from</a:t>
            </a:r>
            <a:r>
              <a:rPr sz="900" i="1" u="sng" spc="-15" dirty="0">
                <a:solidFill>
                  <a:srgbClr val="595959"/>
                </a:solidFill>
                <a:uFill>
                  <a:solidFill>
                    <a:srgbClr val="3B3838"/>
                  </a:solidFill>
                </a:uFill>
                <a:latin typeface="Calibri"/>
                <a:cs typeface="Calibri"/>
              </a:rPr>
              <a:t> </a:t>
            </a:r>
            <a:r>
              <a:rPr sz="900" i="1" u="sng" spc="-5" dirty="0">
                <a:solidFill>
                  <a:srgbClr val="595959"/>
                </a:solidFill>
                <a:uFill>
                  <a:solidFill>
                    <a:srgbClr val="3B3838"/>
                  </a:solidFill>
                </a:uFill>
                <a:latin typeface="Calibri"/>
                <a:cs typeface="Calibri"/>
              </a:rPr>
              <a:t>FAOSTAT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3776" y="6185408"/>
            <a:ext cx="1591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ITC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Trade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Map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60159" y="4197438"/>
            <a:ext cx="506730" cy="1891664"/>
            <a:chOff x="1260159" y="4197438"/>
            <a:chExt cx="506730" cy="1891664"/>
          </a:xfrm>
        </p:grpSpPr>
        <p:sp>
          <p:nvSpPr>
            <p:cNvPr id="4" name="object 4"/>
            <p:cNvSpPr/>
            <p:nvPr/>
          </p:nvSpPr>
          <p:spPr>
            <a:xfrm>
              <a:off x="1264920" y="5333999"/>
              <a:ext cx="497205" cy="755015"/>
            </a:xfrm>
            <a:custGeom>
              <a:avLst/>
              <a:gdLst/>
              <a:ahLst/>
              <a:cxnLst/>
              <a:rect l="l" t="t" r="r" b="b"/>
              <a:pathLst>
                <a:path w="497205" h="755014">
                  <a:moveTo>
                    <a:pt x="496824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0" y="754786"/>
                  </a:lnTo>
                  <a:lnTo>
                    <a:pt x="496824" y="754786"/>
                  </a:lnTo>
                  <a:lnTo>
                    <a:pt x="496824" y="377952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4921" y="5334004"/>
              <a:ext cx="497205" cy="378460"/>
            </a:xfrm>
            <a:custGeom>
              <a:avLst/>
              <a:gdLst/>
              <a:ahLst/>
              <a:cxnLst/>
              <a:rect l="l" t="t" r="r" b="b"/>
              <a:pathLst>
                <a:path w="497205" h="378460">
                  <a:moveTo>
                    <a:pt x="0" y="0"/>
                  </a:moveTo>
                  <a:lnTo>
                    <a:pt x="496824" y="0"/>
                  </a:lnTo>
                  <a:lnTo>
                    <a:pt x="496824" y="377952"/>
                  </a:lnTo>
                  <a:lnTo>
                    <a:pt x="0" y="3779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920" y="4956047"/>
              <a:ext cx="497205" cy="378460"/>
            </a:xfrm>
            <a:custGeom>
              <a:avLst/>
              <a:gdLst/>
              <a:ahLst/>
              <a:cxnLst/>
              <a:rect l="l" t="t" r="r" b="b"/>
              <a:pathLst>
                <a:path w="497205" h="378460">
                  <a:moveTo>
                    <a:pt x="496824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496824" y="377951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921" y="4956052"/>
              <a:ext cx="497205" cy="378460"/>
            </a:xfrm>
            <a:custGeom>
              <a:avLst/>
              <a:gdLst/>
              <a:ahLst/>
              <a:cxnLst/>
              <a:rect l="l" t="t" r="r" b="b"/>
              <a:pathLst>
                <a:path w="497205" h="378460">
                  <a:moveTo>
                    <a:pt x="0" y="0"/>
                  </a:moveTo>
                  <a:lnTo>
                    <a:pt x="496824" y="0"/>
                  </a:lnTo>
                  <a:lnTo>
                    <a:pt x="496824" y="377952"/>
                  </a:lnTo>
                  <a:lnTo>
                    <a:pt x="0" y="3779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4920" y="4578095"/>
              <a:ext cx="497205" cy="378460"/>
            </a:xfrm>
            <a:custGeom>
              <a:avLst/>
              <a:gdLst/>
              <a:ahLst/>
              <a:cxnLst/>
              <a:rect l="l" t="t" r="r" b="b"/>
              <a:pathLst>
                <a:path w="497205" h="378460">
                  <a:moveTo>
                    <a:pt x="496824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496824" y="377951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4921" y="4578100"/>
              <a:ext cx="497205" cy="378460"/>
            </a:xfrm>
            <a:custGeom>
              <a:avLst/>
              <a:gdLst/>
              <a:ahLst/>
              <a:cxnLst/>
              <a:rect l="l" t="t" r="r" b="b"/>
              <a:pathLst>
                <a:path w="497205" h="378460">
                  <a:moveTo>
                    <a:pt x="0" y="0"/>
                  </a:moveTo>
                  <a:lnTo>
                    <a:pt x="496824" y="0"/>
                  </a:lnTo>
                  <a:lnTo>
                    <a:pt x="496824" y="377952"/>
                  </a:lnTo>
                  <a:lnTo>
                    <a:pt x="0" y="3779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4920" y="4202196"/>
              <a:ext cx="497205" cy="375920"/>
            </a:xfrm>
            <a:custGeom>
              <a:avLst/>
              <a:gdLst/>
              <a:ahLst/>
              <a:cxnLst/>
              <a:rect l="l" t="t" r="r" b="b"/>
              <a:pathLst>
                <a:path w="497205" h="375920">
                  <a:moveTo>
                    <a:pt x="496824" y="0"/>
                  </a:moveTo>
                  <a:lnTo>
                    <a:pt x="0" y="0"/>
                  </a:lnTo>
                  <a:lnTo>
                    <a:pt x="0" y="375899"/>
                  </a:lnTo>
                  <a:lnTo>
                    <a:pt x="496824" y="375899"/>
                  </a:lnTo>
                  <a:lnTo>
                    <a:pt x="496824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4921" y="4202201"/>
              <a:ext cx="497205" cy="375920"/>
            </a:xfrm>
            <a:custGeom>
              <a:avLst/>
              <a:gdLst/>
              <a:ahLst/>
              <a:cxnLst/>
              <a:rect l="l" t="t" r="r" b="b"/>
              <a:pathLst>
                <a:path w="497205" h="375920">
                  <a:moveTo>
                    <a:pt x="0" y="0"/>
                  </a:moveTo>
                  <a:lnTo>
                    <a:pt x="496824" y="0"/>
                  </a:lnTo>
                  <a:lnTo>
                    <a:pt x="496824" y="375899"/>
                  </a:lnTo>
                  <a:lnTo>
                    <a:pt x="0" y="3758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852161" y="5181650"/>
            <a:ext cx="1073785" cy="1117600"/>
            <a:chOff x="4852161" y="5181650"/>
            <a:chExt cx="1073785" cy="1117600"/>
          </a:xfrm>
        </p:grpSpPr>
        <p:sp>
          <p:nvSpPr>
            <p:cNvPr id="13" name="object 13"/>
            <p:cNvSpPr/>
            <p:nvPr/>
          </p:nvSpPr>
          <p:spPr>
            <a:xfrm>
              <a:off x="4880736" y="5210225"/>
              <a:ext cx="1016635" cy="1060450"/>
            </a:xfrm>
            <a:custGeom>
              <a:avLst/>
              <a:gdLst/>
              <a:ahLst/>
              <a:cxnLst/>
              <a:rect l="l" t="t" r="r" b="b"/>
              <a:pathLst>
                <a:path w="1016635" h="1060450">
                  <a:moveTo>
                    <a:pt x="508063" y="0"/>
                  </a:moveTo>
                  <a:lnTo>
                    <a:pt x="461819" y="2166"/>
                  </a:lnTo>
                  <a:lnTo>
                    <a:pt x="416738" y="8541"/>
                  </a:lnTo>
                  <a:lnTo>
                    <a:pt x="373000" y="18936"/>
                  </a:lnTo>
                  <a:lnTo>
                    <a:pt x="330784" y="33166"/>
                  </a:lnTo>
                  <a:lnTo>
                    <a:pt x="290269" y="51042"/>
                  </a:lnTo>
                  <a:lnTo>
                    <a:pt x="251634" y="72378"/>
                  </a:lnTo>
                  <a:lnTo>
                    <a:pt x="215060" y="96987"/>
                  </a:lnTo>
                  <a:lnTo>
                    <a:pt x="180725" y="124680"/>
                  </a:lnTo>
                  <a:lnTo>
                    <a:pt x="148809" y="155272"/>
                  </a:lnTo>
                  <a:lnTo>
                    <a:pt x="119490" y="188574"/>
                  </a:lnTo>
                  <a:lnTo>
                    <a:pt x="92949" y="224400"/>
                  </a:lnTo>
                  <a:lnTo>
                    <a:pt x="69365" y="262563"/>
                  </a:lnTo>
                  <a:lnTo>
                    <a:pt x="48918" y="302875"/>
                  </a:lnTo>
                  <a:lnTo>
                    <a:pt x="31785" y="345149"/>
                  </a:lnTo>
                  <a:lnTo>
                    <a:pt x="18148" y="389199"/>
                  </a:lnTo>
                  <a:lnTo>
                    <a:pt x="8185" y="434836"/>
                  </a:lnTo>
                  <a:lnTo>
                    <a:pt x="2076" y="481874"/>
                  </a:lnTo>
                  <a:lnTo>
                    <a:pt x="0" y="530125"/>
                  </a:lnTo>
                  <a:lnTo>
                    <a:pt x="2076" y="578378"/>
                  </a:lnTo>
                  <a:lnTo>
                    <a:pt x="8185" y="625416"/>
                  </a:lnTo>
                  <a:lnTo>
                    <a:pt x="18148" y="671053"/>
                  </a:lnTo>
                  <a:lnTo>
                    <a:pt x="31785" y="715103"/>
                  </a:lnTo>
                  <a:lnTo>
                    <a:pt x="48918" y="757377"/>
                  </a:lnTo>
                  <a:lnTo>
                    <a:pt x="69365" y="797689"/>
                  </a:lnTo>
                  <a:lnTo>
                    <a:pt x="92949" y="835852"/>
                  </a:lnTo>
                  <a:lnTo>
                    <a:pt x="119490" y="871677"/>
                  </a:lnTo>
                  <a:lnTo>
                    <a:pt x="148809" y="904979"/>
                  </a:lnTo>
                  <a:lnTo>
                    <a:pt x="180725" y="935571"/>
                  </a:lnTo>
                  <a:lnTo>
                    <a:pt x="215060" y="963264"/>
                  </a:lnTo>
                  <a:lnTo>
                    <a:pt x="251634" y="987872"/>
                  </a:lnTo>
                  <a:lnTo>
                    <a:pt x="290269" y="1009207"/>
                  </a:lnTo>
                  <a:lnTo>
                    <a:pt x="330784" y="1027083"/>
                  </a:lnTo>
                  <a:lnTo>
                    <a:pt x="373000" y="1041312"/>
                  </a:lnTo>
                  <a:lnTo>
                    <a:pt x="416738" y="1051708"/>
                  </a:lnTo>
                  <a:lnTo>
                    <a:pt x="461819" y="1058082"/>
                  </a:lnTo>
                  <a:lnTo>
                    <a:pt x="508063" y="1060249"/>
                  </a:lnTo>
                  <a:lnTo>
                    <a:pt x="554307" y="1058082"/>
                  </a:lnTo>
                  <a:lnTo>
                    <a:pt x="599387" y="1051708"/>
                  </a:lnTo>
                  <a:lnTo>
                    <a:pt x="643125" y="1041312"/>
                  </a:lnTo>
                  <a:lnTo>
                    <a:pt x="685340" y="1027083"/>
                  </a:lnTo>
                  <a:lnTo>
                    <a:pt x="725855" y="1009207"/>
                  </a:lnTo>
                  <a:lnTo>
                    <a:pt x="764488" y="987872"/>
                  </a:lnTo>
                  <a:lnTo>
                    <a:pt x="801062" y="963264"/>
                  </a:lnTo>
                  <a:lnTo>
                    <a:pt x="835396" y="935571"/>
                  </a:lnTo>
                  <a:lnTo>
                    <a:pt x="867311" y="904979"/>
                  </a:lnTo>
                  <a:lnTo>
                    <a:pt x="896628" y="871677"/>
                  </a:lnTo>
                  <a:lnTo>
                    <a:pt x="923168" y="835852"/>
                  </a:lnTo>
                  <a:lnTo>
                    <a:pt x="946751" y="797689"/>
                  </a:lnTo>
                  <a:lnTo>
                    <a:pt x="967198" y="757377"/>
                  </a:lnTo>
                  <a:lnTo>
                    <a:pt x="984329" y="715103"/>
                  </a:lnTo>
                  <a:lnTo>
                    <a:pt x="997966" y="671053"/>
                  </a:lnTo>
                  <a:lnTo>
                    <a:pt x="1007929" y="625416"/>
                  </a:lnTo>
                  <a:lnTo>
                    <a:pt x="1014038" y="578378"/>
                  </a:lnTo>
                  <a:lnTo>
                    <a:pt x="1016114" y="530125"/>
                  </a:lnTo>
                  <a:lnTo>
                    <a:pt x="1014038" y="481874"/>
                  </a:lnTo>
                  <a:lnTo>
                    <a:pt x="1007929" y="434836"/>
                  </a:lnTo>
                  <a:lnTo>
                    <a:pt x="997966" y="389199"/>
                  </a:lnTo>
                  <a:lnTo>
                    <a:pt x="984329" y="345149"/>
                  </a:lnTo>
                  <a:lnTo>
                    <a:pt x="967198" y="302875"/>
                  </a:lnTo>
                  <a:lnTo>
                    <a:pt x="946751" y="262563"/>
                  </a:lnTo>
                  <a:lnTo>
                    <a:pt x="923168" y="224400"/>
                  </a:lnTo>
                  <a:lnTo>
                    <a:pt x="896628" y="188574"/>
                  </a:lnTo>
                  <a:lnTo>
                    <a:pt x="867311" y="155272"/>
                  </a:lnTo>
                  <a:lnTo>
                    <a:pt x="835396" y="124680"/>
                  </a:lnTo>
                  <a:lnTo>
                    <a:pt x="801062" y="96987"/>
                  </a:lnTo>
                  <a:lnTo>
                    <a:pt x="764488" y="72378"/>
                  </a:lnTo>
                  <a:lnTo>
                    <a:pt x="725855" y="51042"/>
                  </a:lnTo>
                  <a:lnTo>
                    <a:pt x="685340" y="33166"/>
                  </a:lnTo>
                  <a:lnTo>
                    <a:pt x="643125" y="18936"/>
                  </a:lnTo>
                  <a:lnTo>
                    <a:pt x="599387" y="8541"/>
                  </a:lnTo>
                  <a:lnTo>
                    <a:pt x="554307" y="2166"/>
                  </a:lnTo>
                  <a:lnTo>
                    <a:pt x="50806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0736" y="5210225"/>
              <a:ext cx="1016635" cy="1060450"/>
            </a:xfrm>
            <a:custGeom>
              <a:avLst/>
              <a:gdLst/>
              <a:ahLst/>
              <a:cxnLst/>
              <a:rect l="l" t="t" r="r" b="b"/>
              <a:pathLst>
                <a:path w="1016635" h="1060450">
                  <a:moveTo>
                    <a:pt x="0" y="530123"/>
                  </a:moveTo>
                  <a:lnTo>
                    <a:pt x="2076" y="481871"/>
                  </a:lnTo>
                  <a:lnTo>
                    <a:pt x="8185" y="434832"/>
                  </a:lnTo>
                  <a:lnTo>
                    <a:pt x="18148" y="389195"/>
                  </a:lnTo>
                  <a:lnTo>
                    <a:pt x="31785" y="345146"/>
                  </a:lnTo>
                  <a:lnTo>
                    <a:pt x="48917" y="302871"/>
                  </a:lnTo>
                  <a:lnTo>
                    <a:pt x="69364" y="262559"/>
                  </a:lnTo>
                  <a:lnTo>
                    <a:pt x="92948" y="224397"/>
                  </a:lnTo>
                  <a:lnTo>
                    <a:pt x="119488" y="188571"/>
                  </a:lnTo>
                  <a:lnTo>
                    <a:pt x="148806" y="155269"/>
                  </a:lnTo>
                  <a:lnTo>
                    <a:pt x="180722" y="124678"/>
                  </a:lnTo>
                  <a:lnTo>
                    <a:pt x="215057" y="96985"/>
                  </a:lnTo>
                  <a:lnTo>
                    <a:pt x="251631" y="72377"/>
                  </a:lnTo>
                  <a:lnTo>
                    <a:pt x="290265" y="51041"/>
                  </a:lnTo>
                  <a:lnTo>
                    <a:pt x="330779" y="33165"/>
                  </a:lnTo>
                  <a:lnTo>
                    <a:pt x="372995" y="18936"/>
                  </a:lnTo>
                  <a:lnTo>
                    <a:pt x="416733" y="8540"/>
                  </a:lnTo>
                  <a:lnTo>
                    <a:pt x="461813" y="2166"/>
                  </a:lnTo>
                  <a:lnTo>
                    <a:pt x="508057" y="0"/>
                  </a:lnTo>
                  <a:lnTo>
                    <a:pt x="554300" y="2166"/>
                  </a:lnTo>
                  <a:lnTo>
                    <a:pt x="599380" y="8540"/>
                  </a:lnTo>
                  <a:lnTo>
                    <a:pt x="643118" y="18936"/>
                  </a:lnTo>
                  <a:lnTo>
                    <a:pt x="685334" y="33165"/>
                  </a:lnTo>
                  <a:lnTo>
                    <a:pt x="725848" y="51041"/>
                  </a:lnTo>
                  <a:lnTo>
                    <a:pt x="764482" y="72377"/>
                  </a:lnTo>
                  <a:lnTo>
                    <a:pt x="801056" y="96985"/>
                  </a:lnTo>
                  <a:lnTo>
                    <a:pt x="835391" y="124678"/>
                  </a:lnTo>
                  <a:lnTo>
                    <a:pt x="867307" y="155269"/>
                  </a:lnTo>
                  <a:lnTo>
                    <a:pt x="896624" y="188571"/>
                  </a:lnTo>
                  <a:lnTo>
                    <a:pt x="923165" y="224397"/>
                  </a:lnTo>
                  <a:lnTo>
                    <a:pt x="946748" y="262559"/>
                  </a:lnTo>
                  <a:lnTo>
                    <a:pt x="967196" y="302871"/>
                  </a:lnTo>
                  <a:lnTo>
                    <a:pt x="984328" y="345146"/>
                  </a:lnTo>
                  <a:lnTo>
                    <a:pt x="997965" y="389195"/>
                  </a:lnTo>
                  <a:lnTo>
                    <a:pt x="1007928" y="434832"/>
                  </a:lnTo>
                  <a:lnTo>
                    <a:pt x="1014037" y="481871"/>
                  </a:lnTo>
                  <a:lnTo>
                    <a:pt x="1016113" y="530123"/>
                  </a:lnTo>
                  <a:lnTo>
                    <a:pt x="1014037" y="578375"/>
                  </a:lnTo>
                  <a:lnTo>
                    <a:pt x="1007928" y="625413"/>
                  </a:lnTo>
                  <a:lnTo>
                    <a:pt x="997965" y="671051"/>
                  </a:lnTo>
                  <a:lnTo>
                    <a:pt x="984328" y="715100"/>
                  </a:lnTo>
                  <a:lnTo>
                    <a:pt x="967196" y="757374"/>
                  </a:lnTo>
                  <a:lnTo>
                    <a:pt x="946748" y="797686"/>
                  </a:lnTo>
                  <a:lnTo>
                    <a:pt x="923165" y="835849"/>
                  </a:lnTo>
                  <a:lnTo>
                    <a:pt x="896624" y="871675"/>
                  </a:lnTo>
                  <a:lnTo>
                    <a:pt x="867307" y="904977"/>
                  </a:lnTo>
                  <a:lnTo>
                    <a:pt x="835391" y="935568"/>
                  </a:lnTo>
                  <a:lnTo>
                    <a:pt x="801056" y="963261"/>
                  </a:lnTo>
                  <a:lnTo>
                    <a:pt x="764482" y="987869"/>
                  </a:lnTo>
                  <a:lnTo>
                    <a:pt x="725848" y="1009204"/>
                  </a:lnTo>
                  <a:lnTo>
                    <a:pt x="685334" y="1027080"/>
                  </a:lnTo>
                  <a:lnTo>
                    <a:pt x="643118" y="1041310"/>
                  </a:lnTo>
                  <a:lnTo>
                    <a:pt x="599380" y="1051705"/>
                  </a:lnTo>
                  <a:lnTo>
                    <a:pt x="554300" y="1058080"/>
                  </a:lnTo>
                  <a:lnTo>
                    <a:pt x="508057" y="1060246"/>
                  </a:lnTo>
                  <a:lnTo>
                    <a:pt x="461813" y="1058080"/>
                  </a:lnTo>
                  <a:lnTo>
                    <a:pt x="416733" y="1051705"/>
                  </a:lnTo>
                  <a:lnTo>
                    <a:pt x="372995" y="1041310"/>
                  </a:lnTo>
                  <a:lnTo>
                    <a:pt x="330779" y="1027080"/>
                  </a:lnTo>
                  <a:lnTo>
                    <a:pt x="290265" y="1009204"/>
                  </a:lnTo>
                  <a:lnTo>
                    <a:pt x="251631" y="987869"/>
                  </a:lnTo>
                  <a:lnTo>
                    <a:pt x="215057" y="963261"/>
                  </a:lnTo>
                  <a:lnTo>
                    <a:pt x="180722" y="935568"/>
                  </a:lnTo>
                  <a:lnTo>
                    <a:pt x="148806" y="904977"/>
                  </a:lnTo>
                  <a:lnTo>
                    <a:pt x="119488" y="871675"/>
                  </a:lnTo>
                  <a:lnTo>
                    <a:pt x="92948" y="835849"/>
                  </a:lnTo>
                  <a:lnTo>
                    <a:pt x="69364" y="797686"/>
                  </a:lnTo>
                  <a:lnTo>
                    <a:pt x="48917" y="757374"/>
                  </a:lnTo>
                  <a:lnTo>
                    <a:pt x="31785" y="715100"/>
                  </a:lnTo>
                  <a:lnTo>
                    <a:pt x="18148" y="671051"/>
                  </a:lnTo>
                  <a:lnTo>
                    <a:pt x="8185" y="625413"/>
                  </a:lnTo>
                  <a:lnTo>
                    <a:pt x="2076" y="578375"/>
                  </a:lnTo>
                  <a:lnTo>
                    <a:pt x="0" y="530123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434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595959"/>
                </a:solidFill>
              </a:rPr>
              <a:t>Good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income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is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possible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along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chain</a:t>
            </a:r>
            <a:endParaRPr sz="1800"/>
          </a:p>
        </p:txBody>
      </p:sp>
      <p:sp>
        <p:nvSpPr>
          <p:cNvPr id="16" name="object 16"/>
          <p:cNvSpPr txBox="1"/>
          <p:nvPr/>
        </p:nvSpPr>
        <p:spPr>
          <a:xfrm>
            <a:off x="11770524" y="13970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402" y="3528314"/>
            <a:ext cx="6025515" cy="523240"/>
          </a:xfrm>
          <a:custGeom>
            <a:avLst/>
            <a:gdLst/>
            <a:ahLst/>
            <a:cxnLst/>
            <a:rect l="l" t="t" r="r" b="b"/>
            <a:pathLst>
              <a:path w="6025515" h="523239">
                <a:moveTo>
                  <a:pt x="6025423" y="0"/>
                </a:moveTo>
                <a:lnTo>
                  <a:pt x="0" y="0"/>
                </a:lnTo>
                <a:lnTo>
                  <a:pt x="0" y="523227"/>
                </a:lnTo>
                <a:lnTo>
                  <a:pt x="6025423" y="523227"/>
                </a:lnTo>
                <a:lnTo>
                  <a:pt x="6025423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8295" y="3549396"/>
            <a:ext cx="497332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58670" marR="5080" indent="-2046605">
              <a:lnSpc>
                <a:spcPct val="101400"/>
              </a:lnSpc>
              <a:spcBef>
                <a:spcPts val="75"/>
              </a:spcBef>
            </a:pP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Yield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improvements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offer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increases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revenues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primary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producers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1578" y="4114800"/>
            <a:ext cx="245110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71450">
              <a:lnSpc>
                <a:spcPct val="100000"/>
              </a:lnSpc>
              <a:spcBef>
                <a:spcPts val="100"/>
              </a:spcBef>
              <a:buFont typeface="Cambria Math"/>
              <a:buChar char="⎯"/>
              <a:tabLst>
                <a:tab pos="206375" algn="l"/>
              </a:tabLst>
            </a:pPr>
            <a:r>
              <a:rPr sz="1100" spc="25" dirty="0">
                <a:solidFill>
                  <a:srgbClr val="3B3838"/>
                </a:solidFill>
                <a:latin typeface="Trebuchet MS"/>
                <a:cs typeface="Trebuchet MS"/>
              </a:rPr>
              <a:t>South</a:t>
            </a:r>
            <a:r>
              <a:rPr sz="1100" spc="-9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3B3838"/>
                </a:solidFill>
                <a:latin typeface="Trebuchet MS"/>
                <a:cs typeface="Trebuchet MS"/>
              </a:rPr>
              <a:t>Africa</a:t>
            </a:r>
            <a:r>
              <a:rPr sz="1100" spc="-9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3B3838"/>
                </a:solidFill>
                <a:latin typeface="Trebuchet MS"/>
                <a:cs typeface="Trebuchet MS"/>
              </a:rPr>
              <a:t>and</a:t>
            </a:r>
            <a:r>
              <a:rPr sz="1100" spc="-10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35" dirty="0">
                <a:solidFill>
                  <a:srgbClr val="3B3838"/>
                </a:solidFill>
                <a:latin typeface="Trebuchet MS"/>
                <a:cs typeface="Trebuchet MS"/>
              </a:rPr>
              <a:t>Senegal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3B3838"/>
                </a:solidFill>
                <a:latin typeface="Trebuchet MS"/>
                <a:cs typeface="Trebuchet MS"/>
              </a:rPr>
              <a:t>(industrial </a:t>
            </a:r>
            <a:r>
              <a:rPr sz="1100" spc="-31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producers)</a:t>
            </a:r>
            <a:endParaRPr sz="11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405"/>
              </a:spcBef>
              <a:buFont typeface="Cambria Math"/>
              <a:buChar char="⎯"/>
              <a:tabLst>
                <a:tab pos="184150" algn="l"/>
              </a:tabLst>
            </a:pPr>
            <a:r>
              <a:rPr sz="1100" spc="65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100" spc="40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55" dirty="0">
                <a:solidFill>
                  <a:srgbClr val="3B3838"/>
                </a:solidFill>
                <a:latin typeface="Trebuchet MS"/>
                <a:cs typeface="Trebuchet MS"/>
              </a:rPr>
              <a:t>m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25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100" spc="75" dirty="0">
                <a:solidFill>
                  <a:srgbClr val="3B3838"/>
                </a:solidFill>
                <a:latin typeface="Trebuchet MS"/>
                <a:cs typeface="Trebuchet MS"/>
              </a:rPr>
              <a:t>d</a:t>
            </a:r>
            <a:r>
              <a:rPr sz="1100" spc="-100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30" dirty="0">
                <a:solidFill>
                  <a:srgbClr val="3B3838"/>
                </a:solidFill>
                <a:latin typeface="Trebuchet MS"/>
                <a:cs typeface="Trebuchet MS"/>
              </a:rPr>
              <a:t>po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25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n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-10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4919" y="4202196"/>
            <a:ext cx="497205" cy="18865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81915" marR="41910" indent="-26670">
              <a:lnSpc>
                <a:spcPts val="1010"/>
              </a:lnSpc>
              <a:spcBef>
                <a:spcPts val="590"/>
              </a:spcBef>
            </a:pP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00" spc="35" dirty="0">
                <a:solidFill>
                  <a:srgbClr val="FFFFFF"/>
                </a:solidFill>
                <a:latin typeface="Trebuchet MS"/>
                <a:cs typeface="Trebuchet MS"/>
              </a:rPr>
              <a:t>ns  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pe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ha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800">
              <a:latin typeface="Trebuchet MS"/>
              <a:cs typeface="Trebuchet MS"/>
            </a:endParaRPr>
          </a:p>
          <a:p>
            <a:pPr marL="74930" marR="47625" indent="-27305">
              <a:lnSpc>
                <a:spcPts val="1010"/>
              </a:lnSpc>
              <a:spcBef>
                <a:spcPts val="5"/>
              </a:spcBef>
            </a:pP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900" spc="5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900" spc="65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pe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ha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rebuchet MS"/>
              <a:cs typeface="Trebuchet MS"/>
            </a:endParaRPr>
          </a:p>
          <a:p>
            <a:pPr marL="97790" marR="31750" indent="-20320">
              <a:lnSpc>
                <a:spcPts val="1010"/>
              </a:lnSpc>
            </a:pP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900" spc="65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pe</a:t>
            </a:r>
            <a:r>
              <a:rPr sz="900" spc="-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ha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4413" y="5434584"/>
            <a:ext cx="10896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B3838"/>
                </a:solidFill>
                <a:latin typeface="Cambria Math"/>
                <a:cs typeface="Cambria Math"/>
              </a:rPr>
              <a:t>⎯  </a:t>
            </a:r>
            <a:r>
              <a:rPr sz="1100" spc="45" dirty="0">
                <a:solidFill>
                  <a:srgbClr val="3B3838"/>
                </a:solidFill>
                <a:latin typeface="Cambria Math"/>
                <a:cs typeface="Cambria Math"/>
              </a:rPr>
              <a:t> </a:t>
            </a:r>
            <a:r>
              <a:rPr sz="1100" spc="35" dirty="0">
                <a:solidFill>
                  <a:srgbClr val="3B3838"/>
                </a:solidFill>
                <a:latin typeface="Trebuchet MS"/>
                <a:cs typeface="Trebuchet MS"/>
              </a:rPr>
              <a:t>Cu</a:t>
            </a:r>
            <a:r>
              <a:rPr sz="1100" spc="-55" dirty="0">
                <a:solidFill>
                  <a:srgbClr val="3B3838"/>
                </a:solidFill>
                <a:latin typeface="Trebuchet MS"/>
                <a:cs typeface="Trebuchet MS"/>
              </a:rPr>
              <a:t>rr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en</a:t>
            </a:r>
            <a:r>
              <a:rPr sz="1100" spc="-50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55" dirty="0">
                <a:solidFill>
                  <a:srgbClr val="3B3838"/>
                </a:solidFill>
                <a:latin typeface="Trebuchet MS"/>
                <a:cs typeface="Trebuchet MS"/>
              </a:rPr>
              <a:t>Y</a:t>
            </a:r>
            <a:r>
              <a:rPr sz="1100" spc="-8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e</a:t>
            </a:r>
            <a:r>
              <a:rPr sz="1100" spc="-25" dirty="0">
                <a:solidFill>
                  <a:srgbClr val="3B3838"/>
                </a:solidFill>
                <a:latin typeface="Trebuchet MS"/>
                <a:cs typeface="Trebuchet MS"/>
              </a:rPr>
              <a:t>l</a:t>
            </a:r>
            <a:r>
              <a:rPr sz="1100" spc="45" dirty="0">
                <a:solidFill>
                  <a:srgbClr val="3B3838"/>
                </a:solidFill>
                <a:latin typeface="Trebuchet MS"/>
                <a:cs typeface="Trebuchet MS"/>
              </a:rPr>
              <a:t>d</a:t>
            </a:r>
            <a:r>
              <a:rPr sz="1100" spc="95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1838" y="6133155"/>
            <a:ext cx="3903345" cy="0"/>
          </a:xfrm>
          <a:custGeom>
            <a:avLst/>
            <a:gdLst/>
            <a:ahLst/>
            <a:cxnLst/>
            <a:rect l="l" t="t" r="r" b="b"/>
            <a:pathLst>
              <a:path w="3903345">
                <a:moveTo>
                  <a:pt x="0" y="0"/>
                </a:moveTo>
                <a:lnTo>
                  <a:pt x="3903070" y="1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24600" y="629983"/>
            <a:ext cx="0" cy="5502275"/>
          </a:xfrm>
          <a:custGeom>
            <a:avLst/>
            <a:gdLst/>
            <a:ahLst/>
            <a:cxnLst/>
            <a:rect l="l" t="t" r="r" b="b"/>
            <a:pathLst>
              <a:path h="5502275">
                <a:moveTo>
                  <a:pt x="0" y="0"/>
                </a:moveTo>
                <a:lnTo>
                  <a:pt x="1" y="550172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13677" y="555980"/>
            <a:ext cx="5617845" cy="523240"/>
          </a:xfrm>
          <a:prstGeom prst="rect">
            <a:avLst/>
          </a:prstGeom>
          <a:solidFill>
            <a:srgbClr val="3B3838"/>
          </a:solidFill>
        </p:spPr>
        <p:txBody>
          <a:bodyPr vert="horz" wrap="square" lIns="0" tIns="34290" rIns="0" bIns="0" rtlCol="0">
            <a:spAutoFit/>
          </a:bodyPr>
          <a:lstStyle/>
          <a:p>
            <a:pPr marL="2380615" marR="327660" indent="-2046605">
              <a:lnSpc>
                <a:spcPct val="100000"/>
              </a:lnSpc>
              <a:spcBef>
                <a:spcPts val="270"/>
              </a:spcBef>
            </a:pPr>
            <a:r>
              <a:rPr sz="1400" spc="35" dirty="0">
                <a:solidFill>
                  <a:srgbClr val="FFFFFF"/>
                </a:solidFill>
                <a:latin typeface="Trebuchet MS"/>
                <a:cs typeface="Trebuchet MS"/>
              </a:rPr>
              <a:t>Yield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improvements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offer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increases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revenues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primary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Trebuchet MS"/>
                <a:cs typeface="Trebuchet MS"/>
              </a:rPr>
              <a:t>producers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338452" y="2474976"/>
            <a:ext cx="4092575" cy="581660"/>
            <a:chOff x="1338452" y="2474976"/>
            <a:chExt cx="4092575" cy="581660"/>
          </a:xfrm>
        </p:grpSpPr>
        <p:sp>
          <p:nvSpPr>
            <p:cNvPr id="26" name="object 26"/>
            <p:cNvSpPr/>
            <p:nvPr/>
          </p:nvSpPr>
          <p:spPr>
            <a:xfrm>
              <a:off x="2874263" y="2474976"/>
              <a:ext cx="1021080" cy="577215"/>
            </a:xfrm>
            <a:custGeom>
              <a:avLst/>
              <a:gdLst/>
              <a:ahLst/>
              <a:cxnLst/>
              <a:rect l="l" t="t" r="r" b="b"/>
              <a:pathLst>
                <a:path w="1021079" h="577214">
                  <a:moveTo>
                    <a:pt x="1021080" y="0"/>
                  </a:moveTo>
                  <a:lnTo>
                    <a:pt x="0" y="0"/>
                  </a:lnTo>
                  <a:lnTo>
                    <a:pt x="0" y="576897"/>
                  </a:lnTo>
                  <a:lnTo>
                    <a:pt x="1021080" y="576897"/>
                  </a:lnTo>
                  <a:lnTo>
                    <a:pt x="102108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43215" y="3051873"/>
              <a:ext cx="4083050" cy="0"/>
            </a:xfrm>
            <a:custGeom>
              <a:avLst/>
              <a:gdLst/>
              <a:ahLst/>
              <a:cxnLst/>
              <a:rect l="l" t="t" r="r" b="b"/>
              <a:pathLst>
                <a:path w="4083050">
                  <a:moveTo>
                    <a:pt x="0" y="0"/>
                  </a:moveTo>
                  <a:lnTo>
                    <a:pt x="4082829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11808" y="2877311"/>
            <a:ext cx="1024255" cy="17018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50"/>
              </a:lnSpc>
            </a:pPr>
            <a:r>
              <a:rPr sz="900" spc="20" dirty="0">
                <a:solidFill>
                  <a:srgbClr val="FFFFFF"/>
                </a:solidFill>
                <a:latin typeface="Trebuchet MS"/>
                <a:cs typeface="Trebuchet MS"/>
              </a:rPr>
              <a:t>12700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74264" y="2506471"/>
            <a:ext cx="1021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42000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33671" y="1484375"/>
            <a:ext cx="1024255" cy="1562735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43815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345"/>
              </a:spcBef>
            </a:pPr>
            <a:r>
              <a:rPr sz="900" spc="20" dirty="0">
                <a:solidFill>
                  <a:srgbClr val="FFFFFF"/>
                </a:solidFill>
                <a:latin typeface="Trebuchet MS"/>
                <a:cs typeface="Trebuchet MS"/>
              </a:rPr>
              <a:t>114000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57442" y="2951479"/>
            <a:ext cx="95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5788" y="2677159"/>
            <a:ext cx="362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-1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3184" y="2402840"/>
            <a:ext cx="375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4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7660" y="2128520"/>
            <a:ext cx="375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6</a:t>
            </a:r>
            <a:r>
              <a:rPr sz="900" spc="12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8612" y="1851152"/>
            <a:ext cx="3752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8</a:t>
            </a:r>
            <a:r>
              <a:rPr sz="900" spc="114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5336" y="1576832"/>
            <a:ext cx="4260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4353" y="1302511"/>
            <a:ext cx="4133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595959"/>
                </a:solidFill>
                <a:latin typeface="Trebuchet MS"/>
                <a:cs typeface="Trebuchet MS"/>
              </a:rPr>
              <a:t>1</a:t>
            </a:r>
            <a:r>
              <a:rPr sz="900" spc="-15" dirty="0">
                <a:solidFill>
                  <a:srgbClr val="595959"/>
                </a:solidFill>
                <a:latin typeface="Trebuchet MS"/>
                <a:cs typeface="Trebuchet MS"/>
              </a:rPr>
              <a:t>2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1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r>
              <a:rPr sz="900" spc="80" dirty="0">
                <a:solidFill>
                  <a:srgbClr val="595959"/>
                </a:solidFill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98079" y="3097784"/>
            <a:ext cx="1228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110" dirty="0">
                <a:solidFill>
                  <a:srgbClr val="595959"/>
                </a:solidFill>
                <a:latin typeface="Trebuchet MS"/>
                <a:cs typeface="Trebuchet MS"/>
              </a:rPr>
              <a:t>u</a:t>
            </a:r>
            <a:r>
              <a:rPr sz="900" spc="-55" dirty="0">
                <a:solidFill>
                  <a:srgbClr val="595959"/>
                </a:solidFill>
                <a:latin typeface="Trebuchet MS"/>
                <a:cs typeface="Trebuchet MS"/>
              </a:rPr>
              <a:t>rr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4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16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ee</a:t>
            </a: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d</a:t>
            </a:r>
            <a:r>
              <a:rPr sz="900" spc="-4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145" dirty="0">
                <a:solidFill>
                  <a:srgbClr val="595959"/>
                </a:solidFill>
                <a:latin typeface="Trebuchet MS"/>
                <a:cs typeface="Trebuchet MS"/>
              </a:rPr>
              <a:t>D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d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12719" y="3097784"/>
            <a:ext cx="9188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L</a:t>
            </a:r>
            <a:r>
              <a:rPr sz="900" spc="120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w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13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-4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3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ti</a:t>
            </a:r>
            <a:r>
              <a:rPr sz="900" spc="145" dirty="0">
                <a:solidFill>
                  <a:srgbClr val="595959"/>
                </a:solidFill>
                <a:latin typeface="Trebuchet MS"/>
                <a:cs typeface="Trebuchet MS"/>
              </a:rPr>
              <a:t>m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02671" y="3097784"/>
            <a:ext cx="1059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B</a:t>
            </a:r>
            <a:r>
              <a:rPr sz="900" spc="3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13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-40" dirty="0">
                <a:solidFill>
                  <a:srgbClr val="595959"/>
                </a:solidFill>
                <a:latin typeface="Trebuchet MS"/>
                <a:cs typeface="Trebuchet MS"/>
              </a:rPr>
              <a:t>t</a:t>
            </a:r>
            <a:r>
              <a:rPr sz="900" spc="-9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6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2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13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40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-10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900" spc="165" dirty="0">
                <a:solidFill>
                  <a:srgbClr val="595959"/>
                </a:solidFill>
                <a:latin typeface="Trebuchet MS"/>
                <a:cs typeface="Trebuchet MS"/>
              </a:rPr>
              <a:t>S</a:t>
            </a:r>
            <a:r>
              <a:rPr sz="900" spc="50" dirty="0">
                <a:solidFill>
                  <a:srgbClr val="595959"/>
                </a:solidFill>
                <a:latin typeface="Trebuchet MS"/>
                <a:cs typeface="Trebuchet MS"/>
              </a:rPr>
              <a:t>c</a:t>
            </a:r>
            <a:r>
              <a:rPr sz="900" spc="5" dirty="0">
                <a:solidFill>
                  <a:srgbClr val="595959"/>
                </a:solidFill>
                <a:latin typeface="Trebuchet MS"/>
                <a:cs typeface="Trebuchet MS"/>
              </a:rPr>
              <a:t>e</a:t>
            </a:r>
            <a:r>
              <a:rPr sz="900" spc="100" dirty="0">
                <a:solidFill>
                  <a:srgbClr val="595959"/>
                </a:solidFill>
                <a:latin typeface="Trebuchet MS"/>
                <a:cs typeface="Trebuchet MS"/>
              </a:rPr>
              <a:t>n</a:t>
            </a:r>
            <a:r>
              <a:rPr sz="900" spc="-75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r>
              <a:rPr sz="900" spc="45" dirty="0">
                <a:solidFill>
                  <a:srgbClr val="595959"/>
                </a:solidFill>
                <a:latin typeface="Trebuchet MS"/>
                <a:cs typeface="Trebuchet MS"/>
              </a:rPr>
              <a:t>r</a:t>
            </a:r>
            <a:r>
              <a:rPr sz="900" spc="-60" dirty="0">
                <a:solidFill>
                  <a:srgbClr val="595959"/>
                </a:solidFill>
                <a:latin typeface="Trebuchet MS"/>
                <a:cs typeface="Trebuchet MS"/>
              </a:rPr>
              <a:t>i</a:t>
            </a:r>
            <a:r>
              <a:rPr sz="900" spc="55" dirty="0">
                <a:solidFill>
                  <a:srgbClr val="595959"/>
                </a:solidFill>
                <a:latin typeface="Trebuchet MS"/>
                <a:cs typeface="Trebuchet MS"/>
              </a:rPr>
              <a:t>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67599" y="1107947"/>
            <a:ext cx="35864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595959"/>
                </a:solidFill>
                <a:latin typeface="Trebuchet MS"/>
                <a:cs typeface="Trebuchet MS"/>
              </a:rPr>
              <a:t>Commercial</a:t>
            </a:r>
            <a:r>
              <a:rPr sz="14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595959"/>
                </a:solidFill>
                <a:latin typeface="Trebuchet MS"/>
                <a:cs typeface="Trebuchet MS"/>
              </a:rPr>
              <a:t>Seed</a:t>
            </a:r>
            <a:r>
              <a:rPr sz="1400" spc="-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595959"/>
                </a:solidFill>
                <a:latin typeface="Trebuchet MS"/>
                <a:cs typeface="Trebuchet MS"/>
              </a:rPr>
              <a:t>Demand</a:t>
            </a:r>
            <a:r>
              <a:rPr sz="1400" spc="-70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595959"/>
                </a:solidFill>
                <a:latin typeface="Trebuchet MS"/>
                <a:cs typeface="Trebuchet MS"/>
              </a:rPr>
              <a:t>Estimates</a:t>
            </a:r>
            <a:r>
              <a:rPr sz="1400" spc="275" dirty="0">
                <a:solidFill>
                  <a:srgbClr val="595959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595959"/>
                </a:solidFill>
                <a:latin typeface="Trebuchet MS"/>
                <a:cs typeface="Trebuchet MS"/>
              </a:rPr>
              <a:t>tons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788" y="555980"/>
            <a:ext cx="6099175" cy="523240"/>
          </a:xfrm>
          <a:custGeom>
            <a:avLst/>
            <a:gdLst/>
            <a:ahLst/>
            <a:cxnLst/>
            <a:rect l="l" t="t" r="r" b="b"/>
            <a:pathLst>
              <a:path w="6099175" h="523240">
                <a:moveTo>
                  <a:pt x="6099038" y="0"/>
                </a:moveTo>
                <a:lnTo>
                  <a:pt x="0" y="0"/>
                </a:lnTo>
                <a:lnTo>
                  <a:pt x="0" y="523227"/>
                </a:lnTo>
                <a:lnTo>
                  <a:pt x="6099038" y="523227"/>
                </a:lnTo>
                <a:lnTo>
                  <a:pt x="609903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93825" y="577596"/>
            <a:ext cx="5671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0760" marR="5080" indent="-2258695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Commercial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rebuchet MS"/>
                <a:cs typeface="Trebuchet MS"/>
              </a:rPr>
              <a:t>seed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demand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offers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revenue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small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land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FFFFFF"/>
                </a:solidFill>
                <a:latin typeface="Trebuchet MS"/>
                <a:cs typeface="Trebuchet MS"/>
              </a:rPr>
              <a:t>holdings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4468" y="3471343"/>
            <a:ext cx="5770245" cy="635"/>
          </a:xfrm>
          <a:custGeom>
            <a:avLst/>
            <a:gdLst/>
            <a:ahLst/>
            <a:cxnLst/>
            <a:rect l="l" t="t" r="r" b="b"/>
            <a:pathLst>
              <a:path w="5770245" h="635">
                <a:moveTo>
                  <a:pt x="0" y="379"/>
                </a:moveTo>
                <a:lnTo>
                  <a:pt x="5769972" y="0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1739912" y="1374013"/>
            <a:ext cx="2437765" cy="1460500"/>
            <a:chOff x="1739912" y="1374013"/>
            <a:chExt cx="2437765" cy="1460500"/>
          </a:xfrm>
        </p:grpSpPr>
        <p:sp>
          <p:nvSpPr>
            <p:cNvPr id="46" name="object 46"/>
            <p:cNvSpPr/>
            <p:nvPr/>
          </p:nvSpPr>
          <p:spPr>
            <a:xfrm>
              <a:off x="1739912" y="1693087"/>
              <a:ext cx="2437765" cy="1141095"/>
            </a:xfrm>
            <a:custGeom>
              <a:avLst/>
              <a:gdLst/>
              <a:ahLst/>
              <a:cxnLst/>
              <a:rect l="l" t="t" r="r" b="b"/>
              <a:pathLst>
                <a:path w="2437765" h="1141095">
                  <a:moveTo>
                    <a:pt x="195465" y="1021029"/>
                  </a:moveTo>
                  <a:lnTo>
                    <a:pt x="160502" y="1036167"/>
                  </a:lnTo>
                  <a:lnTo>
                    <a:pt x="173037" y="1065110"/>
                  </a:lnTo>
                  <a:lnTo>
                    <a:pt x="206540" y="1140942"/>
                  </a:lnTo>
                  <a:lnTo>
                    <a:pt x="241388" y="1125537"/>
                  </a:lnTo>
                  <a:lnTo>
                    <a:pt x="207920" y="1049769"/>
                  </a:lnTo>
                  <a:lnTo>
                    <a:pt x="195465" y="1021029"/>
                  </a:lnTo>
                  <a:close/>
                </a:path>
                <a:path w="2437765" h="1141095">
                  <a:moveTo>
                    <a:pt x="207924" y="1049769"/>
                  </a:moveTo>
                  <a:close/>
                </a:path>
                <a:path w="2437765" h="1141095">
                  <a:moveTo>
                    <a:pt x="137020" y="881075"/>
                  </a:moveTo>
                  <a:lnTo>
                    <a:pt x="101511" y="894867"/>
                  </a:lnTo>
                  <a:lnTo>
                    <a:pt x="109080" y="914374"/>
                  </a:lnTo>
                  <a:lnTo>
                    <a:pt x="140284" y="989482"/>
                  </a:lnTo>
                  <a:lnTo>
                    <a:pt x="145364" y="1001204"/>
                  </a:lnTo>
                  <a:lnTo>
                    <a:pt x="180327" y="986066"/>
                  </a:lnTo>
                  <a:lnTo>
                    <a:pt x="175306" y="974470"/>
                  </a:lnTo>
                  <a:lnTo>
                    <a:pt x="144355" y="899960"/>
                  </a:lnTo>
                  <a:lnTo>
                    <a:pt x="137020" y="881075"/>
                  </a:lnTo>
                  <a:close/>
                </a:path>
                <a:path w="2437765" h="1141095">
                  <a:moveTo>
                    <a:pt x="175310" y="974470"/>
                  </a:moveTo>
                  <a:lnTo>
                    <a:pt x="175412" y="974725"/>
                  </a:lnTo>
                  <a:lnTo>
                    <a:pt x="175310" y="974470"/>
                  </a:lnTo>
                  <a:close/>
                </a:path>
                <a:path w="2437765" h="1141095">
                  <a:moveTo>
                    <a:pt x="144459" y="900227"/>
                  </a:moveTo>
                  <a:lnTo>
                    <a:pt x="144513" y="900366"/>
                  </a:lnTo>
                  <a:lnTo>
                    <a:pt x="144459" y="900227"/>
                  </a:lnTo>
                  <a:close/>
                </a:path>
                <a:path w="2437765" h="1141095">
                  <a:moveTo>
                    <a:pt x="144355" y="899960"/>
                  </a:moveTo>
                  <a:lnTo>
                    <a:pt x="144459" y="900227"/>
                  </a:lnTo>
                  <a:lnTo>
                    <a:pt x="144355" y="899960"/>
                  </a:lnTo>
                  <a:close/>
                </a:path>
                <a:path w="2437765" h="1141095">
                  <a:moveTo>
                    <a:pt x="85648" y="738936"/>
                  </a:moveTo>
                  <a:lnTo>
                    <a:pt x="49326" y="750417"/>
                  </a:lnTo>
                  <a:lnTo>
                    <a:pt x="54584" y="767054"/>
                  </a:lnTo>
                  <a:lnTo>
                    <a:pt x="80225" y="840092"/>
                  </a:lnTo>
                  <a:lnTo>
                    <a:pt x="87718" y="859358"/>
                  </a:lnTo>
                  <a:lnTo>
                    <a:pt x="123228" y="845565"/>
                  </a:lnTo>
                  <a:lnTo>
                    <a:pt x="115968" y="826881"/>
                  </a:lnTo>
                  <a:lnTo>
                    <a:pt x="90761" y="755116"/>
                  </a:lnTo>
                  <a:lnTo>
                    <a:pt x="85648" y="738936"/>
                  </a:lnTo>
                  <a:close/>
                </a:path>
                <a:path w="2437765" h="1141095">
                  <a:moveTo>
                    <a:pt x="115974" y="826881"/>
                  </a:moveTo>
                  <a:lnTo>
                    <a:pt x="116077" y="827176"/>
                  </a:lnTo>
                  <a:lnTo>
                    <a:pt x="115974" y="826881"/>
                  </a:lnTo>
                  <a:close/>
                </a:path>
                <a:path w="2437765" h="1141095">
                  <a:moveTo>
                    <a:pt x="115872" y="826592"/>
                  </a:moveTo>
                  <a:lnTo>
                    <a:pt x="115974" y="826881"/>
                  </a:lnTo>
                  <a:lnTo>
                    <a:pt x="115872" y="826592"/>
                  </a:lnTo>
                  <a:close/>
                </a:path>
                <a:path w="2437765" h="1141095">
                  <a:moveTo>
                    <a:pt x="90765" y="755116"/>
                  </a:moveTo>
                  <a:lnTo>
                    <a:pt x="90817" y="755281"/>
                  </a:lnTo>
                  <a:lnTo>
                    <a:pt x="90765" y="755116"/>
                  </a:lnTo>
                  <a:close/>
                </a:path>
                <a:path w="2437765" h="1141095">
                  <a:moveTo>
                    <a:pt x="90640" y="754722"/>
                  </a:moveTo>
                  <a:lnTo>
                    <a:pt x="90765" y="755116"/>
                  </a:lnTo>
                  <a:lnTo>
                    <a:pt x="90640" y="754722"/>
                  </a:lnTo>
                  <a:close/>
                </a:path>
                <a:path w="2437765" h="1141095">
                  <a:moveTo>
                    <a:pt x="48806" y="593572"/>
                  </a:moveTo>
                  <a:lnTo>
                    <a:pt x="11353" y="600544"/>
                  </a:lnTo>
                  <a:lnTo>
                    <a:pt x="15951" y="625246"/>
                  </a:lnTo>
                  <a:lnTo>
                    <a:pt x="23749" y="660018"/>
                  </a:lnTo>
                  <a:lnTo>
                    <a:pt x="32854" y="695261"/>
                  </a:lnTo>
                  <a:lnTo>
                    <a:pt x="38125" y="713511"/>
                  </a:lnTo>
                  <a:lnTo>
                    <a:pt x="74726" y="702932"/>
                  </a:lnTo>
                  <a:lnTo>
                    <a:pt x="69686" y="685469"/>
                  </a:lnTo>
                  <a:lnTo>
                    <a:pt x="60844" y="651327"/>
                  </a:lnTo>
                  <a:lnTo>
                    <a:pt x="53354" y="617931"/>
                  </a:lnTo>
                  <a:lnTo>
                    <a:pt x="48806" y="593572"/>
                  </a:lnTo>
                  <a:close/>
                </a:path>
                <a:path w="2437765" h="1141095">
                  <a:moveTo>
                    <a:pt x="69549" y="684996"/>
                  </a:moveTo>
                  <a:lnTo>
                    <a:pt x="69672" y="685469"/>
                  </a:lnTo>
                  <a:lnTo>
                    <a:pt x="69549" y="684996"/>
                  </a:lnTo>
                  <a:close/>
                </a:path>
                <a:path w="2437765" h="1141095">
                  <a:moveTo>
                    <a:pt x="69534" y="684936"/>
                  </a:moveTo>
                  <a:close/>
                </a:path>
                <a:path w="2437765" h="1141095">
                  <a:moveTo>
                    <a:pt x="60845" y="651327"/>
                  </a:moveTo>
                  <a:close/>
                </a:path>
                <a:path w="2437765" h="1141095">
                  <a:moveTo>
                    <a:pt x="60724" y="650786"/>
                  </a:moveTo>
                  <a:lnTo>
                    <a:pt x="60845" y="651327"/>
                  </a:lnTo>
                  <a:lnTo>
                    <a:pt x="60724" y="650786"/>
                  </a:lnTo>
                  <a:close/>
                </a:path>
                <a:path w="2437765" h="1141095">
                  <a:moveTo>
                    <a:pt x="53271" y="617560"/>
                  </a:moveTo>
                  <a:lnTo>
                    <a:pt x="53339" y="617931"/>
                  </a:lnTo>
                  <a:lnTo>
                    <a:pt x="53271" y="617560"/>
                  </a:lnTo>
                  <a:close/>
                </a:path>
                <a:path w="2437765" h="1141095">
                  <a:moveTo>
                    <a:pt x="53212" y="617245"/>
                  </a:moveTo>
                  <a:lnTo>
                    <a:pt x="53271" y="617560"/>
                  </a:lnTo>
                  <a:lnTo>
                    <a:pt x="53212" y="617245"/>
                  </a:lnTo>
                  <a:close/>
                </a:path>
                <a:path w="2437765" h="1141095">
                  <a:moveTo>
                    <a:pt x="1562" y="443941"/>
                  </a:moveTo>
                  <a:lnTo>
                    <a:pt x="381" y="459409"/>
                  </a:lnTo>
                  <a:lnTo>
                    <a:pt x="0" y="491388"/>
                  </a:lnTo>
                  <a:lnTo>
                    <a:pt x="1473" y="524001"/>
                  </a:lnTo>
                  <a:lnTo>
                    <a:pt x="4699" y="557199"/>
                  </a:lnTo>
                  <a:lnTo>
                    <a:pt x="5410" y="562127"/>
                  </a:lnTo>
                  <a:lnTo>
                    <a:pt x="43129" y="556704"/>
                  </a:lnTo>
                  <a:lnTo>
                    <a:pt x="42605" y="553072"/>
                  </a:lnTo>
                  <a:lnTo>
                    <a:pt x="39541" y="521779"/>
                  </a:lnTo>
                  <a:lnTo>
                    <a:pt x="38140" y="491388"/>
                  </a:lnTo>
                  <a:lnTo>
                    <a:pt x="38453" y="461683"/>
                  </a:lnTo>
                  <a:lnTo>
                    <a:pt x="39547" y="446836"/>
                  </a:lnTo>
                  <a:lnTo>
                    <a:pt x="1562" y="443941"/>
                  </a:lnTo>
                  <a:close/>
                </a:path>
                <a:path w="2437765" h="1141095">
                  <a:moveTo>
                    <a:pt x="42535" y="552585"/>
                  </a:moveTo>
                  <a:lnTo>
                    <a:pt x="42583" y="553072"/>
                  </a:lnTo>
                  <a:lnTo>
                    <a:pt x="42535" y="552585"/>
                  </a:lnTo>
                  <a:close/>
                </a:path>
                <a:path w="2437765" h="1141095">
                  <a:moveTo>
                    <a:pt x="42499" y="552208"/>
                  </a:moveTo>
                  <a:lnTo>
                    <a:pt x="42535" y="552585"/>
                  </a:lnTo>
                  <a:lnTo>
                    <a:pt x="42499" y="552208"/>
                  </a:lnTo>
                  <a:close/>
                </a:path>
                <a:path w="2437765" h="1141095">
                  <a:moveTo>
                    <a:pt x="39482" y="521174"/>
                  </a:moveTo>
                  <a:lnTo>
                    <a:pt x="39509" y="521779"/>
                  </a:lnTo>
                  <a:lnTo>
                    <a:pt x="39482" y="521174"/>
                  </a:lnTo>
                  <a:close/>
                </a:path>
                <a:path w="2437765" h="1141095">
                  <a:moveTo>
                    <a:pt x="39465" y="520801"/>
                  </a:moveTo>
                  <a:lnTo>
                    <a:pt x="39482" y="521174"/>
                  </a:lnTo>
                  <a:lnTo>
                    <a:pt x="39465" y="520801"/>
                  </a:lnTo>
                  <a:close/>
                </a:path>
                <a:path w="2437765" h="1141095">
                  <a:moveTo>
                    <a:pt x="38107" y="490659"/>
                  </a:moveTo>
                  <a:lnTo>
                    <a:pt x="38100" y="491299"/>
                  </a:lnTo>
                  <a:lnTo>
                    <a:pt x="38107" y="490659"/>
                  </a:lnTo>
                  <a:close/>
                </a:path>
                <a:path w="2437765" h="1141095">
                  <a:moveTo>
                    <a:pt x="38113" y="490207"/>
                  </a:moveTo>
                  <a:lnTo>
                    <a:pt x="38107" y="490659"/>
                  </a:lnTo>
                  <a:lnTo>
                    <a:pt x="38113" y="490207"/>
                  </a:lnTo>
                  <a:close/>
                </a:path>
                <a:path w="2437765" h="1141095">
                  <a:moveTo>
                    <a:pt x="38460" y="461116"/>
                  </a:moveTo>
                  <a:lnTo>
                    <a:pt x="38417" y="461683"/>
                  </a:lnTo>
                  <a:lnTo>
                    <a:pt x="38460" y="461116"/>
                  </a:lnTo>
                  <a:close/>
                </a:path>
                <a:path w="2437765" h="1141095">
                  <a:moveTo>
                    <a:pt x="38509" y="460476"/>
                  </a:moveTo>
                  <a:lnTo>
                    <a:pt x="38460" y="461116"/>
                  </a:lnTo>
                  <a:lnTo>
                    <a:pt x="38509" y="460476"/>
                  </a:lnTo>
                  <a:close/>
                </a:path>
                <a:path w="2437765" h="1141095">
                  <a:moveTo>
                    <a:pt x="44843" y="291122"/>
                  </a:moveTo>
                  <a:lnTo>
                    <a:pt x="23063" y="338721"/>
                  </a:lnTo>
                  <a:lnTo>
                    <a:pt x="7251" y="397509"/>
                  </a:lnTo>
                  <a:lnTo>
                    <a:pt x="6184" y="404812"/>
                  </a:lnTo>
                  <a:lnTo>
                    <a:pt x="43878" y="410349"/>
                  </a:lnTo>
                  <a:lnTo>
                    <a:pt x="44635" y="405180"/>
                  </a:lnTo>
                  <a:lnTo>
                    <a:pt x="44843" y="403758"/>
                  </a:lnTo>
                  <a:lnTo>
                    <a:pt x="50636" y="378345"/>
                  </a:lnTo>
                  <a:lnTo>
                    <a:pt x="50977" y="376834"/>
                  </a:lnTo>
                  <a:lnTo>
                    <a:pt x="58679" y="352475"/>
                  </a:lnTo>
                  <a:lnTo>
                    <a:pt x="59169" y="350913"/>
                  </a:lnTo>
                  <a:lnTo>
                    <a:pt x="68871" y="327558"/>
                  </a:lnTo>
                  <a:lnTo>
                    <a:pt x="69519" y="325983"/>
                  </a:lnTo>
                  <a:lnTo>
                    <a:pt x="78612" y="308775"/>
                  </a:lnTo>
                  <a:lnTo>
                    <a:pt x="44843" y="291122"/>
                  </a:lnTo>
                  <a:close/>
                </a:path>
                <a:path w="2437765" h="1141095">
                  <a:moveTo>
                    <a:pt x="44843" y="403758"/>
                  </a:moveTo>
                  <a:lnTo>
                    <a:pt x="44576" y="405180"/>
                  </a:lnTo>
                  <a:lnTo>
                    <a:pt x="44743" y="404444"/>
                  </a:lnTo>
                  <a:lnTo>
                    <a:pt x="44843" y="403758"/>
                  </a:lnTo>
                  <a:close/>
                </a:path>
                <a:path w="2437765" h="1141095">
                  <a:moveTo>
                    <a:pt x="44743" y="404444"/>
                  </a:moveTo>
                  <a:lnTo>
                    <a:pt x="44576" y="405180"/>
                  </a:lnTo>
                  <a:lnTo>
                    <a:pt x="44743" y="404444"/>
                  </a:lnTo>
                  <a:close/>
                </a:path>
                <a:path w="2437765" h="1141095">
                  <a:moveTo>
                    <a:pt x="44898" y="403758"/>
                  </a:moveTo>
                  <a:lnTo>
                    <a:pt x="44743" y="404444"/>
                  </a:lnTo>
                  <a:lnTo>
                    <a:pt x="44898" y="403758"/>
                  </a:lnTo>
                  <a:close/>
                </a:path>
                <a:path w="2437765" h="1141095">
                  <a:moveTo>
                    <a:pt x="50977" y="376834"/>
                  </a:moveTo>
                  <a:lnTo>
                    <a:pt x="50571" y="378345"/>
                  </a:lnTo>
                  <a:lnTo>
                    <a:pt x="50804" y="377602"/>
                  </a:lnTo>
                  <a:lnTo>
                    <a:pt x="50977" y="376834"/>
                  </a:lnTo>
                  <a:close/>
                </a:path>
                <a:path w="2437765" h="1141095">
                  <a:moveTo>
                    <a:pt x="50804" y="377602"/>
                  </a:moveTo>
                  <a:lnTo>
                    <a:pt x="50571" y="378345"/>
                  </a:lnTo>
                  <a:lnTo>
                    <a:pt x="50804" y="377602"/>
                  </a:lnTo>
                  <a:close/>
                </a:path>
                <a:path w="2437765" h="1141095">
                  <a:moveTo>
                    <a:pt x="51045" y="376834"/>
                  </a:moveTo>
                  <a:lnTo>
                    <a:pt x="50804" y="377602"/>
                  </a:lnTo>
                  <a:lnTo>
                    <a:pt x="51045" y="376834"/>
                  </a:lnTo>
                  <a:close/>
                </a:path>
                <a:path w="2437765" h="1141095">
                  <a:moveTo>
                    <a:pt x="59169" y="350913"/>
                  </a:moveTo>
                  <a:lnTo>
                    <a:pt x="58610" y="352475"/>
                  </a:lnTo>
                  <a:lnTo>
                    <a:pt x="58900" y="351772"/>
                  </a:lnTo>
                  <a:lnTo>
                    <a:pt x="59169" y="350913"/>
                  </a:lnTo>
                  <a:close/>
                </a:path>
                <a:path w="2437765" h="1141095">
                  <a:moveTo>
                    <a:pt x="58900" y="351772"/>
                  </a:moveTo>
                  <a:lnTo>
                    <a:pt x="58610" y="352475"/>
                  </a:lnTo>
                  <a:lnTo>
                    <a:pt x="58900" y="351772"/>
                  </a:lnTo>
                  <a:close/>
                </a:path>
                <a:path w="2437765" h="1141095">
                  <a:moveTo>
                    <a:pt x="59253" y="350913"/>
                  </a:moveTo>
                  <a:lnTo>
                    <a:pt x="58900" y="351772"/>
                  </a:lnTo>
                  <a:lnTo>
                    <a:pt x="59253" y="350913"/>
                  </a:lnTo>
                  <a:close/>
                </a:path>
                <a:path w="2437765" h="1141095">
                  <a:moveTo>
                    <a:pt x="69519" y="325983"/>
                  </a:moveTo>
                  <a:lnTo>
                    <a:pt x="68795" y="327558"/>
                  </a:lnTo>
                  <a:lnTo>
                    <a:pt x="69151" y="326878"/>
                  </a:lnTo>
                  <a:lnTo>
                    <a:pt x="69519" y="325983"/>
                  </a:lnTo>
                  <a:close/>
                </a:path>
                <a:path w="2437765" h="1141095">
                  <a:moveTo>
                    <a:pt x="69151" y="326878"/>
                  </a:moveTo>
                  <a:lnTo>
                    <a:pt x="68795" y="327558"/>
                  </a:lnTo>
                  <a:lnTo>
                    <a:pt x="69151" y="326878"/>
                  </a:lnTo>
                  <a:close/>
                </a:path>
                <a:path w="2437765" h="1141095">
                  <a:moveTo>
                    <a:pt x="69618" y="325983"/>
                  </a:moveTo>
                  <a:lnTo>
                    <a:pt x="69151" y="326878"/>
                  </a:lnTo>
                  <a:lnTo>
                    <a:pt x="69618" y="325983"/>
                  </a:lnTo>
                  <a:close/>
                </a:path>
                <a:path w="2437765" h="1141095">
                  <a:moveTo>
                    <a:pt x="151993" y="172872"/>
                  </a:moveTo>
                  <a:lnTo>
                    <a:pt x="132626" y="187210"/>
                  </a:lnTo>
                  <a:lnTo>
                    <a:pt x="107429" y="209410"/>
                  </a:lnTo>
                  <a:lnTo>
                    <a:pt x="85089" y="232917"/>
                  </a:lnTo>
                  <a:lnTo>
                    <a:pt x="66979" y="255892"/>
                  </a:lnTo>
                  <a:lnTo>
                    <a:pt x="96888" y="279488"/>
                  </a:lnTo>
                  <a:lnTo>
                    <a:pt x="113413" y="258533"/>
                  </a:lnTo>
                  <a:lnTo>
                    <a:pt x="114465" y="257200"/>
                  </a:lnTo>
                  <a:lnTo>
                    <a:pt x="133357" y="237439"/>
                  </a:lnTo>
                  <a:lnTo>
                    <a:pt x="134467" y="236270"/>
                  </a:lnTo>
                  <a:lnTo>
                    <a:pt x="156061" y="217347"/>
                  </a:lnTo>
                  <a:lnTo>
                    <a:pt x="157200" y="216344"/>
                  </a:lnTo>
                  <a:lnTo>
                    <a:pt x="174663" y="203492"/>
                  </a:lnTo>
                  <a:lnTo>
                    <a:pt x="151993" y="172872"/>
                  </a:lnTo>
                  <a:close/>
                </a:path>
                <a:path w="2437765" h="1141095">
                  <a:moveTo>
                    <a:pt x="114465" y="257200"/>
                  </a:moveTo>
                  <a:lnTo>
                    <a:pt x="113309" y="258533"/>
                  </a:lnTo>
                  <a:lnTo>
                    <a:pt x="113920" y="257890"/>
                  </a:lnTo>
                  <a:lnTo>
                    <a:pt x="114465" y="257200"/>
                  </a:lnTo>
                  <a:close/>
                </a:path>
                <a:path w="2437765" h="1141095">
                  <a:moveTo>
                    <a:pt x="113920" y="257890"/>
                  </a:moveTo>
                  <a:lnTo>
                    <a:pt x="113309" y="258533"/>
                  </a:lnTo>
                  <a:lnTo>
                    <a:pt x="113920" y="257890"/>
                  </a:lnTo>
                  <a:close/>
                </a:path>
                <a:path w="2437765" h="1141095">
                  <a:moveTo>
                    <a:pt x="114576" y="257200"/>
                  </a:moveTo>
                  <a:lnTo>
                    <a:pt x="113920" y="257890"/>
                  </a:lnTo>
                  <a:lnTo>
                    <a:pt x="114576" y="257200"/>
                  </a:lnTo>
                  <a:close/>
                </a:path>
                <a:path w="2437765" h="1141095">
                  <a:moveTo>
                    <a:pt x="134467" y="236270"/>
                  </a:moveTo>
                  <a:lnTo>
                    <a:pt x="133248" y="237439"/>
                  </a:lnTo>
                  <a:lnTo>
                    <a:pt x="133915" y="236851"/>
                  </a:lnTo>
                  <a:lnTo>
                    <a:pt x="134467" y="236270"/>
                  </a:lnTo>
                  <a:close/>
                </a:path>
                <a:path w="2437765" h="1141095">
                  <a:moveTo>
                    <a:pt x="133915" y="236851"/>
                  </a:moveTo>
                  <a:lnTo>
                    <a:pt x="133248" y="237439"/>
                  </a:lnTo>
                  <a:lnTo>
                    <a:pt x="133915" y="236851"/>
                  </a:lnTo>
                  <a:close/>
                </a:path>
                <a:path w="2437765" h="1141095">
                  <a:moveTo>
                    <a:pt x="134575" y="236270"/>
                  </a:moveTo>
                  <a:lnTo>
                    <a:pt x="133915" y="236851"/>
                  </a:lnTo>
                  <a:lnTo>
                    <a:pt x="134575" y="236270"/>
                  </a:lnTo>
                  <a:close/>
                </a:path>
                <a:path w="2437765" h="1141095">
                  <a:moveTo>
                    <a:pt x="157200" y="216344"/>
                  </a:moveTo>
                  <a:lnTo>
                    <a:pt x="155956" y="217347"/>
                  </a:lnTo>
                  <a:lnTo>
                    <a:pt x="156618" y="216856"/>
                  </a:lnTo>
                  <a:lnTo>
                    <a:pt x="157200" y="216344"/>
                  </a:lnTo>
                  <a:close/>
                </a:path>
                <a:path w="2437765" h="1141095">
                  <a:moveTo>
                    <a:pt x="156618" y="216856"/>
                  </a:moveTo>
                  <a:lnTo>
                    <a:pt x="155956" y="217347"/>
                  </a:lnTo>
                  <a:lnTo>
                    <a:pt x="156618" y="216856"/>
                  </a:lnTo>
                  <a:close/>
                </a:path>
                <a:path w="2437765" h="1141095">
                  <a:moveTo>
                    <a:pt x="157310" y="216344"/>
                  </a:moveTo>
                  <a:lnTo>
                    <a:pt x="156618" y="216856"/>
                  </a:lnTo>
                  <a:lnTo>
                    <a:pt x="157310" y="216344"/>
                  </a:lnTo>
                  <a:close/>
                </a:path>
                <a:path w="2437765" h="1141095">
                  <a:moveTo>
                    <a:pt x="292036" y="101587"/>
                  </a:moveTo>
                  <a:lnTo>
                    <a:pt x="263309" y="112394"/>
                  </a:lnTo>
                  <a:lnTo>
                    <a:pt x="226047" y="128955"/>
                  </a:lnTo>
                  <a:lnTo>
                    <a:pt x="191871" y="146951"/>
                  </a:lnTo>
                  <a:lnTo>
                    <a:pt x="185102" y="151180"/>
                  </a:lnTo>
                  <a:lnTo>
                    <a:pt x="205282" y="183489"/>
                  </a:lnTo>
                  <a:lnTo>
                    <a:pt x="210334" y="180339"/>
                  </a:lnTo>
                  <a:lnTo>
                    <a:pt x="211455" y="179641"/>
                  </a:lnTo>
                  <a:lnTo>
                    <a:pt x="242182" y="163512"/>
                  </a:lnTo>
                  <a:lnTo>
                    <a:pt x="243243" y="162953"/>
                  </a:lnTo>
                  <a:lnTo>
                    <a:pt x="277326" y="147866"/>
                  </a:lnTo>
                  <a:lnTo>
                    <a:pt x="278269" y="147446"/>
                  </a:lnTo>
                  <a:lnTo>
                    <a:pt x="305460" y="137248"/>
                  </a:lnTo>
                  <a:lnTo>
                    <a:pt x="292036" y="101587"/>
                  </a:lnTo>
                  <a:close/>
                </a:path>
                <a:path w="2437765" h="1141095">
                  <a:moveTo>
                    <a:pt x="211455" y="179641"/>
                  </a:moveTo>
                  <a:lnTo>
                    <a:pt x="210248" y="180339"/>
                  </a:lnTo>
                  <a:lnTo>
                    <a:pt x="210804" y="180046"/>
                  </a:lnTo>
                  <a:lnTo>
                    <a:pt x="211455" y="179641"/>
                  </a:lnTo>
                  <a:close/>
                </a:path>
                <a:path w="2437765" h="1141095">
                  <a:moveTo>
                    <a:pt x="210804" y="180046"/>
                  </a:moveTo>
                  <a:lnTo>
                    <a:pt x="210248" y="180339"/>
                  </a:lnTo>
                  <a:lnTo>
                    <a:pt x="210804" y="180046"/>
                  </a:lnTo>
                  <a:close/>
                </a:path>
                <a:path w="2437765" h="1141095">
                  <a:moveTo>
                    <a:pt x="211574" y="179641"/>
                  </a:moveTo>
                  <a:lnTo>
                    <a:pt x="210804" y="180046"/>
                  </a:lnTo>
                  <a:lnTo>
                    <a:pt x="211574" y="179641"/>
                  </a:lnTo>
                  <a:close/>
                </a:path>
                <a:path w="2437765" h="1141095">
                  <a:moveTo>
                    <a:pt x="243243" y="162953"/>
                  </a:moveTo>
                  <a:lnTo>
                    <a:pt x="242100" y="163512"/>
                  </a:lnTo>
                  <a:lnTo>
                    <a:pt x="242625" y="163279"/>
                  </a:lnTo>
                  <a:lnTo>
                    <a:pt x="243243" y="162953"/>
                  </a:lnTo>
                  <a:close/>
                </a:path>
                <a:path w="2437765" h="1141095">
                  <a:moveTo>
                    <a:pt x="242625" y="163279"/>
                  </a:moveTo>
                  <a:lnTo>
                    <a:pt x="242100" y="163512"/>
                  </a:lnTo>
                  <a:lnTo>
                    <a:pt x="242625" y="163279"/>
                  </a:lnTo>
                  <a:close/>
                </a:path>
                <a:path w="2437765" h="1141095">
                  <a:moveTo>
                    <a:pt x="243358" y="162953"/>
                  </a:moveTo>
                  <a:lnTo>
                    <a:pt x="242625" y="163279"/>
                  </a:lnTo>
                  <a:lnTo>
                    <a:pt x="243358" y="162953"/>
                  </a:lnTo>
                  <a:close/>
                </a:path>
                <a:path w="2437765" h="1141095">
                  <a:moveTo>
                    <a:pt x="278269" y="147446"/>
                  </a:moveTo>
                  <a:lnTo>
                    <a:pt x="277240" y="147866"/>
                  </a:lnTo>
                  <a:lnTo>
                    <a:pt x="277797" y="147656"/>
                  </a:lnTo>
                  <a:lnTo>
                    <a:pt x="278269" y="147446"/>
                  </a:lnTo>
                  <a:close/>
                </a:path>
                <a:path w="2437765" h="1141095">
                  <a:moveTo>
                    <a:pt x="277797" y="147656"/>
                  </a:moveTo>
                  <a:lnTo>
                    <a:pt x="277240" y="147866"/>
                  </a:lnTo>
                  <a:lnTo>
                    <a:pt x="277797" y="147656"/>
                  </a:lnTo>
                  <a:close/>
                </a:path>
                <a:path w="2437765" h="1141095">
                  <a:moveTo>
                    <a:pt x="278354" y="147446"/>
                  </a:moveTo>
                  <a:lnTo>
                    <a:pt x="277797" y="147656"/>
                  </a:lnTo>
                  <a:lnTo>
                    <a:pt x="278354" y="147446"/>
                  </a:lnTo>
                  <a:close/>
                </a:path>
                <a:path w="2437765" h="1141095">
                  <a:moveTo>
                    <a:pt x="441629" y="59486"/>
                  </a:moveTo>
                  <a:lnTo>
                    <a:pt x="392645" y="70891"/>
                  </a:lnTo>
                  <a:lnTo>
                    <a:pt x="346697" y="83438"/>
                  </a:lnTo>
                  <a:lnTo>
                    <a:pt x="329031" y="89090"/>
                  </a:lnTo>
                  <a:lnTo>
                    <a:pt x="340652" y="125374"/>
                  </a:lnTo>
                  <a:lnTo>
                    <a:pt x="357209" y="120078"/>
                  </a:lnTo>
                  <a:lnTo>
                    <a:pt x="401730" y="107911"/>
                  </a:lnTo>
                  <a:lnTo>
                    <a:pt x="449097" y="96862"/>
                  </a:lnTo>
                  <a:lnTo>
                    <a:pt x="441629" y="59486"/>
                  </a:lnTo>
                  <a:close/>
                </a:path>
                <a:path w="2437765" h="1141095">
                  <a:moveTo>
                    <a:pt x="357703" y="119920"/>
                  </a:moveTo>
                  <a:lnTo>
                    <a:pt x="357124" y="120078"/>
                  </a:lnTo>
                  <a:lnTo>
                    <a:pt x="357703" y="119920"/>
                  </a:lnTo>
                  <a:close/>
                </a:path>
                <a:path w="2437765" h="1141095">
                  <a:moveTo>
                    <a:pt x="402273" y="107763"/>
                  </a:moveTo>
                  <a:lnTo>
                    <a:pt x="401637" y="107911"/>
                  </a:lnTo>
                  <a:lnTo>
                    <a:pt x="402273" y="107763"/>
                  </a:lnTo>
                  <a:close/>
                </a:path>
                <a:path w="2437765" h="1141095">
                  <a:moveTo>
                    <a:pt x="592836" y="33680"/>
                  </a:moveTo>
                  <a:lnTo>
                    <a:pt x="546455" y="40297"/>
                  </a:lnTo>
                  <a:lnTo>
                    <a:pt x="492607" y="49377"/>
                  </a:lnTo>
                  <a:lnTo>
                    <a:pt x="478993" y="52069"/>
                  </a:lnTo>
                  <a:lnTo>
                    <a:pt x="486409" y="89446"/>
                  </a:lnTo>
                  <a:lnTo>
                    <a:pt x="499246" y="86893"/>
                  </a:lnTo>
                  <a:lnTo>
                    <a:pt x="552099" y="77977"/>
                  </a:lnTo>
                  <a:lnTo>
                    <a:pt x="598220" y="71399"/>
                  </a:lnTo>
                  <a:lnTo>
                    <a:pt x="592836" y="33680"/>
                  </a:lnTo>
                  <a:close/>
                </a:path>
                <a:path w="2437765" h="1141095">
                  <a:moveTo>
                    <a:pt x="745502" y="17335"/>
                  </a:moveTo>
                  <a:lnTo>
                    <a:pt x="722325" y="19215"/>
                  </a:lnTo>
                  <a:lnTo>
                    <a:pt x="661403" y="25260"/>
                  </a:lnTo>
                  <a:lnTo>
                    <a:pt x="631075" y="28892"/>
                  </a:lnTo>
                  <a:lnTo>
                    <a:pt x="635596" y="66725"/>
                  </a:lnTo>
                  <a:lnTo>
                    <a:pt x="665415" y="63157"/>
                  </a:lnTo>
                  <a:lnTo>
                    <a:pt x="725663" y="57175"/>
                  </a:lnTo>
                  <a:lnTo>
                    <a:pt x="748588" y="55308"/>
                  </a:lnTo>
                  <a:lnTo>
                    <a:pt x="745502" y="17335"/>
                  </a:lnTo>
                  <a:close/>
                </a:path>
                <a:path w="2437765" h="1141095">
                  <a:moveTo>
                    <a:pt x="898144" y="7416"/>
                  </a:moveTo>
                  <a:lnTo>
                    <a:pt x="850582" y="9842"/>
                  </a:lnTo>
                  <a:lnTo>
                    <a:pt x="785418" y="14084"/>
                  </a:lnTo>
                  <a:lnTo>
                    <a:pt x="783475" y="14249"/>
                  </a:lnTo>
                  <a:lnTo>
                    <a:pt x="786561" y="52222"/>
                  </a:lnTo>
                  <a:lnTo>
                    <a:pt x="788054" y="52095"/>
                  </a:lnTo>
                  <a:lnTo>
                    <a:pt x="852724" y="47878"/>
                  </a:lnTo>
                  <a:lnTo>
                    <a:pt x="900074" y="45465"/>
                  </a:lnTo>
                  <a:lnTo>
                    <a:pt x="898144" y="7416"/>
                  </a:lnTo>
                  <a:close/>
                </a:path>
                <a:path w="2437765" h="1141095">
                  <a:moveTo>
                    <a:pt x="1050912" y="2082"/>
                  </a:moveTo>
                  <a:lnTo>
                    <a:pt x="986739" y="3797"/>
                  </a:lnTo>
                  <a:lnTo>
                    <a:pt x="936447" y="5702"/>
                  </a:lnTo>
                  <a:lnTo>
                    <a:pt x="937894" y="43776"/>
                  </a:lnTo>
                  <a:lnTo>
                    <a:pt x="988072" y="41871"/>
                  </a:lnTo>
                  <a:lnTo>
                    <a:pt x="987856" y="41871"/>
                  </a:lnTo>
                  <a:lnTo>
                    <a:pt x="1051915" y="40170"/>
                  </a:lnTo>
                  <a:lnTo>
                    <a:pt x="1050912" y="2082"/>
                  </a:lnTo>
                  <a:close/>
                </a:path>
                <a:path w="2437765" h="1141095">
                  <a:moveTo>
                    <a:pt x="1203667" y="228"/>
                  </a:moveTo>
                  <a:lnTo>
                    <a:pt x="1089202" y="1396"/>
                  </a:lnTo>
                  <a:lnTo>
                    <a:pt x="1089812" y="39496"/>
                  </a:lnTo>
                  <a:lnTo>
                    <a:pt x="1130553" y="38836"/>
                  </a:lnTo>
                  <a:lnTo>
                    <a:pt x="1130376" y="38836"/>
                  </a:lnTo>
                  <a:lnTo>
                    <a:pt x="1203934" y="38328"/>
                  </a:lnTo>
                  <a:lnTo>
                    <a:pt x="1203667" y="228"/>
                  </a:lnTo>
                  <a:close/>
                </a:path>
                <a:path w="2437765" h="1141095">
                  <a:moveTo>
                    <a:pt x="1241933" y="292"/>
                  </a:moveTo>
                  <a:lnTo>
                    <a:pt x="1241869" y="38392"/>
                  </a:lnTo>
                  <a:lnTo>
                    <a:pt x="1279550" y="38442"/>
                  </a:lnTo>
                  <a:lnTo>
                    <a:pt x="1356029" y="39128"/>
                  </a:lnTo>
                  <a:lnTo>
                    <a:pt x="1356372" y="1028"/>
                  </a:lnTo>
                  <a:lnTo>
                    <a:pt x="1241933" y="292"/>
                  </a:lnTo>
                  <a:close/>
                </a:path>
                <a:path w="2437765" h="1141095">
                  <a:moveTo>
                    <a:pt x="1394587" y="1638"/>
                  </a:moveTo>
                  <a:lnTo>
                    <a:pt x="1393990" y="39725"/>
                  </a:lnTo>
                  <a:lnTo>
                    <a:pt x="1434211" y="40360"/>
                  </a:lnTo>
                  <a:lnTo>
                    <a:pt x="1508150" y="41973"/>
                  </a:lnTo>
                  <a:lnTo>
                    <a:pt x="1508988" y="3886"/>
                  </a:lnTo>
                  <a:lnTo>
                    <a:pt x="1394587" y="1638"/>
                  </a:lnTo>
                  <a:close/>
                </a:path>
                <a:path w="2437765" h="1141095">
                  <a:moveTo>
                    <a:pt x="1660335" y="44259"/>
                  </a:moveTo>
                  <a:lnTo>
                    <a:pt x="1593634" y="44259"/>
                  </a:lnTo>
                  <a:lnTo>
                    <a:pt x="1660258" y="46532"/>
                  </a:lnTo>
                  <a:lnTo>
                    <a:pt x="1660335" y="44259"/>
                  </a:lnTo>
                  <a:close/>
                </a:path>
                <a:path w="2437765" h="1141095">
                  <a:moveTo>
                    <a:pt x="1547177" y="4889"/>
                  </a:moveTo>
                  <a:lnTo>
                    <a:pt x="1546136" y="42976"/>
                  </a:lnTo>
                  <a:lnTo>
                    <a:pt x="1593761" y="44272"/>
                  </a:lnTo>
                  <a:lnTo>
                    <a:pt x="1593634" y="44259"/>
                  </a:lnTo>
                  <a:lnTo>
                    <a:pt x="1660335" y="44259"/>
                  </a:lnTo>
                  <a:lnTo>
                    <a:pt x="1661553" y="8445"/>
                  </a:lnTo>
                  <a:lnTo>
                    <a:pt x="1547177" y="4889"/>
                  </a:lnTo>
                  <a:close/>
                </a:path>
                <a:path w="2437765" h="1141095">
                  <a:moveTo>
                    <a:pt x="1699628" y="9740"/>
                  </a:moveTo>
                  <a:lnTo>
                    <a:pt x="1698332" y="47815"/>
                  </a:lnTo>
                  <a:lnTo>
                    <a:pt x="1757400" y="49822"/>
                  </a:lnTo>
                  <a:lnTo>
                    <a:pt x="1757260" y="49822"/>
                  </a:lnTo>
                  <a:lnTo>
                    <a:pt x="1812417" y="52095"/>
                  </a:lnTo>
                  <a:lnTo>
                    <a:pt x="1813979" y="14033"/>
                  </a:lnTo>
                  <a:lnTo>
                    <a:pt x="1699628" y="9740"/>
                  </a:lnTo>
                  <a:close/>
                </a:path>
                <a:path w="2437765" h="1141095">
                  <a:moveTo>
                    <a:pt x="1852053" y="15595"/>
                  </a:moveTo>
                  <a:lnTo>
                    <a:pt x="1850478" y="53670"/>
                  </a:lnTo>
                  <a:lnTo>
                    <a:pt x="1924253" y="56705"/>
                  </a:lnTo>
                  <a:lnTo>
                    <a:pt x="1964575" y="58585"/>
                  </a:lnTo>
                  <a:lnTo>
                    <a:pt x="1966341" y="20523"/>
                  </a:lnTo>
                  <a:lnTo>
                    <a:pt x="1852053" y="15595"/>
                  </a:lnTo>
                  <a:close/>
                </a:path>
                <a:path w="2437765" h="1141095">
                  <a:moveTo>
                    <a:pt x="2116792" y="64579"/>
                  </a:moveTo>
                  <a:lnTo>
                    <a:pt x="2093480" y="64579"/>
                  </a:lnTo>
                  <a:lnTo>
                    <a:pt x="2116734" y="65747"/>
                  </a:lnTo>
                  <a:lnTo>
                    <a:pt x="2116792" y="64579"/>
                  </a:lnTo>
                  <a:close/>
                </a:path>
                <a:path w="2437765" h="1141095">
                  <a:moveTo>
                    <a:pt x="2004402" y="22301"/>
                  </a:moveTo>
                  <a:lnTo>
                    <a:pt x="2002637" y="60363"/>
                  </a:lnTo>
                  <a:lnTo>
                    <a:pt x="2093544" y="64592"/>
                  </a:lnTo>
                  <a:lnTo>
                    <a:pt x="2116792" y="64579"/>
                  </a:lnTo>
                  <a:lnTo>
                    <a:pt x="2118639" y="27698"/>
                  </a:lnTo>
                  <a:lnTo>
                    <a:pt x="2004402" y="22301"/>
                  </a:lnTo>
                  <a:close/>
                </a:path>
                <a:path w="2437765" h="1141095">
                  <a:moveTo>
                    <a:pt x="2156688" y="29590"/>
                  </a:moveTo>
                  <a:lnTo>
                    <a:pt x="2154796" y="67652"/>
                  </a:lnTo>
                  <a:lnTo>
                    <a:pt x="2268918" y="73355"/>
                  </a:lnTo>
                  <a:lnTo>
                    <a:pt x="2270886" y="35305"/>
                  </a:lnTo>
                  <a:lnTo>
                    <a:pt x="2156688" y="29590"/>
                  </a:lnTo>
                  <a:close/>
                </a:path>
                <a:path w="2437765" h="1141095">
                  <a:moveTo>
                    <a:pt x="2326030" y="0"/>
                  </a:moveTo>
                  <a:lnTo>
                    <a:pt x="2324065" y="38056"/>
                  </a:lnTo>
                  <a:lnTo>
                    <a:pt x="2343086" y="39039"/>
                  </a:lnTo>
                  <a:lnTo>
                    <a:pt x="2341130" y="77088"/>
                  </a:lnTo>
                  <a:lnTo>
                    <a:pt x="2322050" y="77088"/>
                  </a:lnTo>
                  <a:lnTo>
                    <a:pt x="2320137" y="114147"/>
                  </a:lnTo>
                  <a:lnTo>
                    <a:pt x="2404942" y="77088"/>
                  </a:lnTo>
                  <a:lnTo>
                    <a:pt x="2341130" y="77088"/>
                  </a:lnTo>
                  <a:lnTo>
                    <a:pt x="2322101" y="76105"/>
                  </a:lnTo>
                  <a:lnTo>
                    <a:pt x="2407193" y="76105"/>
                  </a:lnTo>
                  <a:lnTo>
                    <a:pt x="2437231" y="62979"/>
                  </a:lnTo>
                  <a:lnTo>
                    <a:pt x="2326030" y="0"/>
                  </a:lnTo>
                  <a:close/>
                </a:path>
                <a:path w="2437765" h="1141095">
                  <a:moveTo>
                    <a:pt x="2324065" y="38056"/>
                  </a:moveTo>
                  <a:lnTo>
                    <a:pt x="2322101" y="76105"/>
                  </a:lnTo>
                  <a:lnTo>
                    <a:pt x="2341130" y="77088"/>
                  </a:lnTo>
                  <a:lnTo>
                    <a:pt x="2343086" y="39039"/>
                  </a:lnTo>
                  <a:lnTo>
                    <a:pt x="2324065" y="38056"/>
                  </a:lnTo>
                  <a:close/>
                </a:path>
                <a:path w="2437765" h="1141095">
                  <a:moveTo>
                    <a:pt x="2308936" y="37274"/>
                  </a:moveTo>
                  <a:lnTo>
                    <a:pt x="2306967" y="75323"/>
                  </a:lnTo>
                  <a:lnTo>
                    <a:pt x="2322101" y="76105"/>
                  </a:lnTo>
                  <a:lnTo>
                    <a:pt x="2324065" y="38056"/>
                  </a:lnTo>
                  <a:lnTo>
                    <a:pt x="2308936" y="37274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49334" y="1402588"/>
              <a:ext cx="675005" cy="666115"/>
            </a:xfrm>
            <a:custGeom>
              <a:avLst/>
              <a:gdLst/>
              <a:ahLst/>
              <a:cxnLst/>
              <a:rect l="l" t="t" r="r" b="b"/>
              <a:pathLst>
                <a:path w="675005" h="666114">
                  <a:moveTo>
                    <a:pt x="337426" y="0"/>
                  </a:moveTo>
                  <a:lnTo>
                    <a:pt x="287562" y="3609"/>
                  </a:lnTo>
                  <a:lnTo>
                    <a:pt x="239971" y="14096"/>
                  </a:lnTo>
                  <a:lnTo>
                    <a:pt x="195173" y="30943"/>
                  </a:lnTo>
                  <a:lnTo>
                    <a:pt x="153692" y="53637"/>
                  </a:lnTo>
                  <a:lnTo>
                    <a:pt x="116048" y="81662"/>
                  </a:lnTo>
                  <a:lnTo>
                    <a:pt x="82763" y="114504"/>
                  </a:lnTo>
                  <a:lnTo>
                    <a:pt x="54360" y="151647"/>
                  </a:lnTo>
                  <a:lnTo>
                    <a:pt x="31360" y="192576"/>
                  </a:lnTo>
                  <a:lnTo>
                    <a:pt x="14285" y="236776"/>
                  </a:lnTo>
                  <a:lnTo>
                    <a:pt x="3658" y="283732"/>
                  </a:lnTo>
                  <a:lnTo>
                    <a:pt x="0" y="332930"/>
                  </a:lnTo>
                  <a:lnTo>
                    <a:pt x="3658" y="382130"/>
                  </a:lnTo>
                  <a:lnTo>
                    <a:pt x="14285" y="429089"/>
                  </a:lnTo>
                  <a:lnTo>
                    <a:pt x="31360" y="473290"/>
                  </a:lnTo>
                  <a:lnTo>
                    <a:pt x="54360" y="514219"/>
                  </a:lnTo>
                  <a:lnTo>
                    <a:pt x="82763" y="551361"/>
                  </a:lnTo>
                  <a:lnTo>
                    <a:pt x="116048" y="584202"/>
                  </a:lnTo>
                  <a:lnTo>
                    <a:pt x="153692" y="612226"/>
                  </a:lnTo>
                  <a:lnTo>
                    <a:pt x="195173" y="634919"/>
                  </a:lnTo>
                  <a:lnTo>
                    <a:pt x="239971" y="651765"/>
                  </a:lnTo>
                  <a:lnTo>
                    <a:pt x="287562" y="662251"/>
                  </a:lnTo>
                  <a:lnTo>
                    <a:pt x="337426" y="665861"/>
                  </a:lnTo>
                  <a:lnTo>
                    <a:pt x="387289" y="662251"/>
                  </a:lnTo>
                  <a:lnTo>
                    <a:pt x="434882" y="651765"/>
                  </a:lnTo>
                  <a:lnTo>
                    <a:pt x="479680" y="634919"/>
                  </a:lnTo>
                  <a:lnTo>
                    <a:pt x="521164" y="612226"/>
                  </a:lnTo>
                  <a:lnTo>
                    <a:pt x="558810" y="584202"/>
                  </a:lnTo>
                  <a:lnTo>
                    <a:pt x="592096" y="551361"/>
                  </a:lnTo>
                  <a:lnTo>
                    <a:pt x="620501" y="514219"/>
                  </a:lnTo>
                  <a:lnTo>
                    <a:pt x="643502" y="473290"/>
                  </a:lnTo>
                  <a:lnTo>
                    <a:pt x="660578" y="429089"/>
                  </a:lnTo>
                  <a:lnTo>
                    <a:pt x="671206" y="382130"/>
                  </a:lnTo>
                  <a:lnTo>
                    <a:pt x="674865" y="332930"/>
                  </a:lnTo>
                  <a:lnTo>
                    <a:pt x="671206" y="283732"/>
                  </a:lnTo>
                  <a:lnTo>
                    <a:pt x="660578" y="236776"/>
                  </a:lnTo>
                  <a:lnTo>
                    <a:pt x="643502" y="192576"/>
                  </a:lnTo>
                  <a:lnTo>
                    <a:pt x="620501" y="151647"/>
                  </a:lnTo>
                  <a:lnTo>
                    <a:pt x="592096" y="114504"/>
                  </a:lnTo>
                  <a:lnTo>
                    <a:pt x="558810" y="81662"/>
                  </a:lnTo>
                  <a:lnTo>
                    <a:pt x="521164" y="53637"/>
                  </a:lnTo>
                  <a:lnTo>
                    <a:pt x="479680" y="30943"/>
                  </a:lnTo>
                  <a:lnTo>
                    <a:pt x="434882" y="14096"/>
                  </a:lnTo>
                  <a:lnTo>
                    <a:pt x="387289" y="3609"/>
                  </a:lnTo>
                  <a:lnTo>
                    <a:pt x="337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49334" y="1402588"/>
              <a:ext cx="675005" cy="666115"/>
            </a:xfrm>
            <a:custGeom>
              <a:avLst/>
              <a:gdLst/>
              <a:ahLst/>
              <a:cxnLst/>
              <a:rect l="l" t="t" r="r" b="b"/>
              <a:pathLst>
                <a:path w="675005" h="666114">
                  <a:moveTo>
                    <a:pt x="0" y="332933"/>
                  </a:moveTo>
                  <a:lnTo>
                    <a:pt x="3658" y="283734"/>
                  </a:lnTo>
                  <a:lnTo>
                    <a:pt x="14286" y="236777"/>
                  </a:lnTo>
                  <a:lnTo>
                    <a:pt x="31362" y="192576"/>
                  </a:lnTo>
                  <a:lnTo>
                    <a:pt x="54362" y="151647"/>
                  </a:lnTo>
                  <a:lnTo>
                    <a:pt x="82767" y="114504"/>
                  </a:lnTo>
                  <a:lnTo>
                    <a:pt x="116053" y="81662"/>
                  </a:lnTo>
                  <a:lnTo>
                    <a:pt x="153698" y="53637"/>
                  </a:lnTo>
                  <a:lnTo>
                    <a:pt x="195181" y="30943"/>
                  </a:lnTo>
                  <a:lnTo>
                    <a:pt x="239980" y="14096"/>
                  </a:lnTo>
                  <a:lnTo>
                    <a:pt x="287572" y="3609"/>
                  </a:lnTo>
                  <a:lnTo>
                    <a:pt x="337436" y="0"/>
                  </a:lnTo>
                  <a:lnTo>
                    <a:pt x="387299" y="3609"/>
                  </a:lnTo>
                  <a:lnTo>
                    <a:pt x="434891" y="14096"/>
                  </a:lnTo>
                  <a:lnTo>
                    <a:pt x="479690" y="30943"/>
                  </a:lnTo>
                  <a:lnTo>
                    <a:pt x="521173" y="53637"/>
                  </a:lnTo>
                  <a:lnTo>
                    <a:pt x="558818" y="81662"/>
                  </a:lnTo>
                  <a:lnTo>
                    <a:pt x="592104" y="114504"/>
                  </a:lnTo>
                  <a:lnTo>
                    <a:pt x="620508" y="151647"/>
                  </a:lnTo>
                  <a:lnTo>
                    <a:pt x="643509" y="192576"/>
                  </a:lnTo>
                  <a:lnTo>
                    <a:pt x="660584" y="236777"/>
                  </a:lnTo>
                  <a:lnTo>
                    <a:pt x="671212" y="283734"/>
                  </a:lnTo>
                  <a:lnTo>
                    <a:pt x="674871" y="332933"/>
                  </a:lnTo>
                  <a:lnTo>
                    <a:pt x="671212" y="382131"/>
                  </a:lnTo>
                  <a:lnTo>
                    <a:pt x="660584" y="429088"/>
                  </a:lnTo>
                  <a:lnTo>
                    <a:pt x="643509" y="473289"/>
                  </a:lnTo>
                  <a:lnTo>
                    <a:pt x="620508" y="514218"/>
                  </a:lnTo>
                  <a:lnTo>
                    <a:pt x="592104" y="551361"/>
                  </a:lnTo>
                  <a:lnTo>
                    <a:pt x="558818" y="584203"/>
                  </a:lnTo>
                  <a:lnTo>
                    <a:pt x="521173" y="612228"/>
                  </a:lnTo>
                  <a:lnTo>
                    <a:pt x="479690" y="634922"/>
                  </a:lnTo>
                  <a:lnTo>
                    <a:pt x="434891" y="651770"/>
                  </a:lnTo>
                  <a:lnTo>
                    <a:pt x="387299" y="662256"/>
                  </a:lnTo>
                  <a:lnTo>
                    <a:pt x="337436" y="665866"/>
                  </a:lnTo>
                  <a:lnTo>
                    <a:pt x="287572" y="662256"/>
                  </a:lnTo>
                  <a:lnTo>
                    <a:pt x="239980" y="651770"/>
                  </a:lnTo>
                  <a:lnTo>
                    <a:pt x="195181" y="634922"/>
                  </a:lnTo>
                  <a:lnTo>
                    <a:pt x="153698" y="612228"/>
                  </a:lnTo>
                  <a:lnTo>
                    <a:pt x="116053" y="584203"/>
                  </a:lnTo>
                  <a:lnTo>
                    <a:pt x="82767" y="551361"/>
                  </a:lnTo>
                  <a:lnTo>
                    <a:pt x="54362" y="514218"/>
                  </a:lnTo>
                  <a:lnTo>
                    <a:pt x="31362" y="473289"/>
                  </a:lnTo>
                  <a:lnTo>
                    <a:pt x="14286" y="429088"/>
                  </a:lnTo>
                  <a:lnTo>
                    <a:pt x="3658" y="382131"/>
                  </a:lnTo>
                  <a:lnTo>
                    <a:pt x="0" y="332933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666911" y="1572259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x9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6465023" y="1165097"/>
          <a:ext cx="5415279" cy="2941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R="48260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50" spc="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Farmer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5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Trader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50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*Processor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4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Price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spc="-1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(MKW</a:t>
                      </a:r>
                      <a:r>
                        <a:rPr sz="1400" spc="-3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per</a:t>
                      </a:r>
                      <a:r>
                        <a:rPr sz="1400" spc="-2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 KG)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158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49530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260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659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rgbClr val="3B3838"/>
                          </a:solidFill>
                          <a:latin typeface="Calibri Light"/>
                          <a:cs typeface="Calibri Light"/>
                        </a:rPr>
                        <a:t>Margin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49%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marR="5029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28%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54%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469">
                <a:tc gridSpan="4">
                  <a:txBody>
                    <a:bodyPr/>
                    <a:lstStyle/>
                    <a:p>
                      <a:pPr marL="91440">
                        <a:lnSpc>
                          <a:spcPts val="1335"/>
                        </a:lnSpc>
                        <a:spcBef>
                          <a:spcPts val="310"/>
                        </a:spcBef>
                      </a:pPr>
                      <a:r>
                        <a:rPr sz="1150" i="1" spc="2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Excludes</a:t>
                      </a:r>
                      <a:r>
                        <a:rPr sz="1150" i="1" spc="-8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i="1" spc="-3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industrial</a:t>
                      </a:r>
                      <a:r>
                        <a:rPr sz="1150" i="1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crisp</a:t>
                      </a:r>
                      <a:r>
                        <a:rPr sz="1150" i="1" spc="-7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producers;</a:t>
                      </a:r>
                      <a:endParaRPr sz="1150">
                        <a:latin typeface="Trebuchet MS"/>
                        <a:cs typeface="Trebuchet MS"/>
                      </a:endParaRPr>
                    </a:p>
                    <a:p>
                      <a:pPr marL="91440" marR="351790">
                        <a:lnSpc>
                          <a:spcPts val="1420"/>
                        </a:lnSpc>
                        <a:spcBef>
                          <a:spcPts val="70"/>
                        </a:spcBef>
                      </a:pPr>
                      <a:r>
                        <a:rPr sz="1250" i="1" spc="4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Sourced</a:t>
                      </a:r>
                      <a:r>
                        <a:rPr sz="1250" i="1" spc="-8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-1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250" i="1" spc="-7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1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Analysis</a:t>
                      </a:r>
                      <a:r>
                        <a:rPr sz="1250" i="1" spc="-8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-2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250" i="1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-2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50" i="1" spc="-7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1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Value</a:t>
                      </a:r>
                      <a:r>
                        <a:rPr sz="1250" i="1" spc="-7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Chain</a:t>
                      </a:r>
                      <a:r>
                        <a:rPr sz="1250" i="1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-4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250" i="1" spc="-7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1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Root</a:t>
                      </a:r>
                      <a:r>
                        <a:rPr sz="1250" i="1" spc="-7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3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250" i="1" spc="-8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Tuber</a:t>
                      </a:r>
                      <a:r>
                        <a:rPr sz="1250" i="1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3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Crops</a:t>
                      </a:r>
                      <a:r>
                        <a:rPr sz="1250" i="1" spc="-8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-4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250" i="1" spc="-36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50" i="1" spc="-1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w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r>
                        <a:rPr sz="1250" i="1" spc="-8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50" i="1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cas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50" i="1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50" i="1" spc="-80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Ir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h</a:t>
                      </a:r>
                      <a:r>
                        <a:rPr sz="1250" i="1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50" i="1" spc="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50" i="1" spc="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1250" i="1" spc="-8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Feed</a:t>
                      </a:r>
                      <a:r>
                        <a:rPr sz="1250" i="1" spc="-8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250" i="1" spc="-7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Future,</a:t>
                      </a:r>
                      <a:r>
                        <a:rPr sz="1250" i="1" spc="-8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250" i="1" spc="-5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250" i="1" dirty="0">
                          <a:solidFill>
                            <a:srgbClr val="3B3838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25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5129098" y="5724144"/>
            <a:ext cx="55118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spc="45" dirty="0">
                <a:solidFill>
                  <a:srgbClr val="FFFFFF"/>
                </a:solidFill>
                <a:latin typeface="Trebuchet MS"/>
                <a:cs typeface="Trebuchet MS"/>
              </a:rPr>
              <a:t>~</a:t>
            </a:r>
            <a:r>
              <a:rPr sz="1100" spc="4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100" spc="1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11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Trebuchet MS"/>
                <a:cs typeface="Trebuchet MS"/>
              </a:rPr>
              <a:t>00</a:t>
            </a:r>
            <a:r>
              <a:rPr sz="1100" spc="9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100">
              <a:latin typeface="Trebuchet MS"/>
              <a:cs typeface="Trebuchet MS"/>
            </a:endParaRPr>
          </a:p>
          <a:p>
            <a:pPr marL="88900">
              <a:lnSpc>
                <a:spcPts val="1310"/>
              </a:lnSpc>
            </a:pP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farms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881283" y="3960317"/>
            <a:ext cx="1073785" cy="1117600"/>
            <a:chOff x="4881283" y="3960317"/>
            <a:chExt cx="1073785" cy="1117600"/>
          </a:xfrm>
        </p:grpSpPr>
        <p:sp>
          <p:nvSpPr>
            <p:cNvPr id="53" name="object 53"/>
            <p:cNvSpPr/>
            <p:nvPr/>
          </p:nvSpPr>
          <p:spPr>
            <a:xfrm>
              <a:off x="4909858" y="3988892"/>
              <a:ext cx="1016635" cy="1060450"/>
            </a:xfrm>
            <a:custGeom>
              <a:avLst/>
              <a:gdLst/>
              <a:ahLst/>
              <a:cxnLst/>
              <a:rect l="l" t="t" r="r" b="b"/>
              <a:pathLst>
                <a:path w="1016635" h="1060450">
                  <a:moveTo>
                    <a:pt x="508050" y="0"/>
                  </a:moveTo>
                  <a:lnTo>
                    <a:pt x="461807" y="2166"/>
                  </a:lnTo>
                  <a:lnTo>
                    <a:pt x="416726" y="8540"/>
                  </a:lnTo>
                  <a:lnTo>
                    <a:pt x="372989" y="18936"/>
                  </a:lnTo>
                  <a:lnTo>
                    <a:pt x="330773" y="33165"/>
                  </a:lnTo>
                  <a:lnTo>
                    <a:pt x="290259" y="51040"/>
                  </a:lnTo>
                  <a:lnTo>
                    <a:pt x="251625" y="72375"/>
                  </a:lnTo>
                  <a:lnTo>
                    <a:pt x="215052" y="96983"/>
                  </a:lnTo>
                  <a:lnTo>
                    <a:pt x="180718" y="124676"/>
                  </a:lnTo>
                  <a:lnTo>
                    <a:pt x="148802" y="155267"/>
                  </a:lnTo>
                  <a:lnTo>
                    <a:pt x="119485" y="188568"/>
                  </a:lnTo>
                  <a:lnTo>
                    <a:pt x="92945" y="224394"/>
                  </a:lnTo>
                  <a:lnTo>
                    <a:pt x="69362" y="262556"/>
                  </a:lnTo>
                  <a:lnTo>
                    <a:pt x="48915" y="302868"/>
                  </a:lnTo>
                  <a:lnTo>
                    <a:pt x="31784" y="345143"/>
                  </a:lnTo>
                  <a:lnTo>
                    <a:pt x="18147" y="389193"/>
                  </a:lnTo>
                  <a:lnTo>
                    <a:pt x="8185" y="434831"/>
                  </a:lnTo>
                  <a:lnTo>
                    <a:pt x="2076" y="481870"/>
                  </a:lnTo>
                  <a:lnTo>
                    <a:pt x="0" y="530123"/>
                  </a:lnTo>
                  <a:lnTo>
                    <a:pt x="2076" y="578374"/>
                  </a:lnTo>
                  <a:lnTo>
                    <a:pt x="8185" y="625412"/>
                  </a:lnTo>
                  <a:lnTo>
                    <a:pt x="18147" y="671049"/>
                  </a:lnTo>
                  <a:lnTo>
                    <a:pt x="31784" y="715098"/>
                  </a:lnTo>
                  <a:lnTo>
                    <a:pt x="48915" y="757372"/>
                  </a:lnTo>
                  <a:lnTo>
                    <a:pt x="69362" y="797684"/>
                  </a:lnTo>
                  <a:lnTo>
                    <a:pt x="92945" y="835846"/>
                  </a:lnTo>
                  <a:lnTo>
                    <a:pt x="119485" y="871672"/>
                  </a:lnTo>
                  <a:lnTo>
                    <a:pt x="148802" y="904975"/>
                  </a:lnTo>
                  <a:lnTo>
                    <a:pt x="180718" y="935566"/>
                  </a:lnTo>
                  <a:lnTo>
                    <a:pt x="215052" y="963259"/>
                  </a:lnTo>
                  <a:lnTo>
                    <a:pt x="251625" y="987868"/>
                  </a:lnTo>
                  <a:lnTo>
                    <a:pt x="290259" y="1009203"/>
                  </a:lnTo>
                  <a:lnTo>
                    <a:pt x="330773" y="1027080"/>
                  </a:lnTo>
                  <a:lnTo>
                    <a:pt x="372989" y="1041309"/>
                  </a:lnTo>
                  <a:lnTo>
                    <a:pt x="416726" y="1051705"/>
                  </a:lnTo>
                  <a:lnTo>
                    <a:pt x="461807" y="1058080"/>
                  </a:lnTo>
                  <a:lnTo>
                    <a:pt x="508050" y="1060246"/>
                  </a:lnTo>
                  <a:lnTo>
                    <a:pt x="554294" y="1058080"/>
                  </a:lnTo>
                  <a:lnTo>
                    <a:pt x="599374" y="1051705"/>
                  </a:lnTo>
                  <a:lnTo>
                    <a:pt x="643112" y="1041309"/>
                  </a:lnTo>
                  <a:lnTo>
                    <a:pt x="685328" y="1027080"/>
                  </a:lnTo>
                  <a:lnTo>
                    <a:pt x="725842" y="1009203"/>
                  </a:lnTo>
                  <a:lnTo>
                    <a:pt x="764476" y="987868"/>
                  </a:lnTo>
                  <a:lnTo>
                    <a:pt x="801049" y="963259"/>
                  </a:lnTo>
                  <a:lnTo>
                    <a:pt x="835383" y="935566"/>
                  </a:lnTo>
                  <a:lnTo>
                    <a:pt x="867298" y="904975"/>
                  </a:lnTo>
                  <a:lnTo>
                    <a:pt x="896616" y="871672"/>
                  </a:lnTo>
                  <a:lnTo>
                    <a:pt x="923155" y="835846"/>
                  </a:lnTo>
                  <a:lnTo>
                    <a:pt x="946738" y="797684"/>
                  </a:lnTo>
                  <a:lnTo>
                    <a:pt x="967185" y="757372"/>
                  </a:lnTo>
                  <a:lnTo>
                    <a:pt x="984317" y="715098"/>
                  </a:lnTo>
                  <a:lnTo>
                    <a:pt x="997953" y="671049"/>
                  </a:lnTo>
                  <a:lnTo>
                    <a:pt x="1007916" y="625412"/>
                  </a:lnTo>
                  <a:lnTo>
                    <a:pt x="1014025" y="578374"/>
                  </a:lnTo>
                  <a:lnTo>
                    <a:pt x="1016101" y="530123"/>
                  </a:lnTo>
                  <a:lnTo>
                    <a:pt x="1014025" y="481870"/>
                  </a:lnTo>
                  <a:lnTo>
                    <a:pt x="1007916" y="434831"/>
                  </a:lnTo>
                  <a:lnTo>
                    <a:pt x="997953" y="389193"/>
                  </a:lnTo>
                  <a:lnTo>
                    <a:pt x="984317" y="345143"/>
                  </a:lnTo>
                  <a:lnTo>
                    <a:pt x="967185" y="302868"/>
                  </a:lnTo>
                  <a:lnTo>
                    <a:pt x="946738" y="262556"/>
                  </a:lnTo>
                  <a:lnTo>
                    <a:pt x="923155" y="224394"/>
                  </a:lnTo>
                  <a:lnTo>
                    <a:pt x="896616" y="188568"/>
                  </a:lnTo>
                  <a:lnTo>
                    <a:pt x="867298" y="155267"/>
                  </a:lnTo>
                  <a:lnTo>
                    <a:pt x="835383" y="124676"/>
                  </a:lnTo>
                  <a:lnTo>
                    <a:pt x="801049" y="96983"/>
                  </a:lnTo>
                  <a:lnTo>
                    <a:pt x="764476" y="72375"/>
                  </a:lnTo>
                  <a:lnTo>
                    <a:pt x="725842" y="51040"/>
                  </a:lnTo>
                  <a:lnTo>
                    <a:pt x="685328" y="33165"/>
                  </a:lnTo>
                  <a:lnTo>
                    <a:pt x="643112" y="18936"/>
                  </a:lnTo>
                  <a:lnTo>
                    <a:pt x="599374" y="8540"/>
                  </a:lnTo>
                  <a:lnTo>
                    <a:pt x="554294" y="2166"/>
                  </a:lnTo>
                  <a:lnTo>
                    <a:pt x="50805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909858" y="3988892"/>
              <a:ext cx="1016635" cy="1060450"/>
            </a:xfrm>
            <a:custGeom>
              <a:avLst/>
              <a:gdLst/>
              <a:ahLst/>
              <a:cxnLst/>
              <a:rect l="l" t="t" r="r" b="b"/>
              <a:pathLst>
                <a:path w="1016635" h="1060450">
                  <a:moveTo>
                    <a:pt x="0" y="530123"/>
                  </a:moveTo>
                  <a:lnTo>
                    <a:pt x="2076" y="481871"/>
                  </a:lnTo>
                  <a:lnTo>
                    <a:pt x="8185" y="434832"/>
                  </a:lnTo>
                  <a:lnTo>
                    <a:pt x="18148" y="389195"/>
                  </a:lnTo>
                  <a:lnTo>
                    <a:pt x="31785" y="345146"/>
                  </a:lnTo>
                  <a:lnTo>
                    <a:pt x="48917" y="302871"/>
                  </a:lnTo>
                  <a:lnTo>
                    <a:pt x="69364" y="262559"/>
                  </a:lnTo>
                  <a:lnTo>
                    <a:pt x="92948" y="224397"/>
                  </a:lnTo>
                  <a:lnTo>
                    <a:pt x="119488" y="188571"/>
                  </a:lnTo>
                  <a:lnTo>
                    <a:pt x="148806" y="155269"/>
                  </a:lnTo>
                  <a:lnTo>
                    <a:pt x="180722" y="124678"/>
                  </a:lnTo>
                  <a:lnTo>
                    <a:pt x="215057" y="96985"/>
                  </a:lnTo>
                  <a:lnTo>
                    <a:pt x="251631" y="72377"/>
                  </a:lnTo>
                  <a:lnTo>
                    <a:pt x="290265" y="51041"/>
                  </a:lnTo>
                  <a:lnTo>
                    <a:pt x="330779" y="33165"/>
                  </a:lnTo>
                  <a:lnTo>
                    <a:pt x="372995" y="18936"/>
                  </a:lnTo>
                  <a:lnTo>
                    <a:pt x="416733" y="8540"/>
                  </a:lnTo>
                  <a:lnTo>
                    <a:pt x="461813" y="2166"/>
                  </a:lnTo>
                  <a:lnTo>
                    <a:pt x="508057" y="0"/>
                  </a:lnTo>
                  <a:lnTo>
                    <a:pt x="554300" y="2166"/>
                  </a:lnTo>
                  <a:lnTo>
                    <a:pt x="599380" y="8540"/>
                  </a:lnTo>
                  <a:lnTo>
                    <a:pt x="643118" y="18936"/>
                  </a:lnTo>
                  <a:lnTo>
                    <a:pt x="685334" y="33165"/>
                  </a:lnTo>
                  <a:lnTo>
                    <a:pt x="725848" y="51041"/>
                  </a:lnTo>
                  <a:lnTo>
                    <a:pt x="764482" y="72377"/>
                  </a:lnTo>
                  <a:lnTo>
                    <a:pt x="801056" y="96985"/>
                  </a:lnTo>
                  <a:lnTo>
                    <a:pt x="835391" y="124678"/>
                  </a:lnTo>
                  <a:lnTo>
                    <a:pt x="867307" y="155269"/>
                  </a:lnTo>
                  <a:lnTo>
                    <a:pt x="896624" y="188571"/>
                  </a:lnTo>
                  <a:lnTo>
                    <a:pt x="923165" y="224397"/>
                  </a:lnTo>
                  <a:lnTo>
                    <a:pt x="946748" y="262559"/>
                  </a:lnTo>
                  <a:lnTo>
                    <a:pt x="967196" y="302871"/>
                  </a:lnTo>
                  <a:lnTo>
                    <a:pt x="984328" y="345146"/>
                  </a:lnTo>
                  <a:lnTo>
                    <a:pt x="997965" y="389195"/>
                  </a:lnTo>
                  <a:lnTo>
                    <a:pt x="1007928" y="434832"/>
                  </a:lnTo>
                  <a:lnTo>
                    <a:pt x="1014037" y="481871"/>
                  </a:lnTo>
                  <a:lnTo>
                    <a:pt x="1016113" y="530123"/>
                  </a:lnTo>
                  <a:lnTo>
                    <a:pt x="1014037" y="578375"/>
                  </a:lnTo>
                  <a:lnTo>
                    <a:pt x="1007928" y="625413"/>
                  </a:lnTo>
                  <a:lnTo>
                    <a:pt x="997965" y="671051"/>
                  </a:lnTo>
                  <a:lnTo>
                    <a:pt x="984328" y="715100"/>
                  </a:lnTo>
                  <a:lnTo>
                    <a:pt x="967196" y="757374"/>
                  </a:lnTo>
                  <a:lnTo>
                    <a:pt x="946748" y="797686"/>
                  </a:lnTo>
                  <a:lnTo>
                    <a:pt x="923165" y="835849"/>
                  </a:lnTo>
                  <a:lnTo>
                    <a:pt x="896624" y="871675"/>
                  </a:lnTo>
                  <a:lnTo>
                    <a:pt x="867307" y="904977"/>
                  </a:lnTo>
                  <a:lnTo>
                    <a:pt x="835391" y="935568"/>
                  </a:lnTo>
                  <a:lnTo>
                    <a:pt x="801056" y="963261"/>
                  </a:lnTo>
                  <a:lnTo>
                    <a:pt x="764482" y="987869"/>
                  </a:lnTo>
                  <a:lnTo>
                    <a:pt x="725848" y="1009204"/>
                  </a:lnTo>
                  <a:lnTo>
                    <a:pt x="685334" y="1027080"/>
                  </a:lnTo>
                  <a:lnTo>
                    <a:pt x="643118" y="1041310"/>
                  </a:lnTo>
                  <a:lnTo>
                    <a:pt x="599380" y="1051705"/>
                  </a:lnTo>
                  <a:lnTo>
                    <a:pt x="554300" y="1058080"/>
                  </a:lnTo>
                  <a:lnTo>
                    <a:pt x="508057" y="1060246"/>
                  </a:lnTo>
                  <a:lnTo>
                    <a:pt x="461813" y="1058080"/>
                  </a:lnTo>
                  <a:lnTo>
                    <a:pt x="416733" y="1051705"/>
                  </a:lnTo>
                  <a:lnTo>
                    <a:pt x="372995" y="1041310"/>
                  </a:lnTo>
                  <a:lnTo>
                    <a:pt x="330779" y="1027080"/>
                  </a:lnTo>
                  <a:lnTo>
                    <a:pt x="290265" y="1009204"/>
                  </a:lnTo>
                  <a:lnTo>
                    <a:pt x="251631" y="987869"/>
                  </a:lnTo>
                  <a:lnTo>
                    <a:pt x="215057" y="963261"/>
                  </a:lnTo>
                  <a:lnTo>
                    <a:pt x="180722" y="935568"/>
                  </a:lnTo>
                  <a:lnTo>
                    <a:pt x="148806" y="904977"/>
                  </a:lnTo>
                  <a:lnTo>
                    <a:pt x="119488" y="871675"/>
                  </a:lnTo>
                  <a:lnTo>
                    <a:pt x="92948" y="835849"/>
                  </a:lnTo>
                  <a:lnTo>
                    <a:pt x="69364" y="797686"/>
                  </a:lnTo>
                  <a:lnTo>
                    <a:pt x="48917" y="757374"/>
                  </a:lnTo>
                  <a:lnTo>
                    <a:pt x="31785" y="715100"/>
                  </a:lnTo>
                  <a:lnTo>
                    <a:pt x="18148" y="671051"/>
                  </a:lnTo>
                  <a:lnTo>
                    <a:pt x="8185" y="625413"/>
                  </a:lnTo>
                  <a:lnTo>
                    <a:pt x="2076" y="578375"/>
                  </a:lnTo>
                  <a:lnTo>
                    <a:pt x="0" y="530123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163527" y="4501388"/>
            <a:ext cx="58420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ts val="1370"/>
              </a:lnSpc>
              <a:spcBef>
                <a:spcPts val="100"/>
              </a:spcBef>
            </a:pPr>
            <a:r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X1.6-2.2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250"/>
              </a:lnSpc>
            </a:pP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Revenue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432644" y="4084320"/>
            <a:ext cx="2218690" cy="417830"/>
            <a:chOff x="3432644" y="4084320"/>
            <a:chExt cx="2218690" cy="417830"/>
          </a:xfrm>
        </p:grpSpPr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0367" y="4084320"/>
              <a:ext cx="420624" cy="41757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432644" y="4382579"/>
              <a:ext cx="1066800" cy="76200"/>
            </a:xfrm>
            <a:custGeom>
              <a:avLst/>
              <a:gdLst/>
              <a:ahLst/>
              <a:cxnLst/>
              <a:rect l="l" t="t" r="r" b="b"/>
              <a:pathLst>
                <a:path w="1066800" h="76200">
                  <a:moveTo>
                    <a:pt x="19050" y="34924"/>
                  </a:moveTo>
                  <a:lnTo>
                    <a:pt x="0" y="34924"/>
                  </a:lnTo>
                  <a:lnTo>
                    <a:pt x="0" y="41274"/>
                  </a:lnTo>
                  <a:lnTo>
                    <a:pt x="19050" y="41274"/>
                  </a:lnTo>
                  <a:lnTo>
                    <a:pt x="19050" y="34924"/>
                  </a:lnTo>
                  <a:close/>
                </a:path>
                <a:path w="1066800" h="76200">
                  <a:moveTo>
                    <a:pt x="44450" y="34924"/>
                  </a:moveTo>
                  <a:lnTo>
                    <a:pt x="25400" y="34924"/>
                  </a:lnTo>
                  <a:lnTo>
                    <a:pt x="25400" y="41274"/>
                  </a:lnTo>
                  <a:lnTo>
                    <a:pt x="44450" y="41274"/>
                  </a:lnTo>
                  <a:lnTo>
                    <a:pt x="44450" y="34924"/>
                  </a:lnTo>
                  <a:close/>
                </a:path>
                <a:path w="1066800" h="76200">
                  <a:moveTo>
                    <a:pt x="69850" y="34924"/>
                  </a:moveTo>
                  <a:lnTo>
                    <a:pt x="50800" y="34924"/>
                  </a:lnTo>
                  <a:lnTo>
                    <a:pt x="50800" y="41274"/>
                  </a:lnTo>
                  <a:lnTo>
                    <a:pt x="69850" y="41274"/>
                  </a:lnTo>
                  <a:lnTo>
                    <a:pt x="69850" y="34924"/>
                  </a:lnTo>
                  <a:close/>
                </a:path>
                <a:path w="1066800" h="76200">
                  <a:moveTo>
                    <a:pt x="95250" y="34924"/>
                  </a:moveTo>
                  <a:lnTo>
                    <a:pt x="76200" y="34924"/>
                  </a:lnTo>
                  <a:lnTo>
                    <a:pt x="76200" y="41274"/>
                  </a:lnTo>
                  <a:lnTo>
                    <a:pt x="95250" y="41274"/>
                  </a:lnTo>
                  <a:lnTo>
                    <a:pt x="95250" y="34924"/>
                  </a:lnTo>
                  <a:close/>
                </a:path>
                <a:path w="1066800" h="76200">
                  <a:moveTo>
                    <a:pt x="120650" y="34924"/>
                  </a:moveTo>
                  <a:lnTo>
                    <a:pt x="101600" y="34924"/>
                  </a:lnTo>
                  <a:lnTo>
                    <a:pt x="101600" y="41274"/>
                  </a:lnTo>
                  <a:lnTo>
                    <a:pt x="120650" y="41274"/>
                  </a:lnTo>
                  <a:lnTo>
                    <a:pt x="120650" y="34924"/>
                  </a:lnTo>
                  <a:close/>
                </a:path>
                <a:path w="1066800" h="76200">
                  <a:moveTo>
                    <a:pt x="146050" y="34924"/>
                  </a:moveTo>
                  <a:lnTo>
                    <a:pt x="127000" y="34924"/>
                  </a:lnTo>
                  <a:lnTo>
                    <a:pt x="127000" y="41274"/>
                  </a:lnTo>
                  <a:lnTo>
                    <a:pt x="146050" y="41274"/>
                  </a:lnTo>
                  <a:lnTo>
                    <a:pt x="146050" y="34924"/>
                  </a:lnTo>
                  <a:close/>
                </a:path>
                <a:path w="1066800" h="76200">
                  <a:moveTo>
                    <a:pt x="171450" y="34924"/>
                  </a:moveTo>
                  <a:lnTo>
                    <a:pt x="152400" y="34924"/>
                  </a:lnTo>
                  <a:lnTo>
                    <a:pt x="152400" y="41274"/>
                  </a:lnTo>
                  <a:lnTo>
                    <a:pt x="171450" y="41274"/>
                  </a:lnTo>
                  <a:lnTo>
                    <a:pt x="171450" y="34924"/>
                  </a:lnTo>
                  <a:close/>
                </a:path>
                <a:path w="1066800" h="76200">
                  <a:moveTo>
                    <a:pt x="196850" y="34924"/>
                  </a:moveTo>
                  <a:lnTo>
                    <a:pt x="177800" y="34924"/>
                  </a:lnTo>
                  <a:lnTo>
                    <a:pt x="177800" y="41274"/>
                  </a:lnTo>
                  <a:lnTo>
                    <a:pt x="196850" y="41274"/>
                  </a:lnTo>
                  <a:lnTo>
                    <a:pt x="196850" y="34924"/>
                  </a:lnTo>
                  <a:close/>
                </a:path>
                <a:path w="1066800" h="76200">
                  <a:moveTo>
                    <a:pt x="222250" y="34924"/>
                  </a:moveTo>
                  <a:lnTo>
                    <a:pt x="203200" y="34924"/>
                  </a:lnTo>
                  <a:lnTo>
                    <a:pt x="203200" y="41274"/>
                  </a:lnTo>
                  <a:lnTo>
                    <a:pt x="222250" y="41274"/>
                  </a:lnTo>
                  <a:lnTo>
                    <a:pt x="222250" y="34924"/>
                  </a:lnTo>
                  <a:close/>
                </a:path>
                <a:path w="1066800" h="76200">
                  <a:moveTo>
                    <a:pt x="247650" y="34924"/>
                  </a:moveTo>
                  <a:lnTo>
                    <a:pt x="228600" y="34924"/>
                  </a:lnTo>
                  <a:lnTo>
                    <a:pt x="228600" y="41274"/>
                  </a:lnTo>
                  <a:lnTo>
                    <a:pt x="247650" y="41274"/>
                  </a:lnTo>
                  <a:lnTo>
                    <a:pt x="247650" y="34924"/>
                  </a:lnTo>
                  <a:close/>
                </a:path>
                <a:path w="1066800" h="76200">
                  <a:moveTo>
                    <a:pt x="273050" y="34924"/>
                  </a:moveTo>
                  <a:lnTo>
                    <a:pt x="254000" y="34924"/>
                  </a:lnTo>
                  <a:lnTo>
                    <a:pt x="254000" y="41274"/>
                  </a:lnTo>
                  <a:lnTo>
                    <a:pt x="273050" y="41274"/>
                  </a:lnTo>
                  <a:lnTo>
                    <a:pt x="273050" y="34924"/>
                  </a:lnTo>
                  <a:close/>
                </a:path>
                <a:path w="1066800" h="76200">
                  <a:moveTo>
                    <a:pt x="298450" y="34924"/>
                  </a:moveTo>
                  <a:lnTo>
                    <a:pt x="279400" y="34924"/>
                  </a:lnTo>
                  <a:lnTo>
                    <a:pt x="279400" y="41274"/>
                  </a:lnTo>
                  <a:lnTo>
                    <a:pt x="298450" y="41274"/>
                  </a:lnTo>
                  <a:lnTo>
                    <a:pt x="298450" y="34924"/>
                  </a:lnTo>
                  <a:close/>
                </a:path>
                <a:path w="1066800" h="76200">
                  <a:moveTo>
                    <a:pt x="323850" y="34924"/>
                  </a:moveTo>
                  <a:lnTo>
                    <a:pt x="304800" y="34924"/>
                  </a:lnTo>
                  <a:lnTo>
                    <a:pt x="304800" y="41274"/>
                  </a:lnTo>
                  <a:lnTo>
                    <a:pt x="323850" y="41274"/>
                  </a:lnTo>
                  <a:lnTo>
                    <a:pt x="323850" y="34924"/>
                  </a:lnTo>
                  <a:close/>
                </a:path>
                <a:path w="1066800" h="76200">
                  <a:moveTo>
                    <a:pt x="349250" y="34924"/>
                  </a:moveTo>
                  <a:lnTo>
                    <a:pt x="330200" y="34924"/>
                  </a:lnTo>
                  <a:lnTo>
                    <a:pt x="330200" y="41274"/>
                  </a:lnTo>
                  <a:lnTo>
                    <a:pt x="349250" y="41274"/>
                  </a:lnTo>
                  <a:lnTo>
                    <a:pt x="349250" y="34924"/>
                  </a:lnTo>
                  <a:close/>
                </a:path>
                <a:path w="1066800" h="76200">
                  <a:moveTo>
                    <a:pt x="374650" y="34924"/>
                  </a:moveTo>
                  <a:lnTo>
                    <a:pt x="355600" y="34924"/>
                  </a:lnTo>
                  <a:lnTo>
                    <a:pt x="355600" y="41274"/>
                  </a:lnTo>
                  <a:lnTo>
                    <a:pt x="374650" y="41274"/>
                  </a:lnTo>
                  <a:lnTo>
                    <a:pt x="374650" y="34924"/>
                  </a:lnTo>
                  <a:close/>
                </a:path>
                <a:path w="1066800" h="76200">
                  <a:moveTo>
                    <a:pt x="400050" y="34924"/>
                  </a:moveTo>
                  <a:lnTo>
                    <a:pt x="381000" y="34924"/>
                  </a:lnTo>
                  <a:lnTo>
                    <a:pt x="381000" y="41274"/>
                  </a:lnTo>
                  <a:lnTo>
                    <a:pt x="400050" y="41274"/>
                  </a:lnTo>
                  <a:lnTo>
                    <a:pt x="400050" y="34924"/>
                  </a:lnTo>
                  <a:close/>
                </a:path>
                <a:path w="1066800" h="76200">
                  <a:moveTo>
                    <a:pt x="425450" y="34924"/>
                  </a:moveTo>
                  <a:lnTo>
                    <a:pt x="406400" y="34924"/>
                  </a:lnTo>
                  <a:lnTo>
                    <a:pt x="406400" y="41274"/>
                  </a:lnTo>
                  <a:lnTo>
                    <a:pt x="425450" y="41274"/>
                  </a:lnTo>
                  <a:lnTo>
                    <a:pt x="425450" y="34924"/>
                  </a:lnTo>
                  <a:close/>
                </a:path>
                <a:path w="1066800" h="76200">
                  <a:moveTo>
                    <a:pt x="450850" y="34924"/>
                  </a:moveTo>
                  <a:lnTo>
                    <a:pt x="431800" y="34924"/>
                  </a:lnTo>
                  <a:lnTo>
                    <a:pt x="431800" y="41274"/>
                  </a:lnTo>
                  <a:lnTo>
                    <a:pt x="450850" y="41274"/>
                  </a:lnTo>
                  <a:lnTo>
                    <a:pt x="450850" y="34924"/>
                  </a:lnTo>
                  <a:close/>
                </a:path>
                <a:path w="1066800" h="76200">
                  <a:moveTo>
                    <a:pt x="476250" y="34924"/>
                  </a:moveTo>
                  <a:lnTo>
                    <a:pt x="457200" y="34924"/>
                  </a:lnTo>
                  <a:lnTo>
                    <a:pt x="457200" y="41274"/>
                  </a:lnTo>
                  <a:lnTo>
                    <a:pt x="476250" y="41274"/>
                  </a:lnTo>
                  <a:lnTo>
                    <a:pt x="476250" y="34924"/>
                  </a:lnTo>
                  <a:close/>
                </a:path>
                <a:path w="1066800" h="76200">
                  <a:moveTo>
                    <a:pt x="501650" y="34924"/>
                  </a:moveTo>
                  <a:lnTo>
                    <a:pt x="482600" y="34924"/>
                  </a:lnTo>
                  <a:lnTo>
                    <a:pt x="482600" y="41274"/>
                  </a:lnTo>
                  <a:lnTo>
                    <a:pt x="501650" y="41274"/>
                  </a:lnTo>
                  <a:lnTo>
                    <a:pt x="501650" y="34924"/>
                  </a:lnTo>
                  <a:close/>
                </a:path>
                <a:path w="1066800" h="76200">
                  <a:moveTo>
                    <a:pt x="527050" y="34924"/>
                  </a:moveTo>
                  <a:lnTo>
                    <a:pt x="508000" y="34924"/>
                  </a:lnTo>
                  <a:lnTo>
                    <a:pt x="508000" y="41274"/>
                  </a:lnTo>
                  <a:lnTo>
                    <a:pt x="527050" y="41274"/>
                  </a:lnTo>
                  <a:lnTo>
                    <a:pt x="527050" y="34924"/>
                  </a:lnTo>
                  <a:close/>
                </a:path>
                <a:path w="1066800" h="76200">
                  <a:moveTo>
                    <a:pt x="552450" y="34924"/>
                  </a:moveTo>
                  <a:lnTo>
                    <a:pt x="533400" y="34924"/>
                  </a:lnTo>
                  <a:lnTo>
                    <a:pt x="533400" y="41274"/>
                  </a:lnTo>
                  <a:lnTo>
                    <a:pt x="552450" y="41274"/>
                  </a:lnTo>
                  <a:lnTo>
                    <a:pt x="552450" y="34924"/>
                  </a:lnTo>
                  <a:close/>
                </a:path>
                <a:path w="1066800" h="76200">
                  <a:moveTo>
                    <a:pt x="577850" y="34924"/>
                  </a:moveTo>
                  <a:lnTo>
                    <a:pt x="558800" y="34924"/>
                  </a:lnTo>
                  <a:lnTo>
                    <a:pt x="558800" y="41274"/>
                  </a:lnTo>
                  <a:lnTo>
                    <a:pt x="577850" y="41274"/>
                  </a:lnTo>
                  <a:lnTo>
                    <a:pt x="577850" y="34924"/>
                  </a:lnTo>
                  <a:close/>
                </a:path>
                <a:path w="1066800" h="76200">
                  <a:moveTo>
                    <a:pt x="603250" y="34924"/>
                  </a:moveTo>
                  <a:lnTo>
                    <a:pt x="584200" y="34924"/>
                  </a:lnTo>
                  <a:lnTo>
                    <a:pt x="584200" y="41274"/>
                  </a:lnTo>
                  <a:lnTo>
                    <a:pt x="603250" y="41274"/>
                  </a:lnTo>
                  <a:lnTo>
                    <a:pt x="603250" y="34924"/>
                  </a:lnTo>
                  <a:close/>
                </a:path>
                <a:path w="1066800" h="76200">
                  <a:moveTo>
                    <a:pt x="628650" y="34924"/>
                  </a:moveTo>
                  <a:lnTo>
                    <a:pt x="609600" y="34924"/>
                  </a:lnTo>
                  <a:lnTo>
                    <a:pt x="609600" y="41274"/>
                  </a:lnTo>
                  <a:lnTo>
                    <a:pt x="628650" y="41274"/>
                  </a:lnTo>
                  <a:lnTo>
                    <a:pt x="628650" y="34924"/>
                  </a:lnTo>
                  <a:close/>
                </a:path>
                <a:path w="1066800" h="76200">
                  <a:moveTo>
                    <a:pt x="654050" y="34924"/>
                  </a:moveTo>
                  <a:lnTo>
                    <a:pt x="635000" y="34924"/>
                  </a:lnTo>
                  <a:lnTo>
                    <a:pt x="635000" y="41274"/>
                  </a:lnTo>
                  <a:lnTo>
                    <a:pt x="654050" y="41274"/>
                  </a:lnTo>
                  <a:lnTo>
                    <a:pt x="654050" y="34924"/>
                  </a:lnTo>
                  <a:close/>
                </a:path>
                <a:path w="1066800" h="76200">
                  <a:moveTo>
                    <a:pt x="679450" y="34924"/>
                  </a:moveTo>
                  <a:lnTo>
                    <a:pt x="660400" y="34924"/>
                  </a:lnTo>
                  <a:lnTo>
                    <a:pt x="660400" y="41274"/>
                  </a:lnTo>
                  <a:lnTo>
                    <a:pt x="679450" y="41274"/>
                  </a:lnTo>
                  <a:lnTo>
                    <a:pt x="679450" y="34924"/>
                  </a:lnTo>
                  <a:close/>
                </a:path>
                <a:path w="1066800" h="76200">
                  <a:moveTo>
                    <a:pt x="704850" y="34924"/>
                  </a:moveTo>
                  <a:lnTo>
                    <a:pt x="685800" y="34924"/>
                  </a:lnTo>
                  <a:lnTo>
                    <a:pt x="685800" y="41274"/>
                  </a:lnTo>
                  <a:lnTo>
                    <a:pt x="704850" y="41274"/>
                  </a:lnTo>
                  <a:lnTo>
                    <a:pt x="704850" y="34924"/>
                  </a:lnTo>
                  <a:close/>
                </a:path>
                <a:path w="1066800" h="76200">
                  <a:moveTo>
                    <a:pt x="730250" y="34924"/>
                  </a:moveTo>
                  <a:lnTo>
                    <a:pt x="711200" y="34924"/>
                  </a:lnTo>
                  <a:lnTo>
                    <a:pt x="711200" y="41274"/>
                  </a:lnTo>
                  <a:lnTo>
                    <a:pt x="730250" y="41274"/>
                  </a:lnTo>
                  <a:lnTo>
                    <a:pt x="730250" y="34924"/>
                  </a:lnTo>
                  <a:close/>
                </a:path>
                <a:path w="1066800" h="76200">
                  <a:moveTo>
                    <a:pt x="755650" y="34924"/>
                  </a:moveTo>
                  <a:lnTo>
                    <a:pt x="736600" y="34924"/>
                  </a:lnTo>
                  <a:lnTo>
                    <a:pt x="736600" y="41274"/>
                  </a:lnTo>
                  <a:lnTo>
                    <a:pt x="755650" y="41274"/>
                  </a:lnTo>
                  <a:lnTo>
                    <a:pt x="755650" y="34924"/>
                  </a:lnTo>
                  <a:close/>
                </a:path>
                <a:path w="1066800" h="76200">
                  <a:moveTo>
                    <a:pt x="781050" y="34924"/>
                  </a:moveTo>
                  <a:lnTo>
                    <a:pt x="762000" y="34924"/>
                  </a:lnTo>
                  <a:lnTo>
                    <a:pt x="762000" y="41274"/>
                  </a:lnTo>
                  <a:lnTo>
                    <a:pt x="781050" y="41274"/>
                  </a:lnTo>
                  <a:lnTo>
                    <a:pt x="781050" y="34924"/>
                  </a:lnTo>
                  <a:close/>
                </a:path>
                <a:path w="1066800" h="76200">
                  <a:moveTo>
                    <a:pt x="806450" y="34924"/>
                  </a:moveTo>
                  <a:lnTo>
                    <a:pt x="787400" y="34924"/>
                  </a:lnTo>
                  <a:lnTo>
                    <a:pt x="787400" y="41274"/>
                  </a:lnTo>
                  <a:lnTo>
                    <a:pt x="806450" y="41274"/>
                  </a:lnTo>
                  <a:lnTo>
                    <a:pt x="806450" y="34924"/>
                  </a:lnTo>
                  <a:close/>
                </a:path>
                <a:path w="1066800" h="76200">
                  <a:moveTo>
                    <a:pt x="831850" y="34924"/>
                  </a:moveTo>
                  <a:lnTo>
                    <a:pt x="812800" y="34924"/>
                  </a:lnTo>
                  <a:lnTo>
                    <a:pt x="812800" y="41274"/>
                  </a:lnTo>
                  <a:lnTo>
                    <a:pt x="831850" y="41274"/>
                  </a:lnTo>
                  <a:lnTo>
                    <a:pt x="831850" y="34924"/>
                  </a:lnTo>
                  <a:close/>
                </a:path>
                <a:path w="1066800" h="76200">
                  <a:moveTo>
                    <a:pt x="857250" y="34924"/>
                  </a:moveTo>
                  <a:lnTo>
                    <a:pt x="838200" y="34924"/>
                  </a:lnTo>
                  <a:lnTo>
                    <a:pt x="838200" y="41274"/>
                  </a:lnTo>
                  <a:lnTo>
                    <a:pt x="857250" y="41274"/>
                  </a:lnTo>
                  <a:lnTo>
                    <a:pt x="857250" y="34924"/>
                  </a:lnTo>
                  <a:close/>
                </a:path>
                <a:path w="1066800" h="76200">
                  <a:moveTo>
                    <a:pt x="882650" y="34924"/>
                  </a:moveTo>
                  <a:lnTo>
                    <a:pt x="863600" y="34924"/>
                  </a:lnTo>
                  <a:lnTo>
                    <a:pt x="863600" y="41274"/>
                  </a:lnTo>
                  <a:lnTo>
                    <a:pt x="882650" y="41274"/>
                  </a:lnTo>
                  <a:lnTo>
                    <a:pt x="882650" y="34924"/>
                  </a:lnTo>
                  <a:close/>
                </a:path>
                <a:path w="1066800" h="76200">
                  <a:moveTo>
                    <a:pt x="908050" y="34924"/>
                  </a:moveTo>
                  <a:lnTo>
                    <a:pt x="889000" y="34924"/>
                  </a:lnTo>
                  <a:lnTo>
                    <a:pt x="889000" y="41274"/>
                  </a:lnTo>
                  <a:lnTo>
                    <a:pt x="908050" y="41274"/>
                  </a:lnTo>
                  <a:lnTo>
                    <a:pt x="908050" y="34924"/>
                  </a:lnTo>
                  <a:close/>
                </a:path>
                <a:path w="1066800" h="76200">
                  <a:moveTo>
                    <a:pt x="933450" y="34924"/>
                  </a:moveTo>
                  <a:lnTo>
                    <a:pt x="914400" y="34924"/>
                  </a:lnTo>
                  <a:lnTo>
                    <a:pt x="914400" y="41274"/>
                  </a:lnTo>
                  <a:lnTo>
                    <a:pt x="933450" y="41274"/>
                  </a:lnTo>
                  <a:lnTo>
                    <a:pt x="933450" y="34924"/>
                  </a:lnTo>
                  <a:close/>
                </a:path>
                <a:path w="1066800" h="76200">
                  <a:moveTo>
                    <a:pt x="958850" y="34924"/>
                  </a:moveTo>
                  <a:lnTo>
                    <a:pt x="939800" y="34924"/>
                  </a:lnTo>
                  <a:lnTo>
                    <a:pt x="939800" y="41274"/>
                  </a:lnTo>
                  <a:lnTo>
                    <a:pt x="958850" y="41274"/>
                  </a:lnTo>
                  <a:lnTo>
                    <a:pt x="958850" y="34924"/>
                  </a:lnTo>
                  <a:close/>
                </a:path>
                <a:path w="1066800" h="76200">
                  <a:moveTo>
                    <a:pt x="984250" y="34924"/>
                  </a:moveTo>
                  <a:lnTo>
                    <a:pt x="965200" y="34924"/>
                  </a:lnTo>
                  <a:lnTo>
                    <a:pt x="965200" y="41274"/>
                  </a:lnTo>
                  <a:lnTo>
                    <a:pt x="984250" y="41274"/>
                  </a:lnTo>
                  <a:lnTo>
                    <a:pt x="984250" y="34924"/>
                  </a:lnTo>
                  <a:close/>
                </a:path>
                <a:path w="1066800" h="76200">
                  <a:moveTo>
                    <a:pt x="990600" y="0"/>
                  </a:moveTo>
                  <a:lnTo>
                    <a:pt x="990600" y="76199"/>
                  </a:lnTo>
                  <a:lnTo>
                    <a:pt x="1060450" y="41274"/>
                  </a:lnTo>
                  <a:lnTo>
                    <a:pt x="1003300" y="41274"/>
                  </a:lnTo>
                  <a:lnTo>
                    <a:pt x="1003300" y="34924"/>
                  </a:lnTo>
                  <a:lnTo>
                    <a:pt x="1060450" y="34924"/>
                  </a:lnTo>
                  <a:lnTo>
                    <a:pt x="990600" y="0"/>
                  </a:lnTo>
                  <a:close/>
                </a:path>
                <a:path w="1066800" h="76200">
                  <a:moveTo>
                    <a:pt x="1060450" y="34924"/>
                  </a:moveTo>
                  <a:lnTo>
                    <a:pt x="1003300" y="34924"/>
                  </a:lnTo>
                  <a:lnTo>
                    <a:pt x="1003300" y="41274"/>
                  </a:lnTo>
                  <a:lnTo>
                    <a:pt x="1060450" y="41274"/>
                  </a:lnTo>
                  <a:lnTo>
                    <a:pt x="1066800" y="38099"/>
                  </a:lnTo>
                  <a:lnTo>
                    <a:pt x="1060450" y="34924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" name="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5128" y="5294376"/>
            <a:ext cx="399288" cy="399288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3432644" y="533306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19050" y="34925"/>
                </a:moveTo>
                <a:lnTo>
                  <a:pt x="0" y="34925"/>
                </a:lnTo>
                <a:lnTo>
                  <a:pt x="0" y="41275"/>
                </a:lnTo>
                <a:lnTo>
                  <a:pt x="19050" y="41275"/>
                </a:lnTo>
                <a:lnTo>
                  <a:pt x="19050" y="34925"/>
                </a:lnTo>
                <a:close/>
              </a:path>
              <a:path w="1066800" h="76200">
                <a:moveTo>
                  <a:pt x="44450" y="34925"/>
                </a:moveTo>
                <a:lnTo>
                  <a:pt x="25400" y="34925"/>
                </a:lnTo>
                <a:lnTo>
                  <a:pt x="25400" y="41275"/>
                </a:lnTo>
                <a:lnTo>
                  <a:pt x="44450" y="41275"/>
                </a:lnTo>
                <a:lnTo>
                  <a:pt x="44450" y="34925"/>
                </a:lnTo>
                <a:close/>
              </a:path>
              <a:path w="1066800" h="76200">
                <a:moveTo>
                  <a:pt x="69850" y="34925"/>
                </a:moveTo>
                <a:lnTo>
                  <a:pt x="50800" y="34925"/>
                </a:lnTo>
                <a:lnTo>
                  <a:pt x="50800" y="41275"/>
                </a:lnTo>
                <a:lnTo>
                  <a:pt x="69850" y="41275"/>
                </a:lnTo>
                <a:lnTo>
                  <a:pt x="69850" y="34925"/>
                </a:lnTo>
                <a:close/>
              </a:path>
              <a:path w="1066800" h="76200">
                <a:moveTo>
                  <a:pt x="95250" y="34925"/>
                </a:moveTo>
                <a:lnTo>
                  <a:pt x="76200" y="34925"/>
                </a:lnTo>
                <a:lnTo>
                  <a:pt x="76200" y="41275"/>
                </a:lnTo>
                <a:lnTo>
                  <a:pt x="95250" y="41275"/>
                </a:lnTo>
                <a:lnTo>
                  <a:pt x="95250" y="34925"/>
                </a:lnTo>
                <a:close/>
              </a:path>
              <a:path w="1066800" h="76200">
                <a:moveTo>
                  <a:pt x="120650" y="34925"/>
                </a:moveTo>
                <a:lnTo>
                  <a:pt x="101600" y="34925"/>
                </a:lnTo>
                <a:lnTo>
                  <a:pt x="101600" y="41275"/>
                </a:lnTo>
                <a:lnTo>
                  <a:pt x="120650" y="41275"/>
                </a:lnTo>
                <a:lnTo>
                  <a:pt x="120650" y="34925"/>
                </a:lnTo>
                <a:close/>
              </a:path>
              <a:path w="1066800" h="76200">
                <a:moveTo>
                  <a:pt x="146050" y="34925"/>
                </a:moveTo>
                <a:lnTo>
                  <a:pt x="127000" y="34925"/>
                </a:lnTo>
                <a:lnTo>
                  <a:pt x="127000" y="41275"/>
                </a:lnTo>
                <a:lnTo>
                  <a:pt x="146050" y="41275"/>
                </a:lnTo>
                <a:lnTo>
                  <a:pt x="146050" y="34925"/>
                </a:lnTo>
                <a:close/>
              </a:path>
              <a:path w="1066800" h="76200">
                <a:moveTo>
                  <a:pt x="171450" y="34925"/>
                </a:moveTo>
                <a:lnTo>
                  <a:pt x="152400" y="34925"/>
                </a:lnTo>
                <a:lnTo>
                  <a:pt x="152400" y="41275"/>
                </a:lnTo>
                <a:lnTo>
                  <a:pt x="171450" y="41275"/>
                </a:lnTo>
                <a:lnTo>
                  <a:pt x="171450" y="34925"/>
                </a:lnTo>
                <a:close/>
              </a:path>
              <a:path w="1066800" h="76200">
                <a:moveTo>
                  <a:pt x="196850" y="34925"/>
                </a:moveTo>
                <a:lnTo>
                  <a:pt x="177800" y="34925"/>
                </a:lnTo>
                <a:lnTo>
                  <a:pt x="177800" y="41275"/>
                </a:lnTo>
                <a:lnTo>
                  <a:pt x="196850" y="41275"/>
                </a:lnTo>
                <a:lnTo>
                  <a:pt x="196850" y="34925"/>
                </a:lnTo>
                <a:close/>
              </a:path>
              <a:path w="1066800" h="76200">
                <a:moveTo>
                  <a:pt x="222250" y="34925"/>
                </a:moveTo>
                <a:lnTo>
                  <a:pt x="203200" y="34925"/>
                </a:lnTo>
                <a:lnTo>
                  <a:pt x="203200" y="41275"/>
                </a:lnTo>
                <a:lnTo>
                  <a:pt x="222250" y="41275"/>
                </a:lnTo>
                <a:lnTo>
                  <a:pt x="222250" y="34925"/>
                </a:lnTo>
                <a:close/>
              </a:path>
              <a:path w="1066800" h="76200">
                <a:moveTo>
                  <a:pt x="247650" y="34925"/>
                </a:moveTo>
                <a:lnTo>
                  <a:pt x="228600" y="34925"/>
                </a:lnTo>
                <a:lnTo>
                  <a:pt x="228600" y="41275"/>
                </a:lnTo>
                <a:lnTo>
                  <a:pt x="247650" y="41275"/>
                </a:lnTo>
                <a:lnTo>
                  <a:pt x="247650" y="34925"/>
                </a:lnTo>
                <a:close/>
              </a:path>
              <a:path w="1066800" h="76200">
                <a:moveTo>
                  <a:pt x="273050" y="34925"/>
                </a:moveTo>
                <a:lnTo>
                  <a:pt x="254000" y="34925"/>
                </a:lnTo>
                <a:lnTo>
                  <a:pt x="254000" y="41275"/>
                </a:lnTo>
                <a:lnTo>
                  <a:pt x="273050" y="41275"/>
                </a:lnTo>
                <a:lnTo>
                  <a:pt x="273050" y="34925"/>
                </a:lnTo>
                <a:close/>
              </a:path>
              <a:path w="1066800" h="76200">
                <a:moveTo>
                  <a:pt x="298450" y="34925"/>
                </a:moveTo>
                <a:lnTo>
                  <a:pt x="279400" y="34925"/>
                </a:lnTo>
                <a:lnTo>
                  <a:pt x="279400" y="41275"/>
                </a:lnTo>
                <a:lnTo>
                  <a:pt x="298450" y="41275"/>
                </a:lnTo>
                <a:lnTo>
                  <a:pt x="298450" y="34925"/>
                </a:lnTo>
                <a:close/>
              </a:path>
              <a:path w="1066800" h="76200">
                <a:moveTo>
                  <a:pt x="323850" y="34925"/>
                </a:moveTo>
                <a:lnTo>
                  <a:pt x="304800" y="34925"/>
                </a:lnTo>
                <a:lnTo>
                  <a:pt x="304800" y="41275"/>
                </a:lnTo>
                <a:lnTo>
                  <a:pt x="323850" y="41275"/>
                </a:lnTo>
                <a:lnTo>
                  <a:pt x="323850" y="34925"/>
                </a:lnTo>
                <a:close/>
              </a:path>
              <a:path w="1066800" h="76200">
                <a:moveTo>
                  <a:pt x="349250" y="34925"/>
                </a:moveTo>
                <a:lnTo>
                  <a:pt x="330200" y="34925"/>
                </a:lnTo>
                <a:lnTo>
                  <a:pt x="330200" y="41275"/>
                </a:lnTo>
                <a:lnTo>
                  <a:pt x="349250" y="41275"/>
                </a:lnTo>
                <a:lnTo>
                  <a:pt x="349250" y="34925"/>
                </a:lnTo>
                <a:close/>
              </a:path>
              <a:path w="1066800" h="76200">
                <a:moveTo>
                  <a:pt x="374650" y="34925"/>
                </a:moveTo>
                <a:lnTo>
                  <a:pt x="355600" y="34925"/>
                </a:lnTo>
                <a:lnTo>
                  <a:pt x="355600" y="41275"/>
                </a:lnTo>
                <a:lnTo>
                  <a:pt x="374650" y="41275"/>
                </a:lnTo>
                <a:lnTo>
                  <a:pt x="374650" y="34925"/>
                </a:lnTo>
                <a:close/>
              </a:path>
              <a:path w="1066800" h="76200">
                <a:moveTo>
                  <a:pt x="400050" y="34925"/>
                </a:moveTo>
                <a:lnTo>
                  <a:pt x="381000" y="34925"/>
                </a:lnTo>
                <a:lnTo>
                  <a:pt x="381000" y="41275"/>
                </a:lnTo>
                <a:lnTo>
                  <a:pt x="400050" y="41275"/>
                </a:lnTo>
                <a:lnTo>
                  <a:pt x="400050" y="34925"/>
                </a:lnTo>
                <a:close/>
              </a:path>
              <a:path w="1066800" h="76200">
                <a:moveTo>
                  <a:pt x="425450" y="34925"/>
                </a:moveTo>
                <a:lnTo>
                  <a:pt x="406400" y="34925"/>
                </a:lnTo>
                <a:lnTo>
                  <a:pt x="406400" y="41275"/>
                </a:lnTo>
                <a:lnTo>
                  <a:pt x="425450" y="41275"/>
                </a:lnTo>
                <a:lnTo>
                  <a:pt x="425450" y="34925"/>
                </a:lnTo>
                <a:close/>
              </a:path>
              <a:path w="1066800" h="76200">
                <a:moveTo>
                  <a:pt x="450850" y="34925"/>
                </a:moveTo>
                <a:lnTo>
                  <a:pt x="431800" y="34925"/>
                </a:lnTo>
                <a:lnTo>
                  <a:pt x="431800" y="41275"/>
                </a:lnTo>
                <a:lnTo>
                  <a:pt x="450850" y="41275"/>
                </a:lnTo>
                <a:lnTo>
                  <a:pt x="450850" y="34925"/>
                </a:lnTo>
                <a:close/>
              </a:path>
              <a:path w="1066800" h="76200">
                <a:moveTo>
                  <a:pt x="476250" y="34925"/>
                </a:moveTo>
                <a:lnTo>
                  <a:pt x="457200" y="34925"/>
                </a:lnTo>
                <a:lnTo>
                  <a:pt x="457200" y="41275"/>
                </a:lnTo>
                <a:lnTo>
                  <a:pt x="476250" y="41275"/>
                </a:lnTo>
                <a:lnTo>
                  <a:pt x="476250" y="34925"/>
                </a:lnTo>
                <a:close/>
              </a:path>
              <a:path w="1066800" h="76200">
                <a:moveTo>
                  <a:pt x="501650" y="34925"/>
                </a:moveTo>
                <a:lnTo>
                  <a:pt x="482600" y="34925"/>
                </a:lnTo>
                <a:lnTo>
                  <a:pt x="482600" y="41275"/>
                </a:lnTo>
                <a:lnTo>
                  <a:pt x="501650" y="41275"/>
                </a:lnTo>
                <a:lnTo>
                  <a:pt x="501650" y="34925"/>
                </a:lnTo>
                <a:close/>
              </a:path>
              <a:path w="1066800" h="76200">
                <a:moveTo>
                  <a:pt x="527050" y="34925"/>
                </a:moveTo>
                <a:lnTo>
                  <a:pt x="508000" y="34925"/>
                </a:lnTo>
                <a:lnTo>
                  <a:pt x="508000" y="41275"/>
                </a:lnTo>
                <a:lnTo>
                  <a:pt x="527050" y="41275"/>
                </a:lnTo>
                <a:lnTo>
                  <a:pt x="527050" y="34925"/>
                </a:lnTo>
                <a:close/>
              </a:path>
              <a:path w="1066800" h="76200">
                <a:moveTo>
                  <a:pt x="552450" y="34925"/>
                </a:moveTo>
                <a:lnTo>
                  <a:pt x="533400" y="34925"/>
                </a:lnTo>
                <a:lnTo>
                  <a:pt x="533400" y="41275"/>
                </a:lnTo>
                <a:lnTo>
                  <a:pt x="552450" y="41275"/>
                </a:lnTo>
                <a:lnTo>
                  <a:pt x="552450" y="34925"/>
                </a:lnTo>
                <a:close/>
              </a:path>
              <a:path w="1066800" h="76200">
                <a:moveTo>
                  <a:pt x="577850" y="34925"/>
                </a:moveTo>
                <a:lnTo>
                  <a:pt x="558800" y="34925"/>
                </a:lnTo>
                <a:lnTo>
                  <a:pt x="558800" y="41275"/>
                </a:lnTo>
                <a:lnTo>
                  <a:pt x="577850" y="41275"/>
                </a:lnTo>
                <a:lnTo>
                  <a:pt x="577850" y="34925"/>
                </a:lnTo>
                <a:close/>
              </a:path>
              <a:path w="1066800" h="76200">
                <a:moveTo>
                  <a:pt x="603250" y="34925"/>
                </a:moveTo>
                <a:lnTo>
                  <a:pt x="584200" y="34925"/>
                </a:lnTo>
                <a:lnTo>
                  <a:pt x="584200" y="41275"/>
                </a:lnTo>
                <a:lnTo>
                  <a:pt x="603250" y="41275"/>
                </a:lnTo>
                <a:lnTo>
                  <a:pt x="603250" y="34925"/>
                </a:lnTo>
                <a:close/>
              </a:path>
              <a:path w="1066800" h="76200">
                <a:moveTo>
                  <a:pt x="628650" y="34925"/>
                </a:moveTo>
                <a:lnTo>
                  <a:pt x="609600" y="34925"/>
                </a:lnTo>
                <a:lnTo>
                  <a:pt x="609600" y="41275"/>
                </a:lnTo>
                <a:lnTo>
                  <a:pt x="628650" y="41275"/>
                </a:lnTo>
                <a:lnTo>
                  <a:pt x="628650" y="34925"/>
                </a:lnTo>
                <a:close/>
              </a:path>
              <a:path w="1066800" h="76200">
                <a:moveTo>
                  <a:pt x="654050" y="34925"/>
                </a:moveTo>
                <a:lnTo>
                  <a:pt x="635000" y="34925"/>
                </a:lnTo>
                <a:lnTo>
                  <a:pt x="635000" y="41275"/>
                </a:lnTo>
                <a:lnTo>
                  <a:pt x="654050" y="41275"/>
                </a:lnTo>
                <a:lnTo>
                  <a:pt x="654050" y="34925"/>
                </a:lnTo>
                <a:close/>
              </a:path>
              <a:path w="1066800" h="76200">
                <a:moveTo>
                  <a:pt x="679450" y="34925"/>
                </a:moveTo>
                <a:lnTo>
                  <a:pt x="660400" y="34925"/>
                </a:lnTo>
                <a:lnTo>
                  <a:pt x="660400" y="41275"/>
                </a:lnTo>
                <a:lnTo>
                  <a:pt x="679450" y="41275"/>
                </a:lnTo>
                <a:lnTo>
                  <a:pt x="679450" y="34925"/>
                </a:lnTo>
                <a:close/>
              </a:path>
              <a:path w="1066800" h="76200">
                <a:moveTo>
                  <a:pt x="704850" y="34925"/>
                </a:moveTo>
                <a:lnTo>
                  <a:pt x="685800" y="34925"/>
                </a:lnTo>
                <a:lnTo>
                  <a:pt x="685800" y="41275"/>
                </a:lnTo>
                <a:lnTo>
                  <a:pt x="704850" y="41275"/>
                </a:lnTo>
                <a:lnTo>
                  <a:pt x="704850" y="34925"/>
                </a:lnTo>
                <a:close/>
              </a:path>
              <a:path w="1066800" h="76200">
                <a:moveTo>
                  <a:pt x="730250" y="34925"/>
                </a:moveTo>
                <a:lnTo>
                  <a:pt x="711200" y="34925"/>
                </a:lnTo>
                <a:lnTo>
                  <a:pt x="711200" y="41275"/>
                </a:lnTo>
                <a:lnTo>
                  <a:pt x="730250" y="41275"/>
                </a:lnTo>
                <a:lnTo>
                  <a:pt x="730250" y="34925"/>
                </a:lnTo>
                <a:close/>
              </a:path>
              <a:path w="1066800" h="76200">
                <a:moveTo>
                  <a:pt x="755650" y="34925"/>
                </a:moveTo>
                <a:lnTo>
                  <a:pt x="736600" y="34925"/>
                </a:lnTo>
                <a:lnTo>
                  <a:pt x="736600" y="41275"/>
                </a:lnTo>
                <a:lnTo>
                  <a:pt x="755650" y="41275"/>
                </a:lnTo>
                <a:lnTo>
                  <a:pt x="755650" y="34925"/>
                </a:lnTo>
                <a:close/>
              </a:path>
              <a:path w="1066800" h="76200">
                <a:moveTo>
                  <a:pt x="781050" y="34925"/>
                </a:moveTo>
                <a:lnTo>
                  <a:pt x="762000" y="34925"/>
                </a:lnTo>
                <a:lnTo>
                  <a:pt x="762000" y="41275"/>
                </a:lnTo>
                <a:lnTo>
                  <a:pt x="781050" y="41275"/>
                </a:lnTo>
                <a:lnTo>
                  <a:pt x="781050" y="34925"/>
                </a:lnTo>
                <a:close/>
              </a:path>
              <a:path w="1066800" h="76200">
                <a:moveTo>
                  <a:pt x="806450" y="34925"/>
                </a:moveTo>
                <a:lnTo>
                  <a:pt x="787400" y="34925"/>
                </a:lnTo>
                <a:lnTo>
                  <a:pt x="787400" y="41275"/>
                </a:lnTo>
                <a:lnTo>
                  <a:pt x="806450" y="41275"/>
                </a:lnTo>
                <a:lnTo>
                  <a:pt x="806450" y="34925"/>
                </a:lnTo>
                <a:close/>
              </a:path>
              <a:path w="1066800" h="76200">
                <a:moveTo>
                  <a:pt x="831850" y="34925"/>
                </a:moveTo>
                <a:lnTo>
                  <a:pt x="812800" y="34925"/>
                </a:lnTo>
                <a:lnTo>
                  <a:pt x="812800" y="41275"/>
                </a:lnTo>
                <a:lnTo>
                  <a:pt x="831850" y="41275"/>
                </a:lnTo>
                <a:lnTo>
                  <a:pt x="831850" y="34925"/>
                </a:lnTo>
                <a:close/>
              </a:path>
              <a:path w="1066800" h="76200">
                <a:moveTo>
                  <a:pt x="857250" y="34925"/>
                </a:moveTo>
                <a:lnTo>
                  <a:pt x="838200" y="34925"/>
                </a:lnTo>
                <a:lnTo>
                  <a:pt x="838200" y="41275"/>
                </a:lnTo>
                <a:lnTo>
                  <a:pt x="857250" y="41275"/>
                </a:lnTo>
                <a:lnTo>
                  <a:pt x="857250" y="34925"/>
                </a:lnTo>
                <a:close/>
              </a:path>
              <a:path w="1066800" h="76200">
                <a:moveTo>
                  <a:pt x="882650" y="34925"/>
                </a:moveTo>
                <a:lnTo>
                  <a:pt x="863600" y="34925"/>
                </a:lnTo>
                <a:lnTo>
                  <a:pt x="863600" y="41275"/>
                </a:lnTo>
                <a:lnTo>
                  <a:pt x="882650" y="41275"/>
                </a:lnTo>
                <a:lnTo>
                  <a:pt x="882650" y="34925"/>
                </a:lnTo>
                <a:close/>
              </a:path>
              <a:path w="1066800" h="76200">
                <a:moveTo>
                  <a:pt x="908050" y="34925"/>
                </a:moveTo>
                <a:lnTo>
                  <a:pt x="889000" y="34925"/>
                </a:lnTo>
                <a:lnTo>
                  <a:pt x="889000" y="41275"/>
                </a:lnTo>
                <a:lnTo>
                  <a:pt x="908050" y="41275"/>
                </a:lnTo>
                <a:lnTo>
                  <a:pt x="908050" y="34925"/>
                </a:lnTo>
                <a:close/>
              </a:path>
              <a:path w="1066800" h="76200">
                <a:moveTo>
                  <a:pt x="933450" y="34925"/>
                </a:moveTo>
                <a:lnTo>
                  <a:pt x="914400" y="34925"/>
                </a:lnTo>
                <a:lnTo>
                  <a:pt x="914400" y="41275"/>
                </a:lnTo>
                <a:lnTo>
                  <a:pt x="933450" y="41275"/>
                </a:lnTo>
                <a:lnTo>
                  <a:pt x="933450" y="34925"/>
                </a:lnTo>
                <a:close/>
              </a:path>
              <a:path w="1066800" h="76200">
                <a:moveTo>
                  <a:pt x="958850" y="34925"/>
                </a:moveTo>
                <a:lnTo>
                  <a:pt x="939800" y="34925"/>
                </a:lnTo>
                <a:lnTo>
                  <a:pt x="939800" y="41275"/>
                </a:lnTo>
                <a:lnTo>
                  <a:pt x="958850" y="41275"/>
                </a:lnTo>
                <a:lnTo>
                  <a:pt x="958850" y="34925"/>
                </a:lnTo>
                <a:close/>
              </a:path>
              <a:path w="1066800" h="76200">
                <a:moveTo>
                  <a:pt x="984250" y="34925"/>
                </a:moveTo>
                <a:lnTo>
                  <a:pt x="965200" y="34925"/>
                </a:lnTo>
                <a:lnTo>
                  <a:pt x="965200" y="41275"/>
                </a:lnTo>
                <a:lnTo>
                  <a:pt x="984250" y="41275"/>
                </a:lnTo>
                <a:lnTo>
                  <a:pt x="984250" y="34925"/>
                </a:lnTo>
                <a:close/>
              </a:path>
              <a:path w="1066800" h="76200">
                <a:moveTo>
                  <a:pt x="990600" y="0"/>
                </a:moveTo>
                <a:lnTo>
                  <a:pt x="990600" y="76200"/>
                </a:lnTo>
                <a:lnTo>
                  <a:pt x="1060450" y="41275"/>
                </a:lnTo>
                <a:lnTo>
                  <a:pt x="1003300" y="41275"/>
                </a:lnTo>
                <a:lnTo>
                  <a:pt x="1003300" y="34925"/>
                </a:lnTo>
                <a:lnTo>
                  <a:pt x="1060450" y="34925"/>
                </a:lnTo>
                <a:lnTo>
                  <a:pt x="990600" y="0"/>
                </a:lnTo>
                <a:close/>
              </a:path>
              <a:path w="1066800" h="76200">
                <a:moveTo>
                  <a:pt x="1060450" y="34925"/>
                </a:moveTo>
                <a:lnTo>
                  <a:pt x="1003300" y="34925"/>
                </a:lnTo>
                <a:lnTo>
                  <a:pt x="1003300" y="41275"/>
                </a:lnTo>
                <a:lnTo>
                  <a:pt x="1060450" y="41275"/>
                </a:lnTo>
                <a:lnTo>
                  <a:pt x="1066800" y="38100"/>
                </a:lnTo>
                <a:lnTo>
                  <a:pt x="1060450" y="34925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773504" y="5020055"/>
            <a:ext cx="1264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3B3838"/>
                </a:solidFill>
                <a:latin typeface="Cambria Math"/>
                <a:cs typeface="Cambria Math"/>
              </a:rPr>
              <a:t>⎯  </a:t>
            </a:r>
            <a:r>
              <a:rPr sz="1100" spc="45" dirty="0">
                <a:solidFill>
                  <a:srgbClr val="3B3838"/>
                </a:solidFill>
                <a:latin typeface="Cambria Math"/>
                <a:cs typeface="Cambria Math"/>
              </a:rPr>
              <a:t> </a:t>
            </a:r>
            <a:r>
              <a:rPr sz="1100" spc="60" dirty="0">
                <a:solidFill>
                  <a:srgbClr val="3B3838"/>
                </a:solidFill>
                <a:latin typeface="Trebuchet MS"/>
                <a:cs typeface="Trebuchet MS"/>
              </a:rPr>
              <a:t>W</a:t>
            </a:r>
            <a:r>
              <a:rPr sz="1100" spc="15" dirty="0">
                <a:solidFill>
                  <a:srgbClr val="3B3838"/>
                </a:solidFill>
                <a:latin typeface="Trebuchet MS"/>
                <a:cs typeface="Trebuchet MS"/>
              </a:rPr>
              <a:t>i</a:t>
            </a:r>
            <a:r>
              <a:rPr sz="1100" spc="-65" dirty="0">
                <a:solidFill>
                  <a:srgbClr val="3B3838"/>
                </a:solidFill>
                <a:latin typeface="Trebuchet MS"/>
                <a:cs typeface="Trebuchet MS"/>
              </a:rPr>
              <a:t>t</a:t>
            </a:r>
            <a:r>
              <a:rPr sz="1100" spc="45" dirty="0">
                <a:solidFill>
                  <a:srgbClr val="3B3838"/>
                </a:solidFill>
                <a:latin typeface="Trebuchet MS"/>
                <a:cs typeface="Trebuchet MS"/>
              </a:rPr>
              <a:t>h</a:t>
            </a:r>
            <a:r>
              <a:rPr sz="1100" spc="-9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3B3838"/>
                </a:solidFill>
                <a:latin typeface="Trebuchet MS"/>
                <a:cs typeface="Trebuchet MS"/>
              </a:rPr>
              <a:t>G</a:t>
            </a:r>
            <a:r>
              <a:rPr sz="1100" spc="5" dirty="0">
                <a:solidFill>
                  <a:srgbClr val="3B3838"/>
                </a:solidFill>
                <a:latin typeface="Trebuchet MS"/>
                <a:cs typeface="Trebuchet MS"/>
              </a:rPr>
              <a:t>a</a:t>
            </a:r>
            <a:r>
              <a:rPr sz="1100" spc="70" dirty="0">
                <a:solidFill>
                  <a:srgbClr val="3B3838"/>
                </a:solidFill>
                <a:latin typeface="Trebuchet MS"/>
                <a:cs typeface="Trebuchet MS"/>
              </a:rPr>
              <a:t>p</a:t>
            </a:r>
            <a:r>
              <a:rPr sz="1100" spc="-10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-30" dirty="0">
                <a:solidFill>
                  <a:srgbClr val="3B3838"/>
                </a:solidFill>
                <a:latin typeface="Trebuchet MS"/>
                <a:cs typeface="Trebuchet MS"/>
              </a:rPr>
              <a:t>&amp;</a:t>
            </a:r>
            <a:r>
              <a:rPr sz="1100" spc="-105" dirty="0">
                <a:solidFill>
                  <a:srgbClr val="3B3838"/>
                </a:solidFill>
                <a:latin typeface="Trebuchet MS"/>
                <a:cs typeface="Trebuchet MS"/>
              </a:rPr>
              <a:t> </a:t>
            </a:r>
            <a:r>
              <a:rPr sz="1100" spc="105" dirty="0">
                <a:solidFill>
                  <a:srgbClr val="3B3838"/>
                </a:solidFill>
                <a:latin typeface="Trebuchet MS"/>
                <a:cs typeface="Trebuchet MS"/>
              </a:rPr>
              <a:t>S</a:t>
            </a:r>
            <a:r>
              <a:rPr sz="1100" spc="20" dirty="0">
                <a:solidFill>
                  <a:srgbClr val="3B3838"/>
                </a:solidFill>
                <a:latin typeface="Trebuchet MS"/>
                <a:cs typeface="Trebuchet MS"/>
              </a:rPr>
              <a:t>ee</a:t>
            </a:r>
            <a:r>
              <a:rPr sz="1100" spc="75" dirty="0">
                <a:solidFill>
                  <a:srgbClr val="3B3838"/>
                </a:solidFill>
                <a:latin typeface="Trebuchet MS"/>
                <a:cs typeface="Trebuchet MS"/>
              </a:rPr>
              <a:t>d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62" name="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91" y="63614"/>
            <a:ext cx="363140" cy="365125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280996" y="3262376"/>
            <a:ext cx="2247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Feed the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Futures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Study,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0036" y="6240271"/>
            <a:ext cx="2247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Feed the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Futures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Study,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98920" y="4143247"/>
            <a:ext cx="2247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Feed the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Futures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Study,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2019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677115" y="1190891"/>
            <a:ext cx="2667000" cy="4067175"/>
            <a:chOff x="5677115" y="1190891"/>
            <a:chExt cx="2667000" cy="4067175"/>
          </a:xfrm>
        </p:grpSpPr>
        <p:sp>
          <p:nvSpPr>
            <p:cNvPr id="4" name="object 4"/>
            <p:cNvSpPr/>
            <p:nvPr/>
          </p:nvSpPr>
          <p:spPr>
            <a:xfrm>
              <a:off x="5677115" y="1190891"/>
              <a:ext cx="2667000" cy="4067175"/>
            </a:xfrm>
            <a:custGeom>
              <a:avLst/>
              <a:gdLst/>
              <a:ahLst/>
              <a:cxnLst/>
              <a:rect l="l" t="t" r="r" b="b"/>
              <a:pathLst>
                <a:path w="2667000" h="4067175">
                  <a:moveTo>
                    <a:pt x="2667000" y="0"/>
                  </a:moveTo>
                  <a:lnTo>
                    <a:pt x="0" y="0"/>
                  </a:lnTo>
                  <a:lnTo>
                    <a:pt x="0" y="4066908"/>
                  </a:lnTo>
                  <a:lnTo>
                    <a:pt x="2667000" y="4066908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941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3815" y="1472831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815" y="1472831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92964"/>
            <a:ext cx="11040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solidFill>
                  <a:srgbClr val="595959"/>
                </a:solidFill>
              </a:rPr>
              <a:t>Potatoes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10" dirty="0">
                <a:solidFill>
                  <a:srgbClr val="595959"/>
                </a:solidFill>
              </a:rPr>
              <a:t>offer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145" dirty="0">
                <a:solidFill>
                  <a:srgbClr val="595959"/>
                </a:solidFill>
              </a:rPr>
              <a:t>some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35" dirty="0">
                <a:solidFill>
                  <a:srgbClr val="595959"/>
                </a:solidFill>
              </a:rPr>
              <a:t>of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20" dirty="0">
                <a:solidFill>
                  <a:srgbClr val="595959"/>
                </a:solidFill>
              </a:rPr>
              <a:t>the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100" dirty="0">
                <a:solidFill>
                  <a:srgbClr val="595959"/>
                </a:solidFill>
              </a:rPr>
              <a:t>most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20" dirty="0">
                <a:solidFill>
                  <a:srgbClr val="595959"/>
                </a:solidFill>
              </a:rPr>
              <a:t>lucrative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10" dirty="0">
                <a:solidFill>
                  <a:srgbClr val="595959"/>
                </a:solidFill>
              </a:rPr>
              <a:t>opportunities,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5" dirty="0">
                <a:solidFill>
                  <a:srgbClr val="595959"/>
                </a:solidFill>
              </a:rPr>
              <a:t>with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55" dirty="0">
                <a:solidFill>
                  <a:srgbClr val="595959"/>
                </a:solidFill>
              </a:rPr>
              <a:t>a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155" dirty="0">
                <a:solidFill>
                  <a:srgbClr val="595959"/>
                </a:solidFill>
              </a:rPr>
              <a:t>good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-85" dirty="0">
                <a:solidFill>
                  <a:srgbClr val="595959"/>
                </a:solidFill>
              </a:rPr>
              <a:t>fit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5" dirty="0">
                <a:solidFill>
                  <a:srgbClr val="595959"/>
                </a:solidFill>
              </a:rPr>
              <a:t>for</a:t>
            </a:r>
            <a:r>
              <a:rPr sz="2000" spc="-100" dirty="0">
                <a:solidFill>
                  <a:srgbClr val="595959"/>
                </a:solidFill>
              </a:rPr>
              <a:t> </a:t>
            </a:r>
            <a:r>
              <a:rPr sz="2000" spc="125" dirty="0">
                <a:solidFill>
                  <a:srgbClr val="595959"/>
                </a:solidFill>
              </a:rPr>
              <a:t>women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90" dirty="0">
                <a:solidFill>
                  <a:srgbClr val="595959"/>
                </a:solidFill>
              </a:rPr>
              <a:t>and</a:t>
            </a:r>
            <a:r>
              <a:rPr sz="2000" spc="-95" dirty="0">
                <a:solidFill>
                  <a:srgbClr val="595959"/>
                </a:solidFill>
              </a:rPr>
              <a:t> </a:t>
            </a:r>
            <a:r>
              <a:rPr sz="2000" spc="60" dirty="0">
                <a:solidFill>
                  <a:srgbClr val="595959"/>
                </a:solidFill>
              </a:rPr>
              <a:t>youth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2516" y="1947545"/>
            <a:ext cx="4945380" cy="1905000"/>
            <a:chOff x="452516" y="1947545"/>
            <a:chExt cx="4945380" cy="1905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3293" y="2159571"/>
              <a:ext cx="2514600" cy="1476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516" y="1947545"/>
              <a:ext cx="1904997" cy="19049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84327" y="1924303"/>
            <a:ext cx="84201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5"/>
              </a:lnSpc>
            </a:pPr>
            <a:r>
              <a:rPr sz="1600" spc="145" dirty="0">
                <a:solidFill>
                  <a:srgbClr val="E0294A"/>
                </a:solidFill>
                <a:latin typeface="Trebuchet MS"/>
                <a:cs typeface="Trebuchet MS"/>
              </a:rPr>
              <a:t>00</a:t>
            </a:r>
            <a:r>
              <a:rPr sz="1600" spc="140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600" spc="-80" dirty="0">
                <a:solidFill>
                  <a:srgbClr val="E0294A"/>
                </a:solidFill>
                <a:latin typeface="Trebuchet MS"/>
                <a:cs typeface="Trebuchet MS"/>
              </a:rPr>
              <a:t> t</a:t>
            </a:r>
            <a:r>
              <a:rPr sz="1600" spc="9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600" spc="70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600" spc="140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4026" y="1909063"/>
            <a:ext cx="84137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5"/>
              </a:lnSpc>
            </a:pPr>
            <a:r>
              <a:rPr sz="1600" spc="140" dirty="0">
                <a:solidFill>
                  <a:srgbClr val="E0294A"/>
                </a:solidFill>
                <a:latin typeface="Trebuchet MS"/>
                <a:cs typeface="Trebuchet MS"/>
              </a:rPr>
              <a:t>60</a:t>
            </a:r>
            <a:r>
              <a:rPr sz="1600" spc="135" dirty="0">
                <a:solidFill>
                  <a:srgbClr val="E0294A"/>
                </a:solidFill>
                <a:latin typeface="Trebuchet MS"/>
                <a:cs typeface="Trebuchet MS"/>
              </a:rPr>
              <a:t>0</a:t>
            </a:r>
            <a:r>
              <a:rPr sz="1600" spc="-80" dirty="0">
                <a:solidFill>
                  <a:srgbClr val="E0294A"/>
                </a:solidFill>
                <a:latin typeface="Trebuchet MS"/>
                <a:cs typeface="Trebuchet MS"/>
              </a:rPr>
              <a:t> t</a:t>
            </a:r>
            <a:r>
              <a:rPr sz="1600" spc="9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600" spc="110" dirty="0">
                <a:solidFill>
                  <a:srgbClr val="E0294A"/>
                </a:solidFill>
                <a:latin typeface="Trebuchet MS"/>
                <a:cs typeface="Trebuchet MS"/>
              </a:rPr>
              <a:t>ns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8473" y="1190891"/>
            <a:ext cx="5401945" cy="4083685"/>
            <a:chOff x="218473" y="1190891"/>
            <a:chExt cx="5401945" cy="4083685"/>
          </a:xfrm>
        </p:grpSpPr>
        <p:sp>
          <p:nvSpPr>
            <p:cNvPr id="15" name="object 15"/>
            <p:cNvSpPr/>
            <p:nvPr/>
          </p:nvSpPr>
          <p:spPr>
            <a:xfrm>
              <a:off x="2953232" y="1190891"/>
              <a:ext cx="2667000" cy="4067175"/>
            </a:xfrm>
            <a:custGeom>
              <a:avLst/>
              <a:gdLst/>
              <a:ahLst/>
              <a:cxnLst/>
              <a:rect l="l" t="t" r="r" b="b"/>
              <a:pathLst>
                <a:path w="2667000" h="4067175">
                  <a:moveTo>
                    <a:pt x="2667000" y="0"/>
                  </a:moveTo>
                  <a:lnTo>
                    <a:pt x="0" y="0"/>
                  </a:lnTo>
                  <a:lnTo>
                    <a:pt x="0" y="4066908"/>
                  </a:lnTo>
                  <a:lnTo>
                    <a:pt x="2667000" y="4066908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8473" y="1207477"/>
              <a:ext cx="2667000" cy="4067175"/>
            </a:xfrm>
            <a:custGeom>
              <a:avLst/>
              <a:gdLst/>
              <a:ahLst/>
              <a:cxnLst/>
              <a:rect l="l" t="t" r="r" b="b"/>
              <a:pathLst>
                <a:path w="2667000" h="4067175">
                  <a:moveTo>
                    <a:pt x="2667005" y="0"/>
                  </a:moveTo>
                  <a:lnTo>
                    <a:pt x="0" y="0"/>
                  </a:lnTo>
                  <a:lnTo>
                    <a:pt x="0" y="4066895"/>
                  </a:lnTo>
                  <a:lnTo>
                    <a:pt x="2667005" y="4066895"/>
                  </a:lnTo>
                  <a:lnTo>
                    <a:pt x="2667005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5173" y="1489417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5" y="0"/>
                  </a:moveTo>
                  <a:lnTo>
                    <a:pt x="1017972" y="1097"/>
                  </a:lnTo>
                  <a:lnTo>
                    <a:pt x="969703" y="4359"/>
                  </a:lnTo>
                  <a:lnTo>
                    <a:pt x="922045" y="9738"/>
                  </a:lnTo>
                  <a:lnTo>
                    <a:pt x="875044" y="17187"/>
                  </a:lnTo>
                  <a:lnTo>
                    <a:pt x="828749" y="26659"/>
                  </a:lnTo>
                  <a:lnTo>
                    <a:pt x="783205" y="38107"/>
                  </a:lnTo>
                  <a:lnTo>
                    <a:pt x="738460" y="51483"/>
                  </a:lnTo>
                  <a:lnTo>
                    <a:pt x="694561" y="66741"/>
                  </a:lnTo>
                  <a:lnTo>
                    <a:pt x="651555" y="83834"/>
                  </a:lnTo>
                  <a:lnTo>
                    <a:pt x="609489" y="102714"/>
                  </a:lnTo>
                  <a:lnTo>
                    <a:pt x="568411" y="123335"/>
                  </a:lnTo>
                  <a:lnTo>
                    <a:pt x="528367" y="145649"/>
                  </a:lnTo>
                  <a:lnTo>
                    <a:pt x="489404" y="169609"/>
                  </a:lnTo>
                  <a:lnTo>
                    <a:pt x="451570" y="195169"/>
                  </a:lnTo>
                  <a:lnTo>
                    <a:pt x="414911" y="222280"/>
                  </a:lnTo>
                  <a:lnTo>
                    <a:pt x="379475" y="250897"/>
                  </a:lnTo>
                  <a:lnTo>
                    <a:pt x="345308" y="280972"/>
                  </a:lnTo>
                  <a:lnTo>
                    <a:pt x="312459" y="312458"/>
                  </a:lnTo>
                  <a:lnTo>
                    <a:pt x="280973" y="345307"/>
                  </a:lnTo>
                  <a:lnTo>
                    <a:pt x="250898" y="379473"/>
                  </a:lnTo>
                  <a:lnTo>
                    <a:pt x="222281" y="414909"/>
                  </a:lnTo>
                  <a:lnTo>
                    <a:pt x="195169" y="451568"/>
                  </a:lnTo>
                  <a:lnTo>
                    <a:pt x="169610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10" y="1644197"/>
                  </a:lnTo>
                  <a:lnTo>
                    <a:pt x="195169" y="1682031"/>
                  </a:lnTo>
                  <a:lnTo>
                    <a:pt x="222281" y="1718690"/>
                  </a:lnTo>
                  <a:lnTo>
                    <a:pt x="250898" y="1754126"/>
                  </a:lnTo>
                  <a:lnTo>
                    <a:pt x="280973" y="1788292"/>
                  </a:lnTo>
                  <a:lnTo>
                    <a:pt x="312459" y="1821141"/>
                  </a:lnTo>
                  <a:lnTo>
                    <a:pt x="345308" y="1852627"/>
                  </a:lnTo>
                  <a:lnTo>
                    <a:pt x="379475" y="1882702"/>
                  </a:lnTo>
                  <a:lnTo>
                    <a:pt x="414911" y="1911319"/>
                  </a:lnTo>
                  <a:lnTo>
                    <a:pt x="451570" y="1938430"/>
                  </a:lnTo>
                  <a:lnTo>
                    <a:pt x="489404" y="1963990"/>
                  </a:lnTo>
                  <a:lnTo>
                    <a:pt x="528367" y="1987950"/>
                  </a:lnTo>
                  <a:lnTo>
                    <a:pt x="568411" y="2010264"/>
                  </a:lnTo>
                  <a:lnTo>
                    <a:pt x="609489" y="2030885"/>
                  </a:lnTo>
                  <a:lnTo>
                    <a:pt x="651555" y="2049765"/>
                  </a:lnTo>
                  <a:lnTo>
                    <a:pt x="694561" y="2066858"/>
                  </a:lnTo>
                  <a:lnTo>
                    <a:pt x="738460" y="2082116"/>
                  </a:lnTo>
                  <a:lnTo>
                    <a:pt x="783205" y="2095492"/>
                  </a:lnTo>
                  <a:lnTo>
                    <a:pt x="828749" y="2106940"/>
                  </a:lnTo>
                  <a:lnTo>
                    <a:pt x="875044" y="2116412"/>
                  </a:lnTo>
                  <a:lnTo>
                    <a:pt x="922045" y="2123861"/>
                  </a:lnTo>
                  <a:lnTo>
                    <a:pt x="969703" y="2129240"/>
                  </a:lnTo>
                  <a:lnTo>
                    <a:pt x="1017972" y="2132502"/>
                  </a:lnTo>
                  <a:lnTo>
                    <a:pt x="1066805" y="2133600"/>
                  </a:lnTo>
                  <a:lnTo>
                    <a:pt x="1115637" y="2132502"/>
                  </a:lnTo>
                  <a:lnTo>
                    <a:pt x="1163905" y="2129240"/>
                  </a:lnTo>
                  <a:lnTo>
                    <a:pt x="1211563" y="2123861"/>
                  </a:lnTo>
                  <a:lnTo>
                    <a:pt x="1258564" y="2116412"/>
                  </a:lnTo>
                  <a:lnTo>
                    <a:pt x="1304859" y="2106940"/>
                  </a:lnTo>
                  <a:lnTo>
                    <a:pt x="1350403" y="2095492"/>
                  </a:lnTo>
                  <a:lnTo>
                    <a:pt x="1395147" y="2082116"/>
                  </a:lnTo>
                  <a:lnTo>
                    <a:pt x="1439046" y="2066858"/>
                  </a:lnTo>
                  <a:lnTo>
                    <a:pt x="1482052" y="2049765"/>
                  </a:lnTo>
                  <a:lnTo>
                    <a:pt x="1524117" y="2030885"/>
                  </a:lnTo>
                  <a:lnTo>
                    <a:pt x="1565195" y="2010264"/>
                  </a:lnTo>
                  <a:lnTo>
                    <a:pt x="1605239" y="1987950"/>
                  </a:lnTo>
                  <a:lnTo>
                    <a:pt x="1644202" y="1963990"/>
                  </a:lnTo>
                  <a:lnTo>
                    <a:pt x="1682036" y="1938430"/>
                  </a:lnTo>
                  <a:lnTo>
                    <a:pt x="1718695" y="1911319"/>
                  </a:lnTo>
                  <a:lnTo>
                    <a:pt x="1754131" y="1882702"/>
                  </a:lnTo>
                  <a:lnTo>
                    <a:pt x="1788297" y="1852627"/>
                  </a:lnTo>
                  <a:lnTo>
                    <a:pt x="1821146" y="1821141"/>
                  </a:lnTo>
                  <a:lnTo>
                    <a:pt x="1852632" y="1788292"/>
                  </a:lnTo>
                  <a:lnTo>
                    <a:pt x="1882707" y="1754126"/>
                  </a:lnTo>
                  <a:lnTo>
                    <a:pt x="1911324" y="1718690"/>
                  </a:lnTo>
                  <a:lnTo>
                    <a:pt x="1938435" y="1682031"/>
                  </a:lnTo>
                  <a:lnTo>
                    <a:pt x="1963995" y="1644197"/>
                  </a:lnTo>
                  <a:lnTo>
                    <a:pt x="1987955" y="1605234"/>
                  </a:lnTo>
                  <a:lnTo>
                    <a:pt x="2010269" y="1565190"/>
                  </a:lnTo>
                  <a:lnTo>
                    <a:pt x="2030890" y="1524112"/>
                  </a:lnTo>
                  <a:lnTo>
                    <a:pt x="2049770" y="1482047"/>
                  </a:lnTo>
                  <a:lnTo>
                    <a:pt x="2066863" y="1439041"/>
                  </a:lnTo>
                  <a:lnTo>
                    <a:pt x="2082121" y="1395142"/>
                  </a:lnTo>
                  <a:lnTo>
                    <a:pt x="2095498" y="1350398"/>
                  </a:lnTo>
                  <a:lnTo>
                    <a:pt x="2106945" y="1304854"/>
                  </a:lnTo>
                  <a:lnTo>
                    <a:pt x="2116417" y="1258558"/>
                  </a:lnTo>
                  <a:lnTo>
                    <a:pt x="2123866" y="1211558"/>
                  </a:lnTo>
                  <a:lnTo>
                    <a:pt x="2129245" y="1163900"/>
                  </a:lnTo>
                  <a:lnTo>
                    <a:pt x="2132507" y="1115632"/>
                  </a:lnTo>
                  <a:lnTo>
                    <a:pt x="2133605" y="1066800"/>
                  </a:lnTo>
                  <a:lnTo>
                    <a:pt x="2132507" y="1017967"/>
                  </a:lnTo>
                  <a:lnTo>
                    <a:pt x="2129245" y="969699"/>
                  </a:lnTo>
                  <a:lnTo>
                    <a:pt x="2123866" y="922041"/>
                  </a:lnTo>
                  <a:lnTo>
                    <a:pt x="2116417" y="875041"/>
                  </a:lnTo>
                  <a:lnTo>
                    <a:pt x="2106945" y="828745"/>
                  </a:lnTo>
                  <a:lnTo>
                    <a:pt x="2095498" y="783201"/>
                  </a:lnTo>
                  <a:lnTo>
                    <a:pt x="2082121" y="738457"/>
                  </a:lnTo>
                  <a:lnTo>
                    <a:pt x="2066863" y="694558"/>
                  </a:lnTo>
                  <a:lnTo>
                    <a:pt x="2049770" y="651552"/>
                  </a:lnTo>
                  <a:lnTo>
                    <a:pt x="2030890" y="609487"/>
                  </a:lnTo>
                  <a:lnTo>
                    <a:pt x="2010269" y="568409"/>
                  </a:lnTo>
                  <a:lnTo>
                    <a:pt x="1987955" y="528365"/>
                  </a:lnTo>
                  <a:lnTo>
                    <a:pt x="1963995" y="489402"/>
                  </a:lnTo>
                  <a:lnTo>
                    <a:pt x="1938435" y="451568"/>
                  </a:lnTo>
                  <a:lnTo>
                    <a:pt x="1911324" y="414909"/>
                  </a:lnTo>
                  <a:lnTo>
                    <a:pt x="1882707" y="379473"/>
                  </a:lnTo>
                  <a:lnTo>
                    <a:pt x="1852632" y="345307"/>
                  </a:lnTo>
                  <a:lnTo>
                    <a:pt x="1821146" y="312458"/>
                  </a:lnTo>
                  <a:lnTo>
                    <a:pt x="1788297" y="280972"/>
                  </a:lnTo>
                  <a:lnTo>
                    <a:pt x="1754131" y="250897"/>
                  </a:lnTo>
                  <a:lnTo>
                    <a:pt x="1718695" y="222280"/>
                  </a:lnTo>
                  <a:lnTo>
                    <a:pt x="1682036" y="195169"/>
                  </a:lnTo>
                  <a:lnTo>
                    <a:pt x="1644202" y="169609"/>
                  </a:lnTo>
                  <a:lnTo>
                    <a:pt x="1605239" y="145649"/>
                  </a:lnTo>
                  <a:lnTo>
                    <a:pt x="1565195" y="123335"/>
                  </a:lnTo>
                  <a:lnTo>
                    <a:pt x="1524117" y="102714"/>
                  </a:lnTo>
                  <a:lnTo>
                    <a:pt x="1482052" y="83834"/>
                  </a:lnTo>
                  <a:lnTo>
                    <a:pt x="1439046" y="66741"/>
                  </a:lnTo>
                  <a:lnTo>
                    <a:pt x="1395147" y="51483"/>
                  </a:lnTo>
                  <a:lnTo>
                    <a:pt x="1350403" y="38107"/>
                  </a:lnTo>
                  <a:lnTo>
                    <a:pt x="1304859" y="26659"/>
                  </a:lnTo>
                  <a:lnTo>
                    <a:pt x="1258564" y="17187"/>
                  </a:lnTo>
                  <a:lnTo>
                    <a:pt x="1211563" y="9738"/>
                  </a:lnTo>
                  <a:lnTo>
                    <a:pt x="1163905" y="4359"/>
                  </a:lnTo>
                  <a:lnTo>
                    <a:pt x="1115637" y="1097"/>
                  </a:lnTo>
                  <a:lnTo>
                    <a:pt x="1066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173" y="1489417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19932" y="1472831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19932" y="1472831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6602" y="4153916"/>
            <a:ext cx="2465070" cy="8909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1390"/>
              </a:lnSpc>
              <a:spcBef>
                <a:spcPts val="185"/>
              </a:spcBef>
            </a:pP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Labour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intensive,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revenue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-19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9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nd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1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Trebuchet MS"/>
                <a:cs typeface="Trebuchet MS"/>
              </a:rPr>
              <a:t>nt</a:t>
            </a: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rebuchet MS"/>
                <a:cs typeface="Trebuchet MS"/>
              </a:rPr>
              <a:t>living.</a:t>
            </a:r>
            <a:endParaRPr sz="1200">
              <a:latin typeface="Trebuchet MS"/>
              <a:cs typeface="Trebuchet MS"/>
            </a:endParaRPr>
          </a:p>
          <a:p>
            <a:pPr marL="1905" algn="ctr">
              <a:lnSpc>
                <a:spcPts val="1225"/>
              </a:lnSpc>
            </a:pPr>
            <a:r>
              <a:rPr sz="1100" i="1" spc="1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1100" i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i="1" spc="30" dirty="0">
                <a:solidFill>
                  <a:srgbClr val="FFFFFF"/>
                </a:solidFill>
                <a:latin typeface="Trebuchet MS"/>
                <a:cs typeface="Trebuchet MS"/>
              </a:rPr>
              <a:t>pe</a:t>
            </a:r>
            <a:r>
              <a:rPr sz="1100" i="1" spc="-7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i="1" spc="5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00" i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i="1" spc="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i="1" spc="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i="1" spc="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100" i="1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00" i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i="1" spc="-120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r>
              <a:rPr sz="1100" i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i="1" spc="1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100" i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00" i="1" spc="-7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00" i="1" spc="2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100" i="1" spc="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00" i="1" spc="7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00" i="1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11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100" i="1" spc="2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800" i="1" spc="20" dirty="0">
                <a:solidFill>
                  <a:srgbClr val="FFFFFF"/>
                </a:solidFill>
                <a:latin typeface="Trebuchet MS"/>
                <a:cs typeface="Trebuchet MS"/>
              </a:rPr>
              <a:t>based</a:t>
            </a:r>
            <a:r>
              <a:rPr sz="8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i="1" spc="3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80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i="1" spc="45" dirty="0">
                <a:solidFill>
                  <a:srgbClr val="FFFFFF"/>
                </a:solidFill>
                <a:latin typeface="Trebuchet MS"/>
                <a:cs typeface="Trebuchet MS"/>
              </a:rPr>
              <a:t>Senegal</a:t>
            </a:r>
            <a:r>
              <a:rPr sz="8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i="1" spc="20" dirty="0">
                <a:solidFill>
                  <a:srgbClr val="FFFFFF"/>
                </a:solidFill>
                <a:latin typeface="Trebuchet MS"/>
                <a:cs typeface="Trebuchet MS"/>
              </a:rPr>
              <a:t>small</a:t>
            </a:r>
            <a:r>
              <a:rPr sz="800" i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i="1" spc="15" dirty="0">
                <a:solidFill>
                  <a:srgbClr val="FFFFFF"/>
                </a:solidFill>
                <a:latin typeface="Trebuchet MS"/>
                <a:cs typeface="Trebuchet MS"/>
              </a:rPr>
              <a:t>holder</a:t>
            </a:r>
            <a:r>
              <a:rPr sz="80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i="1" dirty="0">
                <a:solidFill>
                  <a:srgbClr val="FFFFFF"/>
                </a:solidFill>
                <a:latin typeface="Trebuchet MS"/>
                <a:cs typeface="Trebuchet MS"/>
              </a:rPr>
              <a:t>farmers)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63341" y="4184395"/>
            <a:ext cx="2029460" cy="7569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1420"/>
              </a:lnSpc>
              <a:spcBef>
                <a:spcPts val="160"/>
              </a:spcBef>
            </a:pPr>
            <a:r>
              <a:rPr sz="1200" spc="35" dirty="0">
                <a:solidFill>
                  <a:srgbClr val="FFFFFF"/>
                </a:solidFill>
                <a:latin typeface="Trebuchet MS"/>
                <a:cs typeface="Trebuchet MS"/>
              </a:rPr>
              <a:t>Fast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return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investment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Trebuchet MS"/>
                <a:cs typeface="Trebuchet MS"/>
              </a:rPr>
              <a:t>(3 </a:t>
            </a:r>
            <a:r>
              <a:rPr sz="1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months)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345"/>
              </a:lnSpc>
            </a:pPr>
            <a:r>
              <a:rPr sz="1200" spc="4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opportunity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yield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improvements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92837" y="4135628"/>
            <a:ext cx="2232025" cy="6864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38125" marR="229870" algn="ctr">
              <a:lnSpc>
                <a:spcPts val="1390"/>
              </a:lnSpc>
              <a:spcBef>
                <a:spcPts val="185"/>
              </a:spcBef>
            </a:pP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Va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spc="80" dirty="0">
                <a:solidFill>
                  <a:srgbClr val="FFFFFF"/>
                </a:solidFill>
                <a:latin typeface="Trebuchet MS"/>
                <a:cs typeface="Trebuchet MS"/>
              </a:rPr>
              <a:t>dd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8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sz="1200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g 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opportunities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105"/>
              </a:lnSpc>
            </a:pPr>
            <a:r>
              <a:rPr sz="1050" i="1" spc="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050" i="1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050" i="1" spc="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50" i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50" i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50" i="1" spc="9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050" i="1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50" i="1" spc="-17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05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i="1" spc="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i="1" spc="-5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050" i="1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50" i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50" i="1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050" i="1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50" i="1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050" i="1" spc="9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05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50" i="1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050" i="1" spc="4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050" i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i="1" spc="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050" i="1" spc="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50" i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50" i="1" spc="-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050" i="1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50" i="1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050" i="1" spc="9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050" i="1" spc="-17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05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i="1" spc="-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50" i="1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50" i="1" spc="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050" i="1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050" i="1" spc="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050" i="1" spc="-17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1050">
              <a:latin typeface="Trebuchet MS"/>
              <a:cs typeface="Trebuchet MS"/>
            </a:endParaRPr>
          </a:p>
          <a:p>
            <a:pPr marL="635" algn="ctr">
              <a:lnSpc>
                <a:spcPts val="1230"/>
              </a:lnSpc>
            </a:pPr>
            <a:r>
              <a:rPr sz="1050" i="1" spc="-25" dirty="0">
                <a:solidFill>
                  <a:srgbClr val="FFFFFF"/>
                </a:solidFill>
                <a:latin typeface="Trebuchet MS"/>
                <a:cs typeface="Trebuchet MS"/>
              </a:rPr>
              <a:t>Fr</a:t>
            </a:r>
            <a:r>
              <a:rPr sz="1050" i="1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50" i="1" spc="7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050" i="1" spc="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05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i="1" spc="6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i="1" spc="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050" i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050" i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i="1" spc="-9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050" i="1" spc="-8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50" i="1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50" i="1" spc="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050" i="1" spc="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050" i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i="1" spc="-40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1050" i="1" spc="7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02208" y="1996439"/>
            <a:ext cx="3846829" cy="1094740"/>
            <a:chOff x="902208" y="1996439"/>
            <a:chExt cx="3846829" cy="109474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1336" y="2139695"/>
              <a:ext cx="917448" cy="9174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208" y="1996439"/>
              <a:ext cx="1097280" cy="1094231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9191" y="1987295"/>
            <a:ext cx="1024128" cy="102412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191" y="63614"/>
            <a:ext cx="363140" cy="365125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8400986" y="1202613"/>
            <a:ext cx="2667000" cy="4067175"/>
            <a:chOff x="8400986" y="1202613"/>
            <a:chExt cx="2667000" cy="4067175"/>
          </a:xfrm>
        </p:grpSpPr>
        <p:sp>
          <p:nvSpPr>
            <p:cNvPr id="30" name="object 30"/>
            <p:cNvSpPr/>
            <p:nvPr/>
          </p:nvSpPr>
          <p:spPr>
            <a:xfrm>
              <a:off x="8400986" y="1202613"/>
              <a:ext cx="2667000" cy="4067175"/>
            </a:xfrm>
            <a:custGeom>
              <a:avLst/>
              <a:gdLst/>
              <a:ahLst/>
              <a:cxnLst/>
              <a:rect l="l" t="t" r="r" b="b"/>
              <a:pathLst>
                <a:path w="2667000" h="4067175">
                  <a:moveTo>
                    <a:pt x="2667000" y="0"/>
                  </a:moveTo>
                  <a:lnTo>
                    <a:pt x="0" y="0"/>
                  </a:lnTo>
                  <a:lnTo>
                    <a:pt x="0" y="4066908"/>
                  </a:lnTo>
                  <a:lnTo>
                    <a:pt x="2667000" y="4066908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F36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67686" y="1484553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066800" y="0"/>
                  </a:moveTo>
                  <a:lnTo>
                    <a:pt x="1017967" y="1097"/>
                  </a:lnTo>
                  <a:lnTo>
                    <a:pt x="969699" y="4359"/>
                  </a:lnTo>
                  <a:lnTo>
                    <a:pt x="922041" y="9738"/>
                  </a:lnTo>
                  <a:lnTo>
                    <a:pt x="875041" y="17187"/>
                  </a:lnTo>
                  <a:lnTo>
                    <a:pt x="828745" y="26659"/>
                  </a:lnTo>
                  <a:lnTo>
                    <a:pt x="783201" y="38107"/>
                  </a:lnTo>
                  <a:lnTo>
                    <a:pt x="738457" y="51483"/>
                  </a:lnTo>
                  <a:lnTo>
                    <a:pt x="694558" y="66741"/>
                  </a:lnTo>
                  <a:lnTo>
                    <a:pt x="651552" y="83834"/>
                  </a:lnTo>
                  <a:lnTo>
                    <a:pt x="609487" y="102714"/>
                  </a:lnTo>
                  <a:lnTo>
                    <a:pt x="568409" y="123335"/>
                  </a:lnTo>
                  <a:lnTo>
                    <a:pt x="528365" y="145649"/>
                  </a:lnTo>
                  <a:lnTo>
                    <a:pt x="489402" y="169609"/>
                  </a:lnTo>
                  <a:lnTo>
                    <a:pt x="451568" y="195169"/>
                  </a:lnTo>
                  <a:lnTo>
                    <a:pt x="414909" y="222280"/>
                  </a:lnTo>
                  <a:lnTo>
                    <a:pt x="379473" y="250897"/>
                  </a:lnTo>
                  <a:lnTo>
                    <a:pt x="345307" y="280972"/>
                  </a:lnTo>
                  <a:lnTo>
                    <a:pt x="312458" y="312458"/>
                  </a:lnTo>
                  <a:lnTo>
                    <a:pt x="280972" y="345307"/>
                  </a:lnTo>
                  <a:lnTo>
                    <a:pt x="250897" y="379473"/>
                  </a:lnTo>
                  <a:lnTo>
                    <a:pt x="222280" y="414909"/>
                  </a:lnTo>
                  <a:lnTo>
                    <a:pt x="195169" y="451568"/>
                  </a:lnTo>
                  <a:lnTo>
                    <a:pt x="169609" y="489402"/>
                  </a:lnTo>
                  <a:lnTo>
                    <a:pt x="145649" y="528365"/>
                  </a:lnTo>
                  <a:lnTo>
                    <a:pt x="123335" y="568409"/>
                  </a:lnTo>
                  <a:lnTo>
                    <a:pt x="102714" y="609487"/>
                  </a:lnTo>
                  <a:lnTo>
                    <a:pt x="83834" y="651552"/>
                  </a:lnTo>
                  <a:lnTo>
                    <a:pt x="66741" y="694558"/>
                  </a:lnTo>
                  <a:lnTo>
                    <a:pt x="51483" y="738457"/>
                  </a:lnTo>
                  <a:lnTo>
                    <a:pt x="38107" y="783201"/>
                  </a:lnTo>
                  <a:lnTo>
                    <a:pt x="26659" y="828745"/>
                  </a:lnTo>
                  <a:lnTo>
                    <a:pt x="17187" y="875041"/>
                  </a:lnTo>
                  <a:lnTo>
                    <a:pt x="9738" y="922041"/>
                  </a:lnTo>
                  <a:lnTo>
                    <a:pt x="4359" y="969699"/>
                  </a:lnTo>
                  <a:lnTo>
                    <a:pt x="1097" y="1017967"/>
                  </a:lnTo>
                  <a:lnTo>
                    <a:pt x="0" y="1066800"/>
                  </a:lnTo>
                  <a:lnTo>
                    <a:pt x="1097" y="1115632"/>
                  </a:lnTo>
                  <a:lnTo>
                    <a:pt x="4359" y="1163900"/>
                  </a:lnTo>
                  <a:lnTo>
                    <a:pt x="9738" y="1211558"/>
                  </a:lnTo>
                  <a:lnTo>
                    <a:pt x="17187" y="1258558"/>
                  </a:lnTo>
                  <a:lnTo>
                    <a:pt x="26659" y="1304854"/>
                  </a:lnTo>
                  <a:lnTo>
                    <a:pt x="38107" y="1350398"/>
                  </a:lnTo>
                  <a:lnTo>
                    <a:pt x="51483" y="1395142"/>
                  </a:lnTo>
                  <a:lnTo>
                    <a:pt x="66741" y="1439041"/>
                  </a:lnTo>
                  <a:lnTo>
                    <a:pt x="83834" y="1482047"/>
                  </a:lnTo>
                  <a:lnTo>
                    <a:pt x="102714" y="1524112"/>
                  </a:lnTo>
                  <a:lnTo>
                    <a:pt x="123335" y="1565190"/>
                  </a:lnTo>
                  <a:lnTo>
                    <a:pt x="145649" y="1605234"/>
                  </a:lnTo>
                  <a:lnTo>
                    <a:pt x="169609" y="1644197"/>
                  </a:lnTo>
                  <a:lnTo>
                    <a:pt x="195169" y="1682031"/>
                  </a:lnTo>
                  <a:lnTo>
                    <a:pt x="222280" y="1718690"/>
                  </a:lnTo>
                  <a:lnTo>
                    <a:pt x="250897" y="1754126"/>
                  </a:lnTo>
                  <a:lnTo>
                    <a:pt x="280972" y="1788292"/>
                  </a:lnTo>
                  <a:lnTo>
                    <a:pt x="312458" y="1821141"/>
                  </a:lnTo>
                  <a:lnTo>
                    <a:pt x="345307" y="1852627"/>
                  </a:lnTo>
                  <a:lnTo>
                    <a:pt x="379473" y="1882702"/>
                  </a:lnTo>
                  <a:lnTo>
                    <a:pt x="414909" y="1911319"/>
                  </a:lnTo>
                  <a:lnTo>
                    <a:pt x="451568" y="1938430"/>
                  </a:lnTo>
                  <a:lnTo>
                    <a:pt x="489402" y="1963990"/>
                  </a:lnTo>
                  <a:lnTo>
                    <a:pt x="528365" y="1987950"/>
                  </a:lnTo>
                  <a:lnTo>
                    <a:pt x="568409" y="2010264"/>
                  </a:lnTo>
                  <a:lnTo>
                    <a:pt x="609487" y="2030885"/>
                  </a:lnTo>
                  <a:lnTo>
                    <a:pt x="651552" y="2049765"/>
                  </a:lnTo>
                  <a:lnTo>
                    <a:pt x="694558" y="2066858"/>
                  </a:lnTo>
                  <a:lnTo>
                    <a:pt x="738457" y="2082116"/>
                  </a:lnTo>
                  <a:lnTo>
                    <a:pt x="783201" y="2095492"/>
                  </a:lnTo>
                  <a:lnTo>
                    <a:pt x="828745" y="2106940"/>
                  </a:lnTo>
                  <a:lnTo>
                    <a:pt x="875041" y="2116412"/>
                  </a:lnTo>
                  <a:lnTo>
                    <a:pt x="922041" y="2123861"/>
                  </a:lnTo>
                  <a:lnTo>
                    <a:pt x="969699" y="2129240"/>
                  </a:lnTo>
                  <a:lnTo>
                    <a:pt x="1017967" y="2132502"/>
                  </a:lnTo>
                  <a:lnTo>
                    <a:pt x="1066800" y="2133600"/>
                  </a:lnTo>
                  <a:lnTo>
                    <a:pt x="1115632" y="2132502"/>
                  </a:lnTo>
                  <a:lnTo>
                    <a:pt x="1163900" y="2129240"/>
                  </a:lnTo>
                  <a:lnTo>
                    <a:pt x="1211558" y="2123861"/>
                  </a:lnTo>
                  <a:lnTo>
                    <a:pt x="1258558" y="2116412"/>
                  </a:lnTo>
                  <a:lnTo>
                    <a:pt x="1304854" y="2106940"/>
                  </a:lnTo>
                  <a:lnTo>
                    <a:pt x="1350398" y="2095492"/>
                  </a:lnTo>
                  <a:lnTo>
                    <a:pt x="1395142" y="2082116"/>
                  </a:lnTo>
                  <a:lnTo>
                    <a:pt x="1439041" y="2066858"/>
                  </a:lnTo>
                  <a:lnTo>
                    <a:pt x="1482047" y="2049765"/>
                  </a:lnTo>
                  <a:lnTo>
                    <a:pt x="1524112" y="2030885"/>
                  </a:lnTo>
                  <a:lnTo>
                    <a:pt x="1565190" y="2010264"/>
                  </a:lnTo>
                  <a:lnTo>
                    <a:pt x="1605234" y="1987950"/>
                  </a:lnTo>
                  <a:lnTo>
                    <a:pt x="1644197" y="1963990"/>
                  </a:lnTo>
                  <a:lnTo>
                    <a:pt x="1682031" y="1938430"/>
                  </a:lnTo>
                  <a:lnTo>
                    <a:pt x="1718690" y="1911319"/>
                  </a:lnTo>
                  <a:lnTo>
                    <a:pt x="1754126" y="1882702"/>
                  </a:lnTo>
                  <a:lnTo>
                    <a:pt x="1788292" y="1852627"/>
                  </a:lnTo>
                  <a:lnTo>
                    <a:pt x="1821141" y="1821141"/>
                  </a:lnTo>
                  <a:lnTo>
                    <a:pt x="1852627" y="1788292"/>
                  </a:lnTo>
                  <a:lnTo>
                    <a:pt x="1882702" y="1754126"/>
                  </a:lnTo>
                  <a:lnTo>
                    <a:pt x="1911319" y="1718690"/>
                  </a:lnTo>
                  <a:lnTo>
                    <a:pt x="1938430" y="1682031"/>
                  </a:lnTo>
                  <a:lnTo>
                    <a:pt x="1963990" y="1644197"/>
                  </a:lnTo>
                  <a:lnTo>
                    <a:pt x="1987950" y="1605234"/>
                  </a:lnTo>
                  <a:lnTo>
                    <a:pt x="2010264" y="1565190"/>
                  </a:lnTo>
                  <a:lnTo>
                    <a:pt x="2030885" y="1524112"/>
                  </a:lnTo>
                  <a:lnTo>
                    <a:pt x="2049765" y="1482047"/>
                  </a:lnTo>
                  <a:lnTo>
                    <a:pt x="2066858" y="1439041"/>
                  </a:lnTo>
                  <a:lnTo>
                    <a:pt x="2082116" y="1395142"/>
                  </a:lnTo>
                  <a:lnTo>
                    <a:pt x="2095492" y="1350398"/>
                  </a:lnTo>
                  <a:lnTo>
                    <a:pt x="2106940" y="1304854"/>
                  </a:lnTo>
                  <a:lnTo>
                    <a:pt x="2116412" y="1258558"/>
                  </a:lnTo>
                  <a:lnTo>
                    <a:pt x="2123861" y="1211558"/>
                  </a:lnTo>
                  <a:lnTo>
                    <a:pt x="2129240" y="1163900"/>
                  </a:lnTo>
                  <a:lnTo>
                    <a:pt x="2132502" y="1115632"/>
                  </a:lnTo>
                  <a:lnTo>
                    <a:pt x="2133600" y="1066800"/>
                  </a:lnTo>
                  <a:lnTo>
                    <a:pt x="2132502" y="1017967"/>
                  </a:lnTo>
                  <a:lnTo>
                    <a:pt x="2129240" y="969699"/>
                  </a:lnTo>
                  <a:lnTo>
                    <a:pt x="2123861" y="922041"/>
                  </a:lnTo>
                  <a:lnTo>
                    <a:pt x="2116412" y="875041"/>
                  </a:lnTo>
                  <a:lnTo>
                    <a:pt x="2106940" y="828745"/>
                  </a:lnTo>
                  <a:lnTo>
                    <a:pt x="2095492" y="783201"/>
                  </a:lnTo>
                  <a:lnTo>
                    <a:pt x="2082116" y="738457"/>
                  </a:lnTo>
                  <a:lnTo>
                    <a:pt x="2066858" y="694558"/>
                  </a:lnTo>
                  <a:lnTo>
                    <a:pt x="2049765" y="651552"/>
                  </a:lnTo>
                  <a:lnTo>
                    <a:pt x="2030885" y="609487"/>
                  </a:lnTo>
                  <a:lnTo>
                    <a:pt x="2010264" y="568409"/>
                  </a:lnTo>
                  <a:lnTo>
                    <a:pt x="1987950" y="528365"/>
                  </a:lnTo>
                  <a:lnTo>
                    <a:pt x="1963990" y="489402"/>
                  </a:lnTo>
                  <a:lnTo>
                    <a:pt x="1938430" y="451568"/>
                  </a:lnTo>
                  <a:lnTo>
                    <a:pt x="1911319" y="414909"/>
                  </a:lnTo>
                  <a:lnTo>
                    <a:pt x="1882702" y="379473"/>
                  </a:lnTo>
                  <a:lnTo>
                    <a:pt x="1852627" y="345307"/>
                  </a:lnTo>
                  <a:lnTo>
                    <a:pt x="1821141" y="312458"/>
                  </a:lnTo>
                  <a:lnTo>
                    <a:pt x="1788292" y="280972"/>
                  </a:lnTo>
                  <a:lnTo>
                    <a:pt x="1754126" y="250897"/>
                  </a:lnTo>
                  <a:lnTo>
                    <a:pt x="1718690" y="222280"/>
                  </a:lnTo>
                  <a:lnTo>
                    <a:pt x="1682031" y="195169"/>
                  </a:lnTo>
                  <a:lnTo>
                    <a:pt x="1644197" y="169609"/>
                  </a:lnTo>
                  <a:lnTo>
                    <a:pt x="1605234" y="145649"/>
                  </a:lnTo>
                  <a:lnTo>
                    <a:pt x="1565190" y="123335"/>
                  </a:lnTo>
                  <a:lnTo>
                    <a:pt x="1524112" y="102714"/>
                  </a:lnTo>
                  <a:lnTo>
                    <a:pt x="1482047" y="83834"/>
                  </a:lnTo>
                  <a:lnTo>
                    <a:pt x="1439041" y="66741"/>
                  </a:lnTo>
                  <a:lnTo>
                    <a:pt x="1395142" y="51483"/>
                  </a:lnTo>
                  <a:lnTo>
                    <a:pt x="1350398" y="38107"/>
                  </a:lnTo>
                  <a:lnTo>
                    <a:pt x="1304854" y="26659"/>
                  </a:lnTo>
                  <a:lnTo>
                    <a:pt x="1258558" y="17187"/>
                  </a:lnTo>
                  <a:lnTo>
                    <a:pt x="1211558" y="9738"/>
                  </a:lnTo>
                  <a:lnTo>
                    <a:pt x="1163900" y="4359"/>
                  </a:lnTo>
                  <a:lnTo>
                    <a:pt x="1115632" y="1097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67686" y="1484553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0" y="1066800"/>
                  </a:moveTo>
                  <a:lnTo>
                    <a:pt x="1097" y="1017968"/>
                  </a:lnTo>
                  <a:lnTo>
                    <a:pt x="4359" y="969700"/>
                  </a:lnTo>
                  <a:lnTo>
                    <a:pt x="9738" y="922042"/>
                  </a:lnTo>
                  <a:lnTo>
                    <a:pt x="17187" y="875041"/>
                  </a:lnTo>
                  <a:lnTo>
                    <a:pt x="26659" y="828746"/>
                  </a:lnTo>
                  <a:lnTo>
                    <a:pt x="38107" y="783202"/>
                  </a:lnTo>
                  <a:lnTo>
                    <a:pt x="51483" y="738458"/>
                  </a:lnTo>
                  <a:lnTo>
                    <a:pt x="66741" y="694559"/>
                  </a:lnTo>
                  <a:lnTo>
                    <a:pt x="83834" y="651553"/>
                  </a:lnTo>
                  <a:lnTo>
                    <a:pt x="102714" y="609488"/>
                  </a:lnTo>
                  <a:lnTo>
                    <a:pt x="123335" y="568410"/>
                  </a:lnTo>
                  <a:lnTo>
                    <a:pt x="145649" y="528366"/>
                  </a:lnTo>
                  <a:lnTo>
                    <a:pt x="169610" y="489403"/>
                  </a:lnTo>
                  <a:lnTo>
                    <a:pt x="195169" y="451569"/>
                  </a:lnTo>
                  <a:lnTo>
                    <a:pt x="222281" y="414910"/>
                  </a:lnTo>
                  <a:lnTo>
                    <a:pt x="250898" y="379474"/>
                  </a:lnTo>
                  <a:lnTo>
                    <a:pt x="280973" y="345308"/>
                  </a:lnTo>
                  <a:lnTo>
                    <a:pt x="312458" y="312458"/>
                  </a:lnTo>
                  <a:lnTo>
                    <a:pt x="345308" y="280973"/>
                  </a:lnTo>
                  <a:lnTo>
                    <a:pt x="379474" y="250898"/>
                  </a:lnTo>
                  <a:lnTo>
                    <a:pt x="414910" y="222281"/>
                  </a:lnTo>
                  <a:lnTo>
                    <a:pt x="451569" y="195169"/>
                  </a:lnTo>
                  <a:lnTo>
                    <a:pt x="489403" y="169610"/>
                  </a:lnTo>
                  <a:lnTo>
                    <a:pt x="528366" y="145649"/>
                  </a:lnTo>
                  <a:lnTo>
                    <a:pt x="568410" y="123335"/>
                  </a:lnTo>
                  <a:lnTo>
                    <a:pt x="609488" y="102714"/>
                  </a:lnTo>
                  <a:lnTo>
                    <a:pt x="651553" y="83834"/>
                  </a:lnTo>
                  <a:lnTo>
                    <a:pt x="694559" y="66741"/>
                  </a:lnTo>
                  <a:lnTo>
                    <a:pt x="738458" y="51483"/>
                  </a:lnTo>
                  <a:lnTo>
                    <a:pt x="783202" y="38107"/>
                  </a:lnTo>
                  <a:lnTo>
                    <a:pt x="828746" y="26659"/>
                  </a:lnTo>
                  <a:lnTo>
                    <a:pt x="875041" y="17187"/>
                  </a:lnTo>
                  <a:lnTo>
                    <a:pt x="922042" y="9738"/>
                  </a:lnTo>
                  <a:lnTo>
                    <a:pt x="969700" y="4359"/>
                  </a:lnTo>
                  <a:lnTo>
                    <a:pt x="1017968" y="1097"/>
                  </a:lnTo>
                  <a:lnTo>
                    <a:pt x="1066800" y="0"/>
                  </a:lnTo>
                  <a:lnTo>
                    <a:pt x="1115632" y="1097"/>
                  </a:lnTo>
                  <a:lnTo>
                    <a:pt x="1163901" y="4359"/>
                  </a:lnTo>
                  <a:lnTo>
                    <a:pt x="1211559" y="9738"/>
                  </a:lnTo>
                  <a:lnTo>
                    <a:pt x="1258559" y="17187"/>
                  </a:lnTo>
                  <a:lnTo>
                    <a:pt x="1304854" y="26659"/>
                  </a:lnTo>
                  <a:lnTo>
                    <a:pt x="1350398" y="38107"/>
                  </a:lnTo>
                  <a:lnTo>
                    <a:pt x="1395143" y="51483"/>
                  </a:lnTo>
                  <a:lnTo>
                    <a:pt x="1439041" y="66741"/>
                  </a:lnTo>
                  <a:lnTo>
                    <a:pt x="1482047" y="83834"/>
                  </a:lnTo>
                  <a:lnTo>
                    <a:pt x="1524112" y="102714"/>
                  </a:lnTo>
                  <a:lnTo>
                    <a:pt x="1565191" y="123335"/>
                  </a:lnTo>
                  <a:lnTo>
                    <a:pt x="1605235" y="145649"/>
                  </a:lnTo>
                  <a:lnTo>
                    <a:pt x="1644197" y="169610"/>
                  </a:lnTo>
                  <a:lnTo>
                    <a:pt x="1682031" y="195169"/>
                  </a:lnTo>
                  <a:lnTo>
                    <a:pt x="1718690" y="222281"/>
                  </a:lnTo>
                  <a:lnTo>
                    <a:pt x="1754126" y="250898"/>
                  </a:lnTo>
                  <a:lnTo>
                    <a:pt x="1788292" y="280973"/>
                  </a:lnTo>
                  <a:lnTo>
                    <a:pt x="1821142" y="312458"/>
                  </a:lnTo>
                  <a:lnTo>
                    <a:pt x="1852628" y="345308"/>
                  </a:lnTo>
                  <a:lnTo>
                    <a:pt x="1882702" y="379474"/>
                  </a:lnTo>
                  <a:lnTo>
                    <a:pt x="1911319" y="414910"/>
                  </a:lnTo>
                  <a:lnTo>
                    <a:pt x="1938431" y="451569"/>
                  </a:lnTo>
                  <a:lnTo>
                    <a:pt x="1963991" y="489403"/>
                  </a:lnTo>
                  <a:lnTo>
                    <a:pt x="1987951" y="528366"/>
                  </a:lnTo>
                  <a:lnTo>
                    <a:pt x="2010265" y="568410"/>
                  </a:lnTo>
                  <a:lnTo>
                    <a:pt x="2030886" y="609488"/>
                  </a:lnTo>
                  <a:lnTo>
                    <a:pt x="2049766" y="651553"/>
                  </a:lnTo>
                  <a:lnTo>
                    <a:pt x="2066859" y="694559"/>
                  </a:lnTo>
                  <a:lnTo>
                    <a:pt x="2082117" y="738458"/>
                  </a:lnTo>
                  <a:lnTo>
                    <a:pt x="2095494" y="783202"/>
                  </a:lnTo>
                  <a:lnTo>
                    <a:pt x="2106941" y="828746"/>
                  </a:lnTo>
                  <a:lnTo>
                    <a:pt x="2116413" y="875041"/>
                  </a:lnTo>
                  <a:lnTo>
                    <a:pt x="2123862" y="922042"/>
                  </a:lnTo>
                  <a:lnTo>
                    <a:pt x="2129241" y="969700"/>
                  </a:lnTo>
                  <a:lnTo>
                    <a:pt x="2132503" y="1017968"/>
                  </a:lnTo>
                  <a:lnTo>
                    <a:pt x="2133601" y="1066800"/>
                  </a:lnTo>
                  <a:lnTo>
                    <a:pt x="2132503" y="1115632"/>
                  </a:lnTo>
                  <a:lnTo>
                    <a:pt x="2129241" y="1163901"/>
                  </a:lnTo>
                  <a:lnTo>
                    <a:pt x="2123862" y="1211559"/>
                  </a:lnTo>
                  <a:lnTo>
                    <a:pt x="2116413" y="1258559"/>
                  </a:lnTo>
                  <a:lnTo>
                    <a:pt x="2106941" y="1304854"/>
                  </a:lnTo>
                  <a:lnTo>
                    <a:pt x="2095494" y="1350398"/>
                  </a:lnTo>
                  <a:lnTo>
                    <a:pt x="2082117" y="1395143"/>
                  </a:lnTo>
                  <a:lnTo>
                    <a:pt x="2066859" y="1439041"/>
                  </a:lnTo>
                  <a:lnTo>
                    <a:pt x="2049766" y="1482047"/>
                  </a:lnTo>
                  <a:lnTo>
                    <a:pt x="2030886" y="1524112"/>
                  </a:lnTo>
                  <a:lnTo>
                    <a:pt x="2010265" y="1565191"/>
                  </a:lnTo>
                  <a:lnTo>
                    <a:pt x="1987951" y="1605235"/>
                  </a:lnTo>
                  <a:lnTo>
                    <a:pt x="1963991" y="1644197"/>
                  </a:lnTo>
                  <a:lnTo>
                    <a:pt x="1938431" y="1682031"/>
                  </a:lnTo>
                  <a:lnTo>
                    <a:pt x="1911319" y="1718690"/>
                  </a:lnTo>
                  <a:lnTo>
                    <a:pt x="1882702" y="1754126"/>
                  </a:lnTo>
                  <a:lnTo>
                    <a:pt x="1852628" y="1788292"/>
                  </a:lnTo>
                  <a:lnTo>
                    <a:pt x="1821142" y="1821142"/>
                  </a:lnTo>
                  <a:lnTo>
                    <a:pt x="1788292" y="1852628"/>
                  </a:lnTo>
                  <a:lnTo>
                    <a:pt x="1754126" y="1882702"/>
                  </a:lnTo>
                  <a:lnTo>
                    <a:pt x="1718690" y="1911319"/>
                  </a:lnTo>
                  <a:lnTo>
                    <a:pt x="1682031" y="1938431"/>
                  </a:lnTo>
                  <a:lnTo>
                    <a:pt x="1644197" y="1963991"/>
                  </a:lnTo>
                  <a:lnTo>
                    <a:pt x="1605235" y="1987951"/>
                  </a:lnTo>
                  <a:lnTo>
                    <a:pt x="1565191" y="2010265"/>
                  </a:lnTo>
                  <a:lnTo>
                    <a:pt x="1524112" y="2030886"/>
                  </a:lnTo>
                  <a:lnTo>
                    <a:pt x="1482047" y="2049766"/>
                  </a:lnTo>
                  <a:lnTo>
                    <a:pt x="1439041" y="2066859"/>
                  </a:lnTo>
                  <a:lnTo>
                    <a:pt x="1395143" y="2082117"/>
                  </a:lnTo>
                  <a:lnTo>
                    <a:pt x="1350398" y="2095494"/>
                  </a:lnTo>
                  <a:lnTo>
                    <a:pt x="1304854" y="2106941"/>
                  </a:lnTo>
                  <a:lnTo>
                    <a:pt x="1258559" y="2116413"/>
                  </a:lnTo>
                  <a:lnTo>
                    <a:pt x="1211559" y="2123862"/>
                  </a:lnTo>
                  <a:lnTo>
                    <a:pt x="1163901" y="2129241"/>
                  </a:lnTo>
                  <a:lnTo>
                    <a:pt x="1115632" y="2132503"/>
                  </a:lnTo>
                  <a:lnTo>
                    <a:pt x="1066800" y="2133601"/>
                  </a:lnTo>
                  <a:lnTo>
                    <a:pt x="1017968" y="2132503"/>
                  </a:lnTo>
                  <a:lnTo>
                    <a:pt x="969700" y="2129241"/>
                  </a:lnTo>
                  <a:lnTo>
                    <a:pt x="922042" y="2123862"/>
                  </a:lnTo>
                  <a:lnTo>
                    <a:pt x="875041" y="2116413"/>
                  </a:lnTo>
                  <a:lnTo>
                    <a:pt x="828746" y="2106941"/>
                  </a:lnTo>
                  <a:lnTo>
                    <a:pt x="783202" y="2095494"/>
                  </a:lnTo>
                  <a:lnTo>
                    <a:pt x="738458" y="2082117"/>
                  </a:lnTo>
                  <a:lnTo>
                    <a:pt x="694559" y="2066859"/>
                  </a:lnTo>
                  <a:lnTo>
                    <a:pt x="651553" y="2049766"/>
                  </a:lnTo>
                  <a:lnTo>
                    <a:pt x="609488" y="2030886"/>
                  </a:lnTo>
                  <a:lnTo>
                    <a:pt x="568410" y="2010265"/>
                  </a:lnTo>
                  <a:lnTo>
                    <a:pt x="528366" y="1987951"/>
                  </a:lnTo>
                  <a:lnTo>
                    <a:pt x="489403" y="1963991"/>
                  </a:lnTo>
                  <a:lnTo>
                    <a:pt x="451569" y="1938431"/>
                  </a:lnTo>
                  <a:lnTo>
                    <a:pt x="414910" y="1911319"/>
                  </a:lnTo>
                  <a:lnTo>
                    <a:pt x="379474" y="1882702"/>
                  </a:lnTo>
                  <a:lnTo>
                    <a:pt x="345308" y="1852628"/>
                  </a:lnTo>
                  <a:lnTo>
                    <a:pt x="312458" y="1821142"/>
                  </a:lnTo>
                  <a:lnTo>
                    <a:pt x="280973" y="1788292"/>
                  </a:lnTo>
                  <a:lnTo>
                    <a:pt x="250898" y="1754126"/>
                  </a:lnTo>
                  <a:lnTo>
                    <a:pt x="222281" y="1718690"/>
                  </a:lnTo>
                  <a:lnTo>
                    <a:pt x="195169" y="1682031"/>
                  </a:lnTo>
                  <a:lnTo>
                    <a:pt x="169610" y="1644197"/>
                  </a:lnTo>
                  <a:lnTo>
                    <a:pt x="145649" y="1605235"/>
                  </a:lnTo>
                  <a:lnTo>
                    <a:pt x="123335" y="1565191"/>
                  </a:lnTo>
                  <a:lnTo>
                    <a:pt x="102714" y="1524112"/>
                  </a:lnTo>
                  <a:lnTo>
                    <a:pt x="83834" y="1482047"/>
                  </a:lnTo>
                  <a:lnTo>
                    <a:pt x="66741" y="1439041"/>
                  </a:lnTo>
                  <a:lnTo>
                    <a:pt x="51483" y="1395143"/>
                  </a:lnTo>
                  <a:lnTo>
                    <a:pt x="38107" y="1350398"/>
                  </a:lnTo>
                  <a:lnTo>
                    <a:pt x="26659" y="1304854"/>
                  </a:lnTo>
                  <a:lnTo>
                    <a:pt x="17187" y="1258559"/>
                  </a:lnTo>
                  <a:lnTo>
                    <a:pt x="9738" y="1211559"/>
                  </a:lnTo>
                  <a:lnTo>
                    <a:pt x="4359" y="1163901"/>
                  </a:lnTo>
                  <a:lnTo>
                    <a:pt x="1097" y="1115632"/>
                  </a:lnTo>
                  <a:lnTo>
                    <a:pt x="0" y="10668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400986" y="4147820"/>
            <a:ext cx="266700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04569" marR="175895" indent="-821055">
              <a:lnSpc>
                <a:spcPts val="1390"/>
              </a:lnSpc>
              <a:spcBef>
                <a:spcPts val="185"/>
              </a:spcBef>
            </a:pP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Scalable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models</a:t>
            </a:r>
            <a:r>
              <a:rPr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along </a:t>
            </a:r>
            <a:r>
              <a:rPr sz="1200" spc="-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chain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2016" y="2093976"/>
            <a:ext cx="917448" cy="91744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385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595959"/>
                </a:solidFill>
              </a:rPr>
              <a:t>Good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employment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potential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with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750" spc="85" dirty="0">
                <a:solidFill>
                  <a:srgbClr val="595959"/>
                </a:solidFill>
              </a:rPr>
              <a:t>scalable</a:t>
            </a:r>
            <a:r>
              <a:rPr sz="1750" spc="-80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business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models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9720" y="348451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991360" indent="-285750">
              <a:lnSpc>
                <a:spcPct val="100000"/>
              </a:lnSpc>
              <a:spcBef>
                <a:spcPts val="975"/>
              </a:spcBef>
              <a:buSzPct val="72222"/>
              <a:buFont typeface="Segoe UI Symbol"/>
              <a:buChar char="—"/>
              <a:tabLst>
                <a:tab pos="1991360" algn="l"/>
              </a:tabLst>
            </a:pPr>
            <a:r>
              <a:rPr sz="1800" spc="-10" dirty="0">
                <a:solidFill>
                  <a:srgbClr val="404040"/>
                </a:solidFill>
                <a:latin typeface="Calibri Light"/>
                <a:cs typeface="Calibri Light"/>
              </a:rPr>
              <a:t>Aggregation</a:t>
            </a:r>
            <a:endParaRPr sz="18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745"/>
              </a:spcBef>
              <a:buSzPct val="72222"/>
              <a:buFont typeface="Segoe UI Symbol"/>
              <a:buChar char="—"/>
              <a:tabLst>
                <a:tab pos="1991360" algn="l"/>
              </a:tabLst>
            </a:pPr>
            <a:r>
              <a:rPr sz="1800" spc="-20" dirty="0">
                <a:solidFill>
                  <a:srgbClr val="404040"/>
                </a:solidFill>
                <a:latin typeface="Calibri Light"/>
                <a:cs typeface="Calibri Light"/>
              </a:rPr>
              <a:t>Transport</a:t>
            </a:r>
            <a:endParaRPr sz="1800">
              <a:latin typeface="Calibri Light"/>
              <a:cs typeface="Calibri Light"/>
            </a:endParaRPr>
          </a:p>
          <a:p>
            <a:pPr marL="1991360" indent="-285750">
              <a:lnSpc>
                <a:spcPct val="100000"/>
              </a:lnSpc>
              <a:spcBef>
                <a:spcPts val="840"/>
              </a:spcBef>
              <a:buSzPct val="72222"/>
              <a:buFont typeface="Segoe UI Symbol"/>
              <a:buChar char="—"/>
              <a:tabLst>
                <a:tab pos="1991360" algn="l"/>
              </a:tabLst>
            </a:pPr>
            <a:r>
              <a:rPr sz="1800" spc="-15" dirty="0">
                <a:solidFill>
                  <a:srgbClr val="404040"/>
                </a:solidFill>
                <a:latin typeface="Calibri Light"/>
                <a:cs typeface="Calibri Light"/>
              </a:rPr>
              <a:t>Storage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5308" y="1857471"/>
            <a:ext cx="1219200" cy="7417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2846" y="3601758"/>
            <a:ext cx="965200" cy="965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041" y="3590747"/>
            <a:ext cx="921981" cy="965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4956" y="1529321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85420" rIns="0" bIns="0" rtlCol="0">
            <a:spAutoFit/>
          </a:bodyPr>
          <a:lstStyle/>
          <a:p>
            <a:pPr marL="1680210" indent="-286385">
              <a:lnSpc>
                <a:spcPct val="100000"/>
              </a:lnSpc>
              <a:spcBef>
                <a:spcPts val="1460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Basic</a:t>
            </a:r>
            <a:r>
              <a:rPr sz="140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Breeder</a:t>
            </a:r>
            <a:r>
              <a:rPr sz="140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Seed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(testing)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Seed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Multiplication</a:t>
            </a:r>
            <a:endParaRPr sz="1400">
              <a:latin typeface="Calibri Light"/>
              <a:cs typeface="Calibri Light"/>
            </a:endParaRPr>
          </a:p>
          <a:p>
            <a:pPr marL="1680210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680210" algn="l"/>
                <a:tab pos="1680845" algn="l"/>
              </a:tabLst>
            </a:pP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Small</a:t>
            </a:r>
            <a:r>
              <a:rPr sz="140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scale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irrigation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systems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512" y="3470147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344295" indent="-285750">
              <a:lnSpc>
                <a:spcPct val="100000"/>
              </a:lnSpc>
              <a:spcBef>
                <a:spcPts val="70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Extension</a:t>
            </a:r>
            <a:r>
              <a:rPr sz="140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Farming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5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Mechanization</a:t>
            </a:r>
            <a:r>
              <a:rPr sz="1400" spc="-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  <a:p>
            <a:pPr marL="1344295" indent="-285750">
              <a:lnSpc>
                <a:spcPct val="100000"/>
              </a:lnSpc>
              <a:spcBef>
                <a:spcPts val="20"/>
              </a:spcBef>
              <a:buSzPct val="71428"/>
              <a:buFont typeface="Segoe UI Symbol"/>
              <a:buChar char="—"/>
              <a:tabLst>
                <a:tab pos="1343660" algn="l"/>
                <a:tab pos="134429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Land</a:t>
            </a:r>
            <a:r>
              <a:rPr sz="140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preparation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140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harvesting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services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3233" y="1524000"/>
            <a:ext cx="5867400" cy="1331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761489" indent="-286385">
              <a:lnSpc>
                <a:spcPct val="100000"/>
              </a:lnSpc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Sorting,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cleaning</a:t>
            </a:r>
            <a:endParaRPr sz="1400">
              <a:latin typeface="Calibri Light"/>
              <a:cs typeface="Calibri Light"/>
            </a:endParaRPr>
          </a:p>
          <a:p>
            <a:pPr marL="1761489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Hand</a:t>
            </a:r>
            <a:r>
              <a:rPr sz="1400" spc="-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Cut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Chips</a:t>
            </a:r>
            <a:endParaRPr sz="1400">
              <a:latin typeface="Calibri Light"/>
              <a:cs typeface="Calibri Light"/>
            </a:endParaRPr>
          </a:p>
          <a:p>
            <a:pPr marL="1761489" indent="-286385">
              <a:lnSpc>
                <a:spcPct val="100000"/>
              </a:lnSpc>
              <a:spcBef>
                <a:spcPts val="25"/>
              </a:spcBef>
              <a:buSzPct val="71428"/>
              <a:buFont typeface="Segoe UI Symbol"/>
              <a:buChar char="—"/>
              <a:tabLst>
                <a:tab pos="1760855" algn="l"/>
                <a:tab pos="1762125" algn="l"/>
              </a:tabLst>
            </a:pP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Manufacturing</a:t>
            </a:r>
            <a:r>
              <a:rPr sz="14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libri Light"/>
                <a:cs typeface="Calibri Light"/>
              </a:rPr>
              <a:t>(crisps</a:t>
            </a:r>
            <a:r>
              <a:rPr sz="1400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 Light"/>
                <a:cs typeface="Calibri Light"/>
              </a:rPr>
              <a:t>)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4956" y="1151166"/>
            <a:ext cx="2410460" cy="347345"/>
          </a:xfrm>
          <a:custGeom>
            <a:avLst/>
            <a:gdLst/>
            <a:ahLst/>
            <a:cxnLst/>
            <a:rect l="l" t="t" r="r" b="b"/>
            <a:pathLst>
              <a:path w="2410460" h="347344">
                <a:moveTo>
                  <a:pt x="2352277" y="0"/>
                </a:moveTo>
                <a:lnTo>
                  <a:pt x="57886" y="0"/>
                </a:lnTo>
                <a:lnTo>
                  <a:pt x="35354" y="4549"/>
                </a:lnTo>
                <a:lnTo>
                  <a:pt x="16954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06"/>
                </a:lnTo>
                <a:lnTo>
                  <a:pt x="2410164" y="347306"/>
                </a:lnTo>
                <a:lnTo>
                  <a:pt x="2410164" y="57886"/>
                </a:lnTo>
                <a:lnTo>
                  <a:pt x="2405614" y="35356"/>
                </a:lnTo>
                <a:lnTo>
                  <a:pt x="2393208" y="16956"/>
                </a:lnTo>
                <a:lnTo>
                  <a:pt x="2374807" y="4549"/>
                </a:lnTo>
                <a:lnTo>
                  <a:pt x="2352277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49" y="1186179"/>
            <a:ext cx="619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spc="10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1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3512" y="3106343"/>
            <a:ext cx="2381885" cy="333375"/>
          </a:xfrm>
          <a:custGeom>
            <a:avLst/>
            <a:gdLst/>
            <a:ahLst/>
            <a:cxnLst/>
            <a:rect l="l" t="t" r="r" b="b"/>
            <a:pathLst>
              <a:path w="2381885" h="333375">
                <a:moveTo>
                  <a:pt x="2326121" y="0"/>
                </a:moveTo>
                <a:lnTo>
                  <a:pt x="55492" y="0"/>
                </a:lnTo>
                <a:lnTo>
                  <a:pt x="33892" y="4362"/>
                </a:lnTo>
                <a:lnTo>
                  <a:pt x="16253" y="16257"/>
                </a:lnTo>
                <a:lnTo>
                  <a:pt x="4360" y="33898"/>
                </a:lnTo>
                <a:lnTo>
                  <a:pt x="0" y="55499"/>
                </a:lnTo>
                <a:lnTo>
                  <a:pt x="0" y="332955"/>
                </a:lnTo>
                <a:lnTo>
                  <a:pt x="2381608" y="332955"/>
                </a:lnTo>
                <a:lnTo>
                  <a:pt x="2381608" y="55499"/>
                </a:lnTo>
                <a:lnTo>
                  <a:pt x="2377247" y="33898"/>
                </a:lnTo>
                <a:lnTo>
                  <a:pt x="2365356" y="16257"/>
                </a:lnTo>
                <a:lnTo>
                  <a:pt x="2347719" y="4362"/>
                </a:lnTo>
                <a:lnTo>
                  <a:pt x="2326121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8504" y="3133851"/>
            <a:ext cx="1852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1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8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1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600" spc="8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600" spc="9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spc="9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3233" y="1171016"/>
            <a:ext cx="1539875" cy="322580"/>
          </a:xfrm>
          <a:custGeom>
            <a:avLst/>
            <a:gdLst/>
            <a:ahLst/>
            <a:cxnLst/>
            <a:rect l="l" t="t" r="r" b="b"/>
            <a:pathLst>
              <a:path w="1539875" h="322580">
                <a:moveTo>
                  <a:pt x="1485938" y="0"/>
                </a:moveTo>
                <a:lnTo>
                  <a:pt x="53695" y="0"/>
                </a:lnTo>
                <a:lnTo>
                  <a:pt x="32795" y="4219"/>
                </a:lnTo>
                <a:lnTo>
                  <a:pt x="15727" y="15725"/>
                </a:lnTo>
                <a:lnTo>
                  <a:pt x="4219" y="32789"/>
                </a:lnTo>
                <a:lnTo>
                  <a:pt x="0" y="53682"/>
                </a:lnTo>
                <a:lnTo>
                  <a:pt x="0" y="322135"/>
                </a:lnTo>
                <a:lnTo>
                  <a:pt x="1539621" y="322135"/>
                </a:lnTo>
                <a:lnTo>
                  <a:pt x="1539621" y="53682"/>
                </a:lnTo>
                <a:lnTo>
                  <a:pt x="1535403" y="32789"/>
                </a:lnTo>
                <a:lnTo>
                  <a:pt x="1523899" y="15725"/>
                </a:lnTo>
                <a:lnTo>
                  <a:pt x="1506836" y="4219"/>
                </a:lnTo>
                <a:lnTo>
                  <a:pt x="1485938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57696" y="1192275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75" dirty="0">
                <a:solidFill>
                  <a:srgbClr val="FFFFFF"/>
                </a:solidFill>
                <a:latin typeface="Trebuchet MS"/>
                <a:cs typeface="Trebuchet MS"/>
              </a:rPr>
              <a:t>Processing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99720" y="3106343"/>
            <a:ext cx="3325495" cy="347345"/>
          </a:xfrm>
          <a:custGeom>
            <a:avLst/>
            <a:gdLst/>
            <a:ahLst/>
            <a:cxnLst/>
            <a:rect l="l" t="t" r="r" b="b"/>
            <a:pathLst>
              <a:path w="3325495" h="347345">
                <a:moveTo>
                  <a:pt x="3267252" y="0"/>
                </a:moveTo>
                <a:lnTo>
                  <a:pt x="57886" y="0"/>
                </a:lnTo>
                <a:lnTo>
                  <a:pt x="35356" y="4549"/>
                </a:lnTo>
                <a:lnTo>
                  <a:pt x="16956" y="16956"/>
                </a:lnTo>
                <a:lnTo>
                  <a:pt x="4549" y="35356"/>
                </a:lnTo>
                <a:lnTo>
                  <a:pt x="0" y="57886"/>
                </a:lnTo>
                <a:lnTo>
                  <a:pt x="0" y="347319"/>
                </a:lnTo>
                <a:lnTo>
                  <a:pt x="3325139" y="347319"/>
                </a:lnTo>
                <a:lnTo>
                  <a:pt x="3325139" y="57886"/>
                </a:lnTo>
                <a:lnTo>
                  <a:pt x="3320589" y="35356"/>
                </a:lnTo>
                <a:lnTo>
                  <a:pt x="3308183" y="16956"/>
                </a:lnTo>
                <a:lnTo>
                  <a:pt x="3289783" y="4549"/>
                </a:lnTo>
                <a:lnTo>
                  <a:pt x="3267252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95415" y="3139947"/>
            <a:ext cx="27800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Marketing,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Sales,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Distribution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112" y="1748459"/>
            <a:ext cx="541487" cy="76297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91" y="63614"/>
            <a:ext cx="363140" cy="36512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3425" y="0"/>
            <a:ext cx="7648575" cy="6847840"/>
            <a:chOff x="4543425" y="0"/>
            <a:chExt cx="7648575" cy="6847840"/>
          </a:xfrm>
        </p:grpSpPr>
        <p:sp>
          <p:nvSpPr>
            <p:cNvPr id="3" name="object 3"/>
            <p:cNvSpPr/>
            <p:nvPr/>
          </p:nvSpPr>
          <p:spPr>
            <a:xfrm>
              <a:off x="4543425" y="0"/>
              <a:ext cx="7648575" cy="6847840"/>
            </a:xfrm>
            <a:custGeom>
              <a:avLst/>
              <a:gdLst/>
              <a:ahLst/>
              <a:cxnLst/>
              <a:rect l="l" t="t" r="r" b="b"/>
              <a:pathLst>
                <a:path w="7648575" h="6847840">
                  <a:moveTo>
                    <a:pt x="7648575" y="0"/>
                  </a:moveTo>
                  <a:lnTo>
                    <a:pt x="0" y="0"/>
                  </a:lnTo>
                  <a:lnTo>
                    <a:pt x="0" y="6847344"/>
                  </a:lnTo>
                  <a:lnTo>
                    <a:pt x="7648575" y="6847344"/>
                  </a:lnTo>
                  <a:lnTo>
                    <a:pt x="7648575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05412" y="985964"/>
              <a:ext cx="6324600" cy="685800"/>
            </a:xfrm>
            <a:custGeom>
              <a:avLst/>
              <a:gdLst/>
              <a:ahLst/>
              <a:cxnLst/>
              <a:rect l="l" t="t" r="r" b="b"/>
              <a:pathLst>
                <a:path w="6324600" h="685800">
                  <a:moveTo>
                    <a:pt x="63246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6324600" y="685800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6125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G</a:t>
            </a:r>
            <a:r>
              <a:rPr spc="190" dirty="0"/>
              <a:t>o</a:t>
            </a:r>
            <a:r>
              <a:rPr spc="150" dirty="0"/>
              <a:t>a</a:t>
            </a:r>
            <a:r>
              <a:rPr spc="45" dirty="0"/>
              <a:t>l</a:t>
            </a:r>
            <a:r>
              <a:rPr spc="320" dirty="0"/>
              <a:t>s</a:t>
            </a:r>
            <a:r>
              <a:rPr spc="-440" dirty="0"/>
              <a:t>,</a:t>
            </a:r>
            <a:r>
              <a:rPr spc="-260" dirty="0"/>
              <a:t> </a:t>
            </a:r>
            <a:r>
              <a:rPr spc="565" dirty="0"/>
              <a:t>M</a:t>
            </a:r>
            <a:r>
              <a:rPr spc="480" dirty="0"/>
              <a:t>e</a:t>
            </a:r>
            <a:r>
              <a:rPr spc="229" dirty="0"/>
              <a:t>t</a:t>
            </a:r>
            <a:r>
              <a:rPr spc="225" dirty="0"/>
              <a:t>h</a:t>
            </a:r>
            <a:r>
              <a:rPr spc="400" dirty="0"/>
              <a:t>o</a:t>
            </a:r>
            <a:r>
              <a:rPr spc="430" dirty="0"/>
              <a:t>d</a:t>
            </a:r>
            <a:r>
              <a:rPr spc="400" dirty="0"/>
              <a:t>o</a:t>
            </a:r>
            <a:r>
              <a:rPr spc="204" dirty="0"/>
              <a:t>l</a:t>
            </a:r>
            <a:r>
              <a:rPr spc="400" dirty="0"/>
              <a:t>o</a:t>
            </a:r>
            <a:r>
              <a:rPr spc="475" dirty="0"/>
              <a:t>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5412" y="1914525"/>
            <a:ext cx="632460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15"/>
              </a:lnSpc>
            </a:pPr>
            <a:r>
              <a:rPr sz="2800" spc="75" dirty="0">
                <a:solidFill>
                  <a:srgbClr val="FFFFFF"/>
                </a:solidFill>
                <a:latin typeface="Trebuchet MS"/>
                <a:cs typeface="Trebuchet MS"/>
              </a:rPr>
              <a:t>Green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9232" y="2843085"/>
            <a:ext cx="632460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800" spc="110" dirty="0">
                <a:solidFill>
                  <a:srgbClr val="FFFFFF"/>
                </a:solidFill>
                <a:latin typeface="Trebuchet MS"/>
                <a:cs typeface="Trebuchet MS"/>
              </a:rPr>
              <a:t>Yellow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3502" y="4700206"/>
            <a:ext cx="6324600" cy="685800"/>
          </a:xfrm>
          <a:custGeom>
            <a:avLst/>
            <a:gdLst/>
            <a:ahLst/>
            <a:cxnLst/>
            <a:rect l="l" t="t" r="r" b="b"/>
            <a:pathLst>
              <a:path w="6324600" h="685800">
                <a:moveTo>
                  <a:pt x="6324599" y="0"/>
                </a:moveTo>
                <a:lnTo>
                  <a:pt x="0" y="0"/>
                </a:lnTo>
                <a:lnTo>
                  <a:pt x="0" y="685799"/>
                </a:lnTo>
                <a:lnTo>
                  <a:pt x="6324599" y="685799"/>
                </a:lnTo>
                <a:lnTo>
                  <a:pt x="6324599" y="0"/>
                </a:lnTo>
                <a:close/>
              </a:path>
            </a:pathLst>
          </a:custGeom>
          <a:solidFill>
            <a:srgbClr val="3B3838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45515" y="4682234"/>
            <a:ext cx="2060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30" dirty="0">
                <a:solidFill>
                  <a:srgbClr val="FFFFFF"/>
                </a:solidFill>
                <a:latin typeface="Trebuchet MS"/>
                <a:cs typeface="Trebuchet MS"/>
              </a:rPr>
              <a:t>Conclusions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82" y="0"/>
            <a:ext cx="4860925" cy="6847840"/>
            <a:chOff x="16182" y="0"/>
            <a:chExt cx="4860925" cy="68478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2" y="0"/>
              <a:ext cx="4543421" cy="68478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62200" y="1671637"/>
              <a:ext cx="2514600" cy="3586479"/>
            </a:xfrm>
            <a:custGeom>
              <a:avLst/>
              <a:gdLst/>
              <a:ahLst/>
              <a:cxnLst/>
              <a:rect l="l" t="t" r="r" b="b"/>
              <a:pathLst>
                <a:path w="2514600" h="3586479">
                  <a:moveTo>
                    <a:pt x="2514600" y="0"/>
                  </a:moveTo>
                  <a:lnTo>
                    <a:pt x="0" y="0"/>
                  </a:lnTo>
                  <a:lnTo>
                    <a:pt x="0" y="3586162"/>
                  </a:lnTo>
                  <a:lnTo>
                    <a:pt x="2514600" y="3586162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26512" y="2975355"/>
            <a:ext cx="2186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3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5412" y="3771646"/>
            <a:ext cx="6324600" cy="685800"/>
          </a:xfrm>
          <a:prstGeom prst="rect">
            <a:avLst/>
          </a:prstGeom>
          <a:solidFill>
            <a:srgbClr val="FFFFFF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10"/>
              </a:lnSpc>
            </a:pPr>
            <a:r>
              <a:rPr sz="2800" spc="175" dirty="0">
                <a:solidFill>
                  <a:srgbClr val="181717"/>
                </a:solidFill>
                <a:latin typeface="Trebuchet MS"/>
                <a:cs typeface="Trebuchet MS"/>
              </a:rPr>
              <a:t>Red</a:t>
            </a:r>
            <a:r>
              <a:rPr sz="2800" spc="-160" dirty="0">
                <a:solidFill>
                  <a:srgbClr val="181717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181717"/>
                </a:solidFill>
                <a:latin typeface="Trebuchet MS"/>
                <a:cs typeface="Trebuchet MS"/>
              </a:rPr>
              <a:t>light</a:t>
            </a:r>
            <a:r>
              <a:rPr sz="2800" spc="-160" dirty="0">
                <a:solidFill>
                  <a:srgbClr val="181717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181717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2926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595959"/>
                </a:solidFill>
              </a:rPr>
              <a:t>Horticulture-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Apples,</a:t>
            </a:r>
            <a:r>
              <a:rPr sz="1800" spc="-110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Pears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4150" y="679450"/>
            <a:ext cx="5949315" cy="5510530"/>
            <a:chOff x="184150" y="679450"/>
            <a:chExt cx="5949315" cy="5510530"/>
          </a:xfrm>
        </p:grpSpPr>
        <p:sp>
          <p:nvSpPr>
            <p:cNvPr id="6" name="object 6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22098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209800" y="15240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500" y="685800"/>
              <a:ext cx="3713479" cy="5497830"/>
            </a:xfrm>
            <a:custGeom>
              <a:avLst/>
              <a:gdLst/>
              <a:ahLst/>
              <a:cxnLst/>
              <a:rect l="l" t="t" r="r" b="b"/>
              <a:pathLst>
                <a:path w="3713479" h="5497830">
                  <a:moveTo>
                    <a:pt x="0" y="0"/>
                  </a:moveTo>
                  <a:lnTo>
                    <a:pt x="2089150" y="0"/>
                  </a:lnTo>
                  <a:lnTo>
                    <a:pt x="2984503" y="0"/>
                  </a:lnTo>
                  <a:lnTo>
                    <a:pt x="3581402" y="0"/>
                  </a:lnTo>
                  <a:lnTo>
                    <a:pt x="3581402" y="916270"/>
                  </a:lnTo>
                  <a:lnTo>
                    <a:pt x="3713377" y="1696398"/>
                  </a:lnTo>
                  <a:lnTo>
                    <a:pt x="3581402" y="2290675"/>
                  </a:lnTo>
                  <a:lnTo>
                    <a:pt x="3581402" y="5497621"/>
                  </a:lnTo>
                  <a:lnTo>
                    <a:pt x="2984503" y="5497621"/>
                  </a:lnTo>
                  <a:lnTo>
                    <a:pt x="2089150" y="5497621"/>
                  </a:lnTo>
                  <a:lnTo>
                    <a:pt x="0" y="5497621"/>
                  </a:lnTo>
                  <a:lnTo>
                    <a:pt x="0" y="2290675"/>
                  </a:lnTo>
                  <a:lnTo>
                    <a:pt x="0" y="9162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07489" y="985491"/>
            <a:ext cx="3021330" cy="441325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15"/>
              </a:spcBef>
            </a:pPr>
            <a:r>
              <a:rPr sz="1750" spc="75" dirty="0">
                <a:solidFill>
                  <a:srgbClr val="E0294A"/>
                </a:solidFill>
                <a:latin typeface="Trebuchet MS"/>
                <a:cs typeface="Trebuchet MS"/>
              </a:rPr>
              <a:t>Out</a:t>
            </a:r>
            <a:r>
              <a:rPr sz="175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7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135" dirty="0">
                <a:solidFill>
                  <a:srgbClr val="E0294A"/>
                </a:solidFill>
                <a:latin typeface="Trebuchet MS"/>
                <a:cs typeface="Trebuchet MS"/>
              </a:rPr>
              <a:t>scope</a:t>
            </a:r>
            <a:endParaRPr sz="1750">
              <a:latin typeface="Trebuchet MS"/>
              <a:cs typeface="Trebuchet MS"/>
            </a:endParaRPr>
          </a:p>
          <a:p>
            <a:pPr marL="298450" indent="-285750">
              <a:lnSpc>
                <a:spcPts val="214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Calibri Light"/>
                <a:cs typeface="Calibri Light"/>
              </a:rPr>
              <a:t>Geographically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2095"/>
              </a:lnSpc>
            </a:pPr>
            <a:r>
              <a:rPr sz="1750" spc="100" dirty="0">
                <a:solidFill>
                  <a:srgbClr val="E0294A"/>
                </a:solidFill>
                <a:latin typeface="Trebuchet MS"/>
                <a:cs typeface="Trebuchet MS"/>
              </a:rPr>
              <a:t>Agro-Ecological</a:t>
            </a:r>
            <a:r>
              <a:rPr sz="17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E0294A"/>
                </a:solidFill>
                <a:latin typeface="Trebuchet MS"/>
                <a:cs typeface="Trebuchet MS"/>
              </a:rPr>
              <a:t>Constraint</a:t>
            </a:r>
            <a:endParaRPr sz="1750">
              <a:latin typeface="Trebuchet MS"/>
              <a:cs typeface="Trebuchet MS"/>
            </a:endParaRPr>
          </a:p>
          <a:p>
            <a:pPr marL="298450" marR="6985" indent="-285750" algn="just">
              <a:lnSpc>
                <a:spcPct val="99400"/>
              </a:lnSpc>
              <a:spcBef>
                <a:spcPts val="5"/>
              </a:spcBef>
              <a:buFont typeface="Arial MT"/>
              <a:buChar char="•"/>
              <a:tabLst>
                <a:tab pos="298450" algn="l"/>
              </a:tabLst>
            </a:pPr>
            <a:r>
              <a:rPr sz="1800" spc="-5" dirty="0">
                <a:latin typeface="Calibri Light"/>
                <a:cs typeface="Calibri Light"/>
              </a:rPr>
              <a:t>Apples, </a:t>
            </a:r>
            <a:r>
              <a:rPr sz="1800" spc="-10" dirty="0">
                <a:latin typeface="Calibri Light"/>
                <a:cs typeface="Calibri Light"/>
              </a:rPr>
              <a:t>pears </a:t>
            </a:r>
            <a:r>
              <a:rPr sz="1800" dirty="0">
                <a:latin typeface="Calibri Light"/>
                <a:cs typeface="Calibri Light"/>
              </a:rPr>
              <a:t>and </a:t>
            </a:r>
            <a:r>
              <a:rPr sz="1800" spc="-10" dirty="0">
                <a:latin typeface="Calibri Light"/>
                <a:cs typeface="Calibri Light"/>
              </a:rPr>
              <a:t>gapes </a:t>
            </a:r>
            <a:r>
              <a:rPr sz="1800" spc="-5" dirty="0">
                <a:latin typeface="Calibri Light"/>
                <a:cs typeface="Calibri Light"/>
              </a:rPr>
              <a:t>long 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periods of </a:t>
            </a:r>
            <a:r>
              <a:rPr sz="1800" spc="-10" dirty="0">
                <a:latin typeface="Calibri Light"/>
                <a:cs typeface="Calibri Light"/>
              </a:rPr>
              <a:t>cold </a:t>
            </a:r>
            <a:r>
              <a:rPr sz="1800" spc="-5" dirty="0">
                <a:latin typeface="Calibri Light"/>
                <a:cs typeface="Calibri Light"/>
              </a:rPr>
              <a:t>below </a:t>
            </a:r>
            <a:r>
              <a:rPr sz="1800" dirty="0">
                <a:latin typeface="Calibri Light"/>
                <a:cs typeface="Calibri Light"/>
              </a:rPr>
              <a:t>&lt;7</a:t>
            </a:r>
            <a:r>
              <a:rPr sz="1800" dirty="0">
                <a:latin typeface="Cambria Math"/>
                <a:cs typeface="Cambria Math"/>
              </a:rPr>
              <a:t>℃ </a:t>
            </a:r>
            <a:r>
              <a:rPr sz="1800" spc="-25" dirty="0">
                <a:latin typeface="Calibri Light"/>
                <a:cs typeface="Calibri Light"/>
              </a:rPr>
              <a:t>to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spc="-35" dirty="0">
                <a:latin typeface="Calibri Light"/>
                <a:cs typeface="Calibri Light"/>
              </a:rPr>
              <a:t>flower.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50">
              <a:latin typeface="Calibri Light"/>
              <a:cs typeface="Calibri Light"/>
            </a:endParaRPr>
          </a:p>
          <a:p>
            <a:pPr marL="12700">
              <a:lnSpc>
                <a:spcPts val="2095"/>
              </a:lnSpc>
            </a:pPr>
            <a:r>
              <a:rPr sz="1750" spc="155" dirty="0">
                <a:solidFill>
                  <a:srgbClr val="E0294A"/>
                </a:solidFill>
                <a:latin typeface="Trebuchet MS"/>
                <a:cs typeface="Trebuchet MS"/>
              </a:rPr>
              <a:t>Low</a:t>
            </a:r>
            <a:r>
              <a:rPr sz="1750" spc="-11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E0294A"/>
                </a:solidFill>
                <a:latin typeface="Trebuchet MS"/>
                <a:cs typeface="Trebuchet MS"/>
              </a:rPr>
              <a:t>Productivity</a:t>
            </a:r>
            <a:endParaRPr sz="1750">
              <a:latin typeface="Trebuchet MS"/>
              <a:cs typeface="Trebuchet MS"/>
            </a:endParaRPr>
          </a:p>
          <a:p>
            <a:pPr marL="298450" indent="-285750">
              <a:lnSpc>
                <a:spcPts val="215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Calibri Light"/>
                <a:cs typeface="Calibri Light"/>
              </a:rPr>
              <a:t>Outdated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orchards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750" spc="90" dirty="0">
                <a:solidFill>
                  <a:srgbClr val="E0294A"/>
                </a:solidFill>
                <a:latin typeface="Trebuchet MS"/>
                <a:cs typeface="Trebuchet MS"/>
              </a:rPr>
              <a:t>Commercial</a:t>
            </a:r>
            <a:r>
              <a:rPr sz="1750" spc="-11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E0294A"/>
                </a:solidFill>
                <a:latin typeface="Trebuchet MS"/>
                <a:cs typeface="Trebuchet MS"/>
              </a:rPr>
              <a:t>scale</a:t>
            </a:r>
            <a:endParaRPr sz="175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Calibri Light"/>
                <a:cs typeface="Calibri Light"/>
              </a:rPr>
              <a:t>Not </a:t>
            </a:r>
            <a:r>
              <a:rPr sz="1800" dirty="0">
                <a:latin typeface="Calibri Light"/>
                <a:cs typeface="Calibri Light"/>
              </a:rPr>
              <a:t>able </a:t>
            </a:r>
            <a:r>
              <a:rPr sz="1800" spc="-15" dirty="0">
                <a:latin typeface="Calibri Light"/>
                <a:cs typeface="Calibri Light"/>
              </a:rPr>
              <a:t>to </a:t>
            </a:r>
            <a:r>
              <a:rPr sz="1800" spc="-10" dirty="0">
                <a:latin typeface="Calibri Light"/>
                <a:cs typeface="Calibri Light"/>
              </a:rPr>
              <a:t>achieve </a:t>
            </a:r>
            <a:r>
              <a:rPr sz="1800" dirty="0">
                <a:latin typeface="Calibri Light"/>
                <a:cs typeface="Calibri Light"/>
              </a:rPr>
              <a:t>minimum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volumes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for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commercially 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competitive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milling</a:t>
            </a:r>
            <a:r>
              <a:rPr sz="1800" spc="-5" dirty="0">
                <a:latin typeface="Calibri Light"/>
                <a:cs typeface="Calibri Light"/>
              </a:rPr>
              <a:t> of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wheat.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9850" y="1212850"/>
            <a:ext cx="4389120" cy="3060700"/>
            <a:chOff x="3879850" y="1212850"/>
            <a:chExt cx="4389120" cy="3060700"/>
          </a:xfrm>
        </p:grpSpPr>
        <p:sp>
          <p:nvSpPr>
            <p:cNvPr id="3" name="object 3"/>
            <p:cNvSpPr/>
            <p:nvPr/>
          </p:nvSpPr>
          <p:spPr>
            <a:xfrm>
              <a:off x="6104851" y="1219200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2743200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0" y="2743200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0" y="0"/>
                  </a:moveTo>
                  <a:lnTo>
                    <a:pt x="2163941" y="0"/>
                  </a:lnTo>
                  <a:lnTo>
                    <a:pt x="216394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6200" y="121920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22098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209800" y="15240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86200" y="121920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0" y="0"/>
                  </a:moveTo>
                  <a:lnTo>
                    <a:pt x="2209801" y="0"/>
                  </a:lnTo>
                  <a:lnTo>
                    <a:pt x="220980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2701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595959"/>
                </a:solidFill>
              </a:rPr>
              <a:t>Horticulture-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80" dirty="0">
                <a:solidFill>
                  <a:srgbClr val="595959"/>
                </a:solidFill>
              </a:rPr>
              <a:t>Vegetables</a:t>
            </a:r>
            <a:endParaRPr sz="18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032250" y="1344079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5100"/>
                        </a:lnSpc>
                        <a:spcBef>
                          <a:spcPts val="180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5100"/>
                        </a:lnSpc>
                        <a:spcBef>
                          <a:spcPts val="180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31140" y="705837"/>
            <a:ext cx="3355340" cy="29508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95" dirty="0">
                <a:solidFill>
                  <a:srgbClr val="E0294A"/>
                </a:solidFill>
                <a:latin typeface="Trebuchet MS"/>
                <a:cs typeface="Trebuchet MS"/>
              </a:rPr>
              <a:t>Small</a:t>
            </a:r>
            <a:r>
              <a:rPr sz="15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E0294A"/>
                </a:solidFill>
                <a:latin typeface="Trebuchet MS"/>
                <a:cs typeface="Trebuchet MS"/>
              </a:rPr>
              <a:t>commercial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E0294A"/>
                </a:solidFill>
                <a:latin typeface="Trebuchet MS"/>
                <a:cs typeface="Trebuchet MS"/>
              </a:rPr>
              <a:t>markets</a:t>
            </a:r>
            <a:endParaRPr sz="155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04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latin typeface="Calibri Light"/>
                <a:cs typeface="Calibri Light"/>
              </a:rPr>
              <a:t>For </a:t>
            </a:r>
            <a:r>
              <a:rPr sz="1600" dirty="0">
                <a:latin typeface="Calibri Light"/>
                <a:cs typeface="Calibri Light"/>
              </a:rPr>
              <a:t>the </a:t>
            </a:r>
            <a:r>
              <a:rPr sz="1600" spc="-10" dirty="0">
                <a:latin typeface="Calibri Light"/>
                <a:cs typeface="Calibri Light"/>
              </a:rPr>
              <a:t>largest </a:t>
            </a:r>
            <a:r>
              <a:rPr sz="1600" spc="-5" dirty="0">
                <a:latin typeface="Calibri Light"/>
                <a:cs typeface="Calibri Light"/>
              </a:rPr>
              <a:t>share </a:t>
            </a:r>
            <a:r>
              <a:rPr sz="1600" dirty="0">
                <a:latin typeface="Calibri Light"/>
                <a:cs typeface="Calibri Light"/>
              </a:rPr>
              <a:t>of the 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population, </a:t>
            </a:r>
            <a:r>
              <a:rPr sz="1600" spc="-15" dirty="0">
                <a:latin typeface="Calibri Light"/>
                <a:cs typeface="Calibri Light"/>
              </a:rPr>
              <a:t>you’re </a:t>
            </a:r>
            <a:r>
              <a:rPr sz="1600" spc="-5" dirty="0">
                <a:latin typeface="Calibri Light"/>
                <a:cs typeface="Calibri Light"/>
              </a:rPr>
              <a:t>competing with 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subsistence </a:t>
            </a:r>
            <a:r>
              <a:rPr sz="1600" spc="-10" dirty="0">
                <a:latin typeface="Calibri Light"/>
                <a:cs typeface="Calibri Light"/>
              </a:rPr>
              <a:t>crops </a:t>
            </a:r>
            <a:r>
              <a:rPr sz="1600" dirty="0">
                <a:latin typeface="Calibri Light"/>
                <a:cs typeface="Calibri Light"/>
              </a:rPr>
              <a:t>and </a:t>
            </a:r>
            <a:r>
              <a:rPr sz="1600" spc="-5" dirty="0">
                <a:latin typeface="Calibri Light"/>
                <a:cs typeface="Calibri Light"/>
              </a:rPr>
              <a:t>low </a:t>
            </a:r>
            <a:r>
              <a:rPr sz="1600" dirty="0">
                <a:latin typeface="Calibri Light"/>
                <a:cs typeface="Calibri Light"/>
              </a:rPr>
              <a:t>disposable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income.</a:t>
            </a:r>
            <a:endParaRPr sz="1600">
              <a:latin typeface="Calibri Light"/>
              <a:cs typeface="Calibri Light"/>
            </a:endParaRPr>
          </a:p>
          <a:p>
            <a:pPr marL="298450" marR="120650" indent="-285750">
              <a:lnSpc>
                <a:spcPts val="1920"/>
              </a:lnSpc>
              <a:spcBef>
                <a:spcPts val="4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Urban </a:t>
            </a:r>
            <a:r>
              <a:rPr sz="1600" spc="-15" dirty="0">
                <a:latin typeface="Calibri Light"/>
                <a:cs typeface="Calibri Light"/>
              </a:rPr>
              <a:t>markets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are </a:t>
            </a:r>
            <a:r>
              <a:rPr sz="1600" spc="-10" dirty="0">
                <a:latin typeface="Calibri Light"/>
                <a:cs typeface="Calibri Light"/>
              </a:rPr>
              <a:t>required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to </a:t>
            </a:r>
            <a:r>
              <a:rPr sz="1600" spc="-5" dirty="0">
                <a:latin typeface="Calibri Light"/>
                <a:cs typeface="Calibri Light"/>
              </a:rPr>
              <a:t>drive </a:t>
            </a:r>
            <a:r>
              <a:rPr sz="1600" spc="-34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commercialization</a:t>
            </a:r>
            <a:r>
              <a:rPr sz="1600" dirty="0">
                <a:latin typeface="Calibri Light"/>
                <a:cs typeface="Calibri Light"/>
              </a:rPr>
              <a:t> of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this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chain.</a:t>
            </a:r>
            <a:endParaRPr sz="1600">
              <a:latin typeface="Calibri Light"/>
              <a:cs typeface="Calibri Light"/>
            </a:endParaRPr>
          </a:p>
          <a:p>
            <a:pPr marL="298450" indent="-285750">
              <a:lnSpc>
                <a:spcPts val="183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latin typeface="Calibri Light"/>
                <a:cs typeface="Calibri Light"/>
              </a:rPr>
              <a:t>Currently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total vegetable </a:t>
            </a:r>
            <a:r>
              <a:rPr sz="1600" spc="-5" dirty="0">
                <a:latin typeface="Calibri Light"/>
                <a:cs typeface="Calibri Light"/>
              </a:rPr>
              <a:t>imports </a:t>
            </a:r>
            <a:r>
              <a:rPr sz="1600" spc="-10" dirty="0">
                <a:latin typeface="Calibri Light"/>
                <a:cs typeface="Calibri Light"/>
              </a:rPr>
              <a:t>are</a:t>
            </a:r>
            <a:endParaRPr sz="1600">
              <a:latin typeface="Calibri Light"/>
              <a:cs typeface="Calibri Light"/>
            </a:endParaRPr>
          </a:p>
          <a:p>
            <a:pPr marL="298450">
              <a:lnSpc>
                <a:spcPts val="1910"/>
              </a:lnSpc>
              <a:spcBef>
                <a:spcPts val="75"/>
              </a:spcBef>
            </a:pPr>
            <a:r>
              <a:rPr sz="1600" spc="-5" dirty="0">
                <a:latin typeface="Calibri Light"/>
                <a:cs typeface="Calibri Light"/>
              </a:rPr>
              <a:t>$1,4m.</a:t>
            </a:r>
            <a:endParaRPr sz="1600">
              <a:latin typeface="Calibri Light"/>
              <a:cs typeface="Calibri Light"/>
            </a:endParaRPr>
          </a:p>
          <a:p>
            <a:pPr marL="298450" marR="317500" indent="-285750">
              <a:lnSpc>
                <a:spcPct val="994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5" dirty="0">
                <a:latin typeface="Calibri Light"/>
                <a:cs typeface="Calibri Light"/>
              </a:rPr>
              <a:t>Even </a:t>
            </a:r>
            <a:r>
              <a:rPr sz="1600" spc="-5" dirty="0">
                <a:latin typeface="Calibri Light"/>
                <a:cs typeface="Calibri Light"/>
              </a:rPr>
              <a:t>with </a:t>
            </a:r>
            <a:r>
              <a:rPr sz="1600" dirty="0">
                <a:latin typeface="Calibri Light"/>
                <a:cs typeface="Calibri Light"/>
              </a:rPr>
              <a:t>a quadruple of these 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import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volumes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this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still </a:t>
            </a:r>
            <a:r>
              <a:rPr sz="1600" dirty="0">
                <a:latin typeface="Calibri Light"/>
                <a:cs typeface="Calibri Light"/>
              </a:rPr>
              <a:t>a</a:t>
            </a:r>
            <a:r>
              <a:rPr sz="1600" spc="-5" dirty="0">
                <a:latin typeface="Calibri Light"/>
                <a:cs typeface="Calibri Light"/>
              </a:rPr>
              <a:t> small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opportunity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($5,2m)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44531" y="510222"/>
            <a:ext cx="3656965" cy="1852295"/>
          </a:xfrm>
          <a:custGeom>
            <a:avLst/>
            <a:gdLst/>
            <a:ahLst/>
            <a:cxnLst/>
            <a:rect l="l" t="t" r="r" b="b"/>
            <a:pathLst>
              <a:path w="3656965" h="1852295">
                <a:moveTo>
                  <a:pt x="75568" y="0"/>
                </a:moveTo>
                <a:lnTo>
                  <a:pt x="672468" y="0"/>
                </a:lnTo>
                <a:lnTo>
                  <a:pt x="1567819" y="0"/>
                </a:lnTo>
                <a:lnTo>
                  <a:pt x="3656970" y="0"/>
                </a:lnTo>
                <a:lnTo>
                  <a:pt x="3656970" y="1080321"/>
                </a:lnTo>
                <a:lnTo>
                  <a:pt x="3656970" y="1543319"/>
                </a:lnTo>
                <a:lnTo>
                  <a:pt x="3656970" y="1851981"/>
                </a:lnTo>
                <a:lnTo>
                  <a:pt x="1567819" y="1851981"/>
                </a:lnTo>
                <a:lnTo>
                  <a:pt x="672468" y="1851981"/>
                </a:lnTo>
                <a:lnTo>
                  <a:pt x="75568" y="1851981"/>
                </a:lnTo>
                <a:lnTo>
                  <a:pt x="75568" y="1543319"/>
                </a:lnTo>
                <a:lnTo>
                  <a:pt x="0" y="1201918"/>
                </a:lnTo>
                <a:lnTo>
                  <a:pt x="75568" y="1080321"/>
                </a:lnTo>
                <a:lnTo>
                  <a:pt x="75568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84150" y="679450"/>
            <a:ext cx="11827510" cy="5270500"/>
            <a:chOff x="184150" y="679450"/>
            <a:chExt cx="11827510" cy="5270500"/>
          </a:xfrm>
        </p:grpSpPr>
        <p:sp>
          <p:nvSpPr>
            <p:cNvPr id="13" name="object 13"/>
            <p:cNvSpPr/>
            <p:nvPr/>
          </p:nvSpPr>
          <p:spPr>
            <a:xfrm>
              <a:off x="190500" y="685800"/>
              <a:ext cx="3713479" cy="3449954"/>
            </a:xfrm>
            <a:custGeom>
              <a:avLst/>
              <a:gdLst/>
              <a:ahLst/>
              <a:cxnLst/>
              <a:rect l="l" t="t" r="r" b="b"/>
              <a:pathLst>
                <a:path w="3713479" h="3449954">
                  <a:moveTo>
                    <a:pt x="0" y="0"/>
                  </a:moveTo>
                  <a:lnTo>
                    <a:pt x="2089151" y="0"/>
                  </a:lnTo>
                  <a:lnTo>
                    <a:pt x="2984501" y="0"/>
                  </a:lnTo>
                  <a:lnTo>
                    <a:pt x="3581402" y="0"/>
                  </a:lnTo>
                  <a:lnTo>
                    <a:pt x="3581402" y="574951"/>
                  </a:lnTo>
                  <a:lnTo>
                    <a:pt x="3713378" y="1064472"/>
                  </a:lnTo>
                  <a:lnTo>
                    <a:pt x="3581402" y="1437374"/>
                  </a:lnTo>
                  <a:lnTo>
                    <a:pt x="3581402" y="3449700"/>
                  </a:lnTo>
                  <a:lnTo>
                    <a:pt x="2984501" y="3449700"/>
                  </a:lnTo>
                  <a:lnTo>
                    <a:pt x="2089151" y="3449700"/>
                  </a:lnTo>
                  <a:lnTo>
                    <a:pt x="0" y="3449700"/>
                  </a:lnTo>
                  <a:lnTo>
                    <a:pt x="0" y="1437374"/>
                  </a:lnTo>
                  <a:lnTo>
                    <a:pt x="0" y="5749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8446" y="2514600"/>
              <a:ext cx="3706495" cy="3429000"/>
            </a:xfrm>
            <a:custGeom>
              <a:avLst/>
              <a:gdLst/>
              <a:ahLst/>
              <a:cxnLst/>
              <a:rect l="l" t="t" r="r" b="b"/>
              <a:pathLst>
                <a:path w="3706495" h="3429000">
                  <a:moveTo>
                    <a:pt x="124993" y="0"/>
                  </a:moveTo>
                  <a:lnTo>
                    <a:pt x="721893" y="0"/>
                  </a:lnTo>
                  <a:lnTo>
                    <a:pt x="1617243" y="0"/>
                  </a:lnTo>
                  <a:lnTo>
                    <a:pt x="3706395" y="0"/>
                  </a:lnTo>
                  <a:lnTo>
                    <a:pt x="3706395" y="571501"/>
                  </a:lnTo>
                  <a:lnTo>
                    <a:pt x="3706395" y="1428750"/>
                  </a:lnTo>
                  <a:lnTo>
                    <a:pt x="3706395" y="3429001"/>
                  </a:lnTo>
                  <a:lnTo>
                    <a:pt x="1617243" y="3429001"/>
                  </a:lnTo>
                  <a:lnTo>
                    <a:pt x="721893" y="3429001"/>
                  </a:lnTo>
                  <a:lnTo>
                    <a:pt x="124993" y="3429001"/>
                  </a:lnTo>
                  <a:lnTo>
                    <a:pt x="124993" y="1428750"/>
                  </a:lnTo>
                  <a:lnTo>
                    <a:pt x="0" y="827279"/>
                  </a:lnTo>
                  <a:lnTo>
                    <a:pt x="124993" y="571501"/>
                  </a:lnTo>
                  <a:lnTo>
                    <a:pt x="124993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85644" y="576579"/>
            <a:ext cx="3382645" cy="51492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7145" marR="326390">
              <a:lnSpc>
                <a:spcPct val="105000"/>
              </a:lnSpc>
              <a:spcBef>
                <a:spcPts val="5"/>
              </a:spcBef>
            </a:pPr>
            <a:r>
              <a:rPr sz="1600" spc="70" dirty="0">
                <a:solidFill>
                  <a:srgbClr val="E0294A"/>
                </a:solidFill>
                <a:latin typeface="Trebuchet MS"/>
                <a:cs typeface="Trebuchet MS"/>
              </a:rPr>
              <a:t>Small</a:t>
            </a:r>
            <a:r>
              <a:rPr sz="1600" spc="-9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E0294A"/>
                </a:solidFill>
                <a:latin typeface="Trebuchet MS"/>
                <a:cs typeface="Trebuchet MS"/>
              </a:rPr>
              <a:t>scale-</a:t>
            </a:r>
            <a:r>
              <a:rPr sz="1600" spc="-9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E0294A"/>
                </a:solidFill>
                <a:latin typeface="Trebuchet MS"/>
                <a:cs typeface="Trebuchet MS"/>
              </a:rPr>
              <a:t>small</a:t>
            </a:r>
            <a:r>
              <a:rPr sz="1600" spc="-9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E0294A"/>
                </a:solidFill>
                <a:latin typeface="Trebuchet MS"/>
                <a:cs typeface="Trebuchet MS"/>
              </a:rPr>
              <a:t>employment </a:t>
            </a:r>
            <a:r>
              <a:rPr sz="1600" spc="-4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E0294A"/>
                </a:solidFill>
                <a:latin typeface="Trebuchet MS"/>
                <a:cs typeface="Trebuchet MS"/>
              </a:rPr>
              <a:t>opportunity</a:t>
            </a:r>
            <a:endParaRPr sz="1600">
              <a:latin typeface="Trebuchet MS"/>
              <a:cs typeface="Trebuchet MS"/>
            </a:endParaRPr>
          </a:p>
          <a:p>
            <a:pPr marL="302895" indent="-286385">
              <a:lnSpc>
                <a:spcPts val="1800"/>
              </a:lnSpc>
              <a:buFont typeface="Arial MT"/>
              <a:buChar char="•"/>
              <a:tabLst>
                <a:tab pos="302895" algn="l"/>
                <a:tab pos="303530" algn="l"/>
              </a:tabLst>
            </a:pPr>
            <a:r>
              <a:rPr sz="1600" spc="-15" dirty="0">
                <a:latin typeface="Calibri Light"/>
                <a:cs typeface="Calibri Light"/>
              </a:rPr>
              <a:t>Even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at </a:t>
            </a:r>
            <a:r>
              <a:rPr sz="1600" dirty="0">
                <a:latin typeface="Calibri Light"/>
                <a:cs typeface="Calibri Light"/>
              </a:rPr>
              <a:t>the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tripling </a:t>
            </a:r>
            <a:r>
              <a:rPr sz="1600" dirty="0">
                <a:latin typeface="Calibri Light"/>
                <a:cs typeface="Calibri Light"/>
              </a:rPr>
              <a:t>of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this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market,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it’s</a:t>
            </a:r>
            <a:endParaRPr sz="1600">
              <a:latin typeface="Calibri Light"/>
              <a:cs typeface="Calibri Light"/>
            </a:endParaRPr>
          </a:p>
          <a:p>
            <a:pPr marL="302895">
              <a:lnSpc>
                <a:spcPts val="1910"/>
              </a:lnSpc>
              <a:spcBef>
                <a:spcPts val="70"/>
              </a:spcBef>
            </a:pPr>
            <a:r>
              <a:rPr sz="1600" spc="-10" dirty="0">
                <a:latin typeface="Calibri Light"/>
                <a:cs typeface="Calibri Light"/>
              </a:rPr>
              <a:t>still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valued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at </a:t>
            </a:r>
            <a:r>
              <a:rPr sz="1600" spc="-5" dirty="0">
                <a:latin typeface="Calibri Light"/>
                <a:cs typeface="Calibri Light"/>
              </a:rPr>
              <a:t>$5,2m.</a:t>
            </a:r>
            <a:endParaRPr sz="1600">
              <a:latin typeface="Calibri Light"/>
              <a:cs typeface="Calibri Light"/>
            </a:endParaRPr>
          </a:p>
          <a:p>
            <a:pPr marL="302895" marR="378460" indent="-285750">
              <a:lnSpc>
                <a:spcPts val="1900"/>
              </a:lnSpc>
              <a:spcBef>
                <a:spcPts val="70"/>
              </a:spcBef>
              <a:buFont typeface="Arial MT"/>
              <a:buChar char="•"/>
              <a:tabLst>
                <a:tab pos="302895" algn="l"/>
                <a:tab pos="303530" algn="l"/>
              </a:tabLst>
            </a:pPr>
            <a:r>
              <a:rPr sz="1600" spc="-5" dirty="0">
                <a:latin typeface="Calibri Light"/>
                <a:cs typeface="Calibri Light"/>
              </a:rPr>
              <a:t>This is </a:t>
            </a:r>
            <a:r>
              <a:rPr sz="1600" dirty="0">
                <a:latin typeface="Calibri Light"/>
                <a:cs typeface="Calibri Light"/>
              </a:rPr>
              <a:t>not a </a:t>
            </a:r>
            <a:r>
              <a:rPr sz="1600" spc="-10" dirty="0">
                <a:latin typeface="Calibri Light"/>
                <a:cs typeface="Calibri Light"/>
              </a:rPr>
              <a:t>driver </a:t>
            </a:r>
            <a:r>
              <a:rPr sz="1600" dirty="0">
                <a:latin typeface="Calibri Light"/>
                <a:cs typeface="Calibri Light"/>
              </a:rPr>
              <a:t>of </a:t>
            </a:r>
            <a:r>
              <a:rPr sz="1600" spc="-5" dirty="0">
                <a:latin typeface="Calibri Light"/>
                <a:cs typeface="Calibri Light"/>
              </a:rPr>
              <a:t>widespread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employment.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9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600" spc="20" dirty="0">
                <a:solidFill>
                  <a:srgbClr val="E0294A"/>
                </a:solidFill>
                <a:latin typeface="Trebuchet MS"/>
                <a:cs typeface="Trebuchet MS"/>
              </a:rPr>
              <a:t>Similar</a:t>
            </a:r>
            <a:r>
              <a:rPr sz="1600" spc="-10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E0294A"/>
                </a:solidFill>
                <a:latin typeface="Trebuchet MS"/>
                <a:cs typeface="Trebuchet MS"/>
              </a:rPr>
              <a:t>projects</a:t>
            </a:r>
            <a:r>
              <a:rPr sz="1600" spc="-9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E0294A"/>
                </a:solidFill>
                <a:latin typeface="Trebuchet MS"/>
                <a:cs typeface="Trebuchet MS"/>
              </a:rPr>
              <a:t>have</a:t>
            </a:r>
            <a:r>
              <a:rPr sz="160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E0294A"/>
                </a:solidFill>
                <a:latin typeface="Trebuchet MS"/>
                <a:cs typeface="Trebuchet MS"/>
              </a:rPr>
              <a:t>struggled</a:t>
            </a:r>
            <a:endParaRPr sz="1600">
              <a:latin typeface="Trebuchet MS"/>
              <a:cs typeface="Trebuchet MS"/>
            </a:endParaRPr>
          </a:p>
          <a:p>
            <a:pPr marL="298450" marR="126364" indent="-285750">
              <a:lnSpc>
                <a:spcPts val="1900"/>
              </a:lnSpc>
              <a:spcBef>
                <a:spcPts val="8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Horticulture chain development </a:t>
            </a:r>
            <a:r>
              <a:rPr sz="1600" spc="-15" dirty="0">
                <a:latin typeface="Calibri Light"/>
                <a:cs typeface="Calibri Light"/>
              </a:rPr>
              <a:t>for </a:t>
            </a:r>
            <a:r>
              <a:rPr sz="1600" spc="-10" dirty="0">
                <a:latin typeface="Calibri Light"/>
                <a:cs typeface="Calibri Light"/>
              </a:rPr>
              <a:t> low-income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local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markets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is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difficult.</a:t>
            </a:r>
            <a:endParaRPr sz="1600">
              <a:latin typeface="Calibri Light"/>
              <a:cs typeface="Calibri Light"/>
            </a:endParaRPr>
          </a:p>
          <a:p>
            <a:pPr marL="298450" marR="55880" indent="-285750">
              <a:lnSpc>
                <a:spcPct val="991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40" dirty="0">
                <a:latin typeface="Calibri Light"/>
                <a:cs typeface="Calibri Light"/>
              </a:rPr>
              <a:t>You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tend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to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compete </a:t>
            </a:r>
            <a:r>
              <a:rPr sz="1600" spc="-5" dirty="0">
                <a:latin typeface="Calibri Light"/>
                <a:cs typeface="Calibri Light"/>
              </a:rPr>
              <a:t>with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mass 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produced subsistence </a:t>
            </a:r>
            <a:r>
              <a:rPr sz="1600" spc="-10" dirty="0">
                <a:latin typeface="Calibri Light"/>
                <a:cs typeface="Calibri Light"/>
              </a:rPr>
              <a:t>crops </a:t>
            </a:r>
            <a:r>
              <a:rPr sz="1600" spc="-5" dirty="0">
                <a:latin typeface="Calibri Light"/>
                <a:cs typeface="Calibri Light"/>
              </a:rPr>
              <a:t>amongst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a </a:t>
            </a:r>
            <a:r>
              <a:rPr sz="1600" spc="-5" dirty="0">
                <a:latin typeface="Calibri Light"/>
                <a:cs typeface="Calibri Light"/>
              </a:rPr>
              <a:t>population with low </a:t>
            </a:r>
            <a:r>
              <a:rPr sz="1600" dirty="0">
                <a:latin typeface="Calibri Light"/>
                <a:cs typeface="Calibri Light"/>
              </a:rPr>
              <a:t>disposable 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income. </a:t>
            </a:r>
            <a:r>
              <a:rPr sz="1600" dirty="0">
                <a:latin typeface="Calibri Light"/>
                <a:cs typeface="Calibri Light"/>
              </a:rPr>
              <a:t>Or </a:t>
            </a:r>
            <a:r>
              <a:rPr sz="1600" spc="-10" dirty="0">
                <a:latin typeface="Calibri Light"/>
                <a:cs typeface="Calibri Light"/>
              </a:rPr>
              <a:t>you </a:t>
            </a:r>
            <a:r>
              <a:rPr sz="1600" spc="-5" dirty="0">
                <a:latin typeface="Calibri Light"/>
                <a:cs typeface="Calibri Light"/>
              </a:rPr>
              <a:t>need an </a:t>
            </a:r>
            <a:r>
              <a:rPr sz="1600" dirty="0">
                <a:latin typeface="Calibri Light"/>
                <a:cs typeface="Calibri Light"/>
              </a:rPr>
              <a:t>urban or 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export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market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that</a:t>
            </a:r>
            <a:r>
              <a:rPr sz="1600" spc="-10" dirty="0">
                <a:latin typeface="Calibri Light"/>
                <a:cs typeface="Calibri Light"/>
              </a:rPr>
              <a:t> can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20" dirty="0">
                <a:latin typeface="Calibri Light"/>
                <a:cs typeface="Calibri Light"/>
              </a:rPr>
              <a:t>afford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this.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ts val="1910"/>
              </a:lnSpc>
              <a:spcBef>
                <a:spcPts val="75"/>
              </a:spcBef>
            </a:pPr>
            <a:r>
              <a:rPr sz="1600" spc="114" dirty="0">
                <a:solidFill>
                  <a:srgbClr val="E0294A"/>
                </a:solidFill>
                <a:latin typeface="Trebuchet MS"/>
                <a:cs typeface="Trebuchet MS"/>
              </a:rPr>
              <a:t>Low</a:t>
            </a:r>
            <a:r>
              <a:rPr sz="1600" spc="-9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E0294A"/>
                </a:solidFill>
                <a:latin typeface="Trebuchet MS"/>
                <a:cs typeface="Trebuchet MS"/>
              </a:rPr>
              <a:t>organisation</a:t>
            </a:r>
            <a:r>
              <a:rPr sz="160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25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600" spc="-9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E0294A"/>
                </a:solidFill>
                <a:latin typeface="Trebuchet MS"/>
                <a:cs typeface="Trebuchet MS"/>
              </a:rPr>
              <a:t>the</a:t>
            </a:r>
            <a:r>
              <a:rPr sz="160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E0294A"/>
                </a:solidFill>
                <a:latin typeface="Trebuchet MS"/>
                <a:cs typeface="Trebuchet MS"/>
              </a:rPr>
              <a:t>chain</a:t>
            </a:r>
            <a:endParaRPr sz="1600">
              <a:latin typeface="Trebuchet MS"/>
              <a:cs typeface="Trebuchet MS"/>
            </a:endParaRPr>
          </a:p>
          <a:p>
            <a:pPr marL="298450" marR="5080" indent="-285750">
              <a:lnSpc>
                <a:spcPts val="1900"/>
              </a:lnSpc>
              <a:spcBef>
                <a:spcPts val="65"/>
              </a:spcBef>
              <a:buFont typeface="Arial MT"/>
              <a:buChar char="•"/>
              <a:tabLst>
                <a:tab pos="344170" algn="l"/>
                <a:tab pos="344805" algn="l"/>
              </a:tabLst>
            </a:pPr>
            <a:r>
              <a:rPr dirty="0"/>
              <a:t>	</a:t>
            </a:r>
            <a:r>
              <a:rPr sz="1600" spc="-5" dirty="0">
                <a:latin typeface="Calibri Light"/>
                <a:cs typeface="Calibri Light"/>
              </a:rPr>
              <a:t>New </a:t>
            </a:r>
            <a:r>
              <a:rPr sz="1600" spc="-10" dirty="0">
                <a:latin typeface="Calibri Light"/>
                <a:cs typeface="Calibri Light"/>
              </a:rPr>
              <a:t>routes to </a:t>
            </a:r>
            <a:r>
              <a:rPr sz="1600" spc="-15" dirty="0">
                <a:latin typeface="Calibri Light"/>
                <a:cs typeface="Calibri Light"/>
              </a:rPr>
              <a:t>market </a:t>
            </a:r>
            <a:r>
              <a:rPr sz="1600" spc="-5" dirty="0">
                <a:latin typeface="Calibri Light"/>
                <a:cs typeface="Calibri Light"/>
              </a:rPr>
              <a:t>will need </a:t>
            </a:r>
            <a:r>
              <a:rPr sz="1600" spc="-10" dirty="0">
                <a:latin typeface="Calibri Light"/>
                <a:cs typeface="Calibri Light"/>
              </a:rPr>
              <a:t>to </a:t>
            </a:r>
            <a:r>
              <a:rPr sz="1600" dirty="0">
                <a:latin typeface="Calibri Light"/>
                <a:cs typeface="Calibri Light"/>
              </a:rPr>
              <a:t>be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developed-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especially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urban</a:t>
            </a:r>
            <a:endParaRPr sz="1600">
              <a:latin typeface="Calibri Light"/>
              <a:cs typeface="Calibri Light"/>
            </a:endParaRPr>
          </a:p>
          <a:p>
            <a:pPr marL="298450" marR="150495" indent="-285750">
              <a:lnSpc>
                <a:spcPts val="1900"/>
              </a:lnSpc>
              <a:spcBef>
                <a:spcPts val="2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latin typeface="Calibri Light"/>
                <a:cs typeface="Calibri Light"/>
              </a:rPr>
              <a:t>Previous </a:t>
            </a:r>
            <a:r>
              <a:rPr sz="1600" spc="-5" dirty="0">
                <a:latin typeface="Calibri Light"/>
                <a:cs typeface="Calibri Light"/>
              </a:rPr>
              <a:t>experience </a:t>
            </a:r>
            <a:r>
              <a:rPr sz="1600" dirty="0">
                <a:latin typeface="Calibri Light"/>
                <a:cs typeface="Calibri Light"/>
              </a:rPr>
              <a:t>has </a:t>
            </a:r>
            <a:r>
              <a:rPr sz="1600" spc="-5" dirty="0">
                <a:latin typeface="Calibri Light"/>
                <a:cs typeface="Calibri Light"/>
              </a:rPr>
              <a:t>shown that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collectors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are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a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critical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missing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link.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6857" y="1212850"/>
            <a:ext cx="4382135" cy="2976880"/>
            <a:chOff x="3916857" y="1212850"/>
            <a:chExt cx="4382135" cy="2976880"/>
          </a:xfrm>
        </p:grpSpPr>
        <p:sp>
          <p:nvSpPr>
            <p:cNvPr id="3" name="object 3"/>
            <p:cNvSpPr/>
            <p:nvPr/>
          </p:nvSpPr>
          <p:spPr>
            <a:xfrm>
              <a:off x="6104852" y="1219199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15240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0818" y="2743199"/>
              <a:ext cx="2188845" cy="1427480"/>
            </a:xfrm>
            <a:custGeom>
              <a:avLst/>
              <a:gdLst/>
              <a:ahLst/>
              <a:cxnLst/>
              <a:rect l="l" t="t" r="r" b="b"/>
              <a:pathLst>
                <a:path w="2188845" h="1427479">
                  <a:moveTo>
                    <a:pt x="2188718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0" y="1427480"/>
                  </a:lnTo>
                  <a:lnTo>
                    <a:pt x="5181" y="1427480"/>
                  </a:lnTo>
                  <a:lnTo>
                    <a:pt x="5181" y="21170"/>
                  </a:lnTo>
                  <a:lnTo>
                    <a:pt x="2062581" y="21170"/>
                  </a:lnTo>
                  <a:lnTo>
                    <a:pt x="2062581" y="1427480"/>
                  </a:lnTo>
                  <a:lnTo>
                    <a:pt x="2188718" y="1427480"/>
                  </a:lnTo>
                  <a:lnTo>
                    <a:pt x="2188718" y="21170"/>
                  </a:lnTo>
                  <a:lnTo>
                    <a:pt x="2188718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0818" y="2743200"/>
              <a:ext cx="2188845" cy="1427480"/>
            </a:xfrm>
            <a:custGeom>
              <a:avLst/>
              <a:gdLst/>
              <a:ahLst/>
              <a:cxnLst/>
              <a:rect l="l" t="t" r="r" b="b"/>
              <a:pathLst>
                <a:path w="2188845" h="1427479">
                  <a:moveTo>
                    <a:pt x="0" y="0"/>
                  </a:moveTo>
                  <a:lnTo>
                    <a:pt x="2188714" y="0"/>
                  </a:lnTo>
                  <a:lnTo>
                    <a:pt x="2188714" y="1427482"/>
                  </a:lnTo>
                  <a:lnTo>
                    <a:pt x="0" y="142748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3208" y="1219199"/>
              <a:ext cx="2172970" cy="1510665"/>
            </a:xfrm>
            <a:custGeom>
              <a:avLst/>
              <a:gdLst/>
              <a:ahLst/>
              <a:cxnLst/>
              <a:rect l="l" t="t" r="r" b="b"/>
              <a:pathLst>
                <a:path w="2172970" h="1510664">
                  <a:moveTo>
                    <a:pt x="21727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0" y="1510449"/>
                  </a:lnTo>
                  <a:lnTo>
                    <a:pt x="2172792" y="1510449"/>
                  </a:lnTo>
                  <a:lnTo>
                    <a:pt x="2172792" y="152400"/>
                  </a:lnTo>
                  <a:lnTo>
                    <a:pt x="2172792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23207" y="1219200"/>
              <a:ext cx="2172970" cy="1510665"/>
            </a:xfrm>
            <a:custGeom>
              <a:avLst/>
              <a:gdLst/>
              <a:ahLst/>
              <a:cxnLst/>
              <a:rect l="l" t="t" r="r" b="b"/>
              <a:pathLst>
                <a:path w="2172970" h="1510664">
                  <a:moveTo>
                    <a:pt x="0" y="0"/>
                  </a:moveTo>
                  <a:lnTo>
                    <a:pt x="2172790" y="0"/>
                  </a:lnTo>
                  <a:lnTo>
                    <a:pt x="2172790" y="1510452"/>
                  </a:lnTo>
                  <a:lnTo>
                    <a:pt x="0" y="151045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1977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</a:rPr>
              <a:t>Fruit</a:t>
            </a:r>
            <a:r>
              <a:rPr sz="1800" spc="-114" dirty="0">
                <a:solidFill>
                  <a:srgbClr val="595959"/>
                </a:solidFill>
              </a:rPr>
              <a:t> </a:t>
            </a:r>
            <a:r>
              <a:rPr sz="1800" spc="95" dirty="0">
                <a:solidFill>
                  <a:srgbClr val="595959"/>
                </a:solidFill>
              </a:rPr>
              <a:t>Crops-</a:t>
            </a:r>
            <a:r>
              <a:rPr sz="1800" spc="-114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Citrus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250190" y="812517"/>
            <a:ext cx="3302000" cy="19723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95" dirty="0">
                <a:solidFill>
                  <a:srgbClr val="E0294A"/>
                </a:solidFill>
                <a:latin typeface="Trebuchet MS"/>
                <a:cs typeface="Trebuchet MS"/>
              </a:rPr>
              <a:t>Small</a:t>
            </a:r>
            <a:r>
              <a:rPr sz="15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E0294A"/>
                </a:solidFill>
                <a:latin typeface="Trebuchet MS"/>
                <a:cs typeface="Trebuchet MS"/>
              </a:rPr>
              <a:t>Market</a:t>
            </a:r>
            <a:r>
              <a:rPr sz="15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E0294A"/>
                </a:solidFill>
                <a:latin typeface="Trebuchet MS"/>
                <a:cs typeface="Trebuchet MS"/>
              </a:rPr>
              <a:t>Opportunity</a:t>
            </a:r>
            <a:endParaRPr sz="155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1299"/>
              </a:lnSpc>
              <a:spcBef>
                <a:spcPts val="1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Imports </a:t>
            </a:r>
            <a:r>
              <a:rPr sz="1600" spc="-10" dirty="0">
                <a:latin typeface="Calibri Light"/>
                <a:cs typeface="Calibri Light"/>
              </a:rPr>
              <a:t>to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Malawi are generally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of 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Mediterranean</a:t>
            </a:r>
            <a:r>
              <a:rPr sz="1600" spc="-5" dirty="0">
                <a:latin typeface="Calibri Light"/>
                <a:cs typeface="Calibri Light"/>
              </a:rPr>
              <a:t> fruits</a:t>
            </a:r>
            <a:r>
              <a:rPr sz="1600" dirty="0">
                <a:latin typeface="Calibri Light"/>
                <a:cs typeface="Calibri Light"/>
              </a:rPr>
              <a:t> and</a:t>
            </a:r>
            <a:r>
              <a:rPr sz="1600" spc="-5" dirty="0">
                <a:latin typeface="Calibri Light"/>
                <a:cs typeface="Calibri Light"/>
              </a:rPr>
              <a:t> citrus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from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South </a:t>
            </a:r>
            <a:r>
              <a:rPr sz="1600" spc="-10" dirty="0">
                <a:latin typeface="Calibri Light"/>
                <a:cs typeface="Calibri Light"/>
              </a:rPr>
              <a:t>Africa</a:t>
            </a:r>
            <a:endParaRPr sz="1600">
              <a:latin typeface="Calibri Light"/>
              <a:cs typeface="Calibri Light"/>
            </a:endParaRPr>
          </a:p>
          <a:p>
            <a:pPr marL="298450" marR="149225" indent="-285750">
              <a:lnSpc>
                <a:spcPts val="1900"/>
              </a:lnSpc>
              <a:spcBef>
                <a:spcPts val="5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Calibri Light"/>
                <a:cs typeface="Calibri Light"/>
              </a:rPr>
              <a:t>The </a:t>
            </a:r>
            <a:r>
              <a:rPr sz="1600" spc="-10" dirty="0">
                <a:latin typeface="Calibri Light"/>
                <a:cs typeface="Calibri Light"/>
              </a:rPr>
              <a:t>scale </a:t>
            </a:r>
            <a:r>
              <a:rPr sz="1600" dirty="0">
                <a:latin typeface="Calibri Light"/>
                <a:cs typeface="Calibri Light"/>
              </a:rPr>
              <a:t>of these </a:t>
            </a:r>
            <a:r>
              <a:rPr sz="1600" spc="-5" dirty="0">
                <a:latin typeface="Calibri Light"/>
                <a:cs typeface="Calibri Light"/>
              </a:rPr>
              <a:t>imports is small-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approximately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&lt;$2m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in</a:t>
            </a:r>
            <a:r>
              <a:rPr sz="1600" dirty="0">
                <a:latin typeface="Calibri Light"/>
                <a:cs typeface="Calibri Light"/>
              </a:rPr>
              <a:t> 2019</a:t>
            </a:r>
            <a:endParaRPr sz="1600">
              <a:latin typeface="Calibri Light"/>
              <a:cs typeface="Calibri Light"/>
            </a:endParaRPr>
          </a:p>
          <a:p>
            <a:pPr marL="298450" marR="393065" indent="-285750">
              <a:lnSpc>
                <a:spcPts val="1900"/>
              </a:lnSpc>
              <a:spcBef>
                <a:spcPts val="1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Calibri Light"/>
                <a:cs typeface="Calibri Light"/>
              </a:rPr>
              <a:t>So the </a:t>
            </a:r>
            <a:r>
              <a:rPr sz="1600" spc="-10" dirty="0">
                <a:latin typeface="Calibri Light"/>
                <a:cs typeface="Calibri Light"/>
              </a:rPr>
              <a:t>local </a:t>
            </a:r>
            <a:r>
              <a:rPr sz="1600" spc="-20" dirty="0">
                <a:latin typeface="Calibri Light"/>
                <a:cs typeface="Calibri Light"/>
              </a:rPr>
              <a:t>market </a:t>
            </a:r>
            <a:r>
              <a:rPr sz="1600" dirty="0">
                <a:latin typeface="Calibri Light"/>
                <a:cs typeface="Calibri Light"/>
              </a:rPr>
              <a:t>- </a:t>
            </a:r>
            <a:r>
              <a:rPr sz="1600" spc="-10" dirty="0">
                <a:latin typeface="Calibri Light"/>
                <a:cs typeface="Calibri Light"/>
              </a:rPr>
              <a:t>even </a:t>
            </a:r>
            <a:r>
              <a:rPr sz="1600" spc="-5" dirty="0">
                <a:latin typeface="Calibri Light"/>
                <a:cs typeface="Calibri Light"/>
              </a:rPr>
              <a:t>when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quadrupled</a:t>
            </a:r>
            <a:r>
              <a:rPr sz="1600" spc="-5" dirty="0">
                <a:latin typeface="Calibri Light"/>
                <a:cs typeface="Calibri Light"/>
              </a:rPr>
              <a:t> is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small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~$8m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190" y="3010125"/>
            <a:ext cx="3208020" cy="993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75" dirty="0">
                <a:solidFill>
                  <a:srgbClr val="E0294A"/>
                </a:solidFill>
                <a:latin typeface="Trebuchet MS"/>
                <a:cs typeface="Trebuchet MS"/>
              </a:rPr>
              <a:t>Competitiveness</a:t>
            </a:r>
            <a:endParaRPr sz="1550">
              <a:latin typeface="Trebuchet MS"/>
              <a:cs typeface="Trebuchet MS"/>
            </a:endParaRPr>
          </a:p>
          <a:p>
            <a:pPr marL="298450" marR="5080" indent="-285750">
              <a:lnSpc>
                <a:spcPct val="99400"/>
              </a:lnSpc>
              <a:spcBef>
                <a:spcPts val="2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latin typeface="Calibri Light"/>
                <a:cs typeface="Calibri Light"/>
              </a:rPr>
              <a:t>Malawian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producers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would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be 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competing with </a:t>
            </a:r>
            <a:r>
              <a:rPr sz="1600" dirty="0">
                <a:latin typeface="Calibri Light"/>
                <a:cs typeface="Calibri Light"/>
              </a:rPr>
              <a:t>S </a:t>
            </a:r>
            <a:r>
              <a:rPr sz="1600" spc="-10" dirty="0">
                <a:latin typeface="Calibri Light"/>
                <a:cs typeface="Calibri Light"/>
              </a:rPr>
              <a:t>Africa- </a:t>
            </a:r>
            <a:r>
              <a:rPr sz="1600" dirty="0">
                <a:latin typeface="Calibri Light"/>
                <a:cs typeface="Calibri Light"/>
              </a:rPr>
              <a:t>the </a:t>
            </a:r>
            <a:r>
              <a:rPr sz="1600" spc="-10" dirty="0">
                <a:latin typeface="Calibri Light"/>
                <a:cs typeface="Calibri Light"/>
              </a:rPr>
              <a:t>largest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exporter </a:t>
            </a:r>
            <a:r>
              <a:rPr sz="1600" dirty="0">
                <a:latin typeface="Calibri Light"/>
                <a:cs typeface="Calibri Light"/>
              </a:rPr>
              <a:t>of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citrus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in</a:t>
            </a:r>
            <a:r>
              <a:rPr sz="1600" dirty="0">
                <a:latin typeface="Calibri Light"/>
                <a:cs typeface="Calibri Light"/>
              </a:rPr>
              <a:t> the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world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190" y="4468876"/>
            <a:ext cx="3493135" cy="754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600" i="1" spc="-5" dirty="0">
                <a:latin typeface="Calibri Light"/>
                <a:cs typeface="Calibri Light"/>
              </a:rPr>
              <a:t>There </a:t>
            </a:r>
            <a:r>
              <a:rPr sz="1600" i="1" dirty="0">
                <a:latin typeface="Calibri Light"/>
                <a:cs typeface="Calibri Light"/>
              </a:rPr>
              <a:t>is </a:t>
            </a:r>
            <a:r>
              <a:rPr sz="1600" i="1" spc="-5" dirty="0">
                <a:latin typeface="Calibri Light"/>
                <a:cs typeface="Calibri Light"/>
              </a:rPr>
              <a:t>only </a:t>
            </a:r>
            <a:r>
              <a:rPr sz="1600" i="1" spc="-20" dirty="0">
                <a:latin typeface="Calibri Light"/>
                <a:cs typeface="Calibri Light"/>
              </a:rPr>
              <a:t>Tangerine</a:t>
            </a:r>
            <a:r>
              <a:rPr sz="1600" i="1" dirty="0">
                <a:latin typeface="Calibri Light"/>
                <a:cs typeface="Calibri Light"/>
              </a:rPr>
              <a:t> </a:t>
            </a:r>
            <a:r>
              <a:rPr sz="1600" i="1" spc="-5" dirty="0">
                <a:latin typeface="Calibri Light"/>
                <a:cs typeface="Calibri Light"/>
              </a:rPr>
              <a:t>in Malawi</a:t>
            </a:r>
            <a:r>
              <a:rPr sz="1600" i="1" dirty="0">
                <a:latin typeface="Calibri Light"/>
                <a:cs typeface="Calibri Light"/>
              </a:rPr>
              <a:t> </a:t>
            </a:r>
            <a:r>
              <a:rPr sz="1600" i="1" spc="-5" dirty="0">
                <a:latin typeface="Calibri Light"/>
                <a:cs typeface="Calibri Light"/>
              </a:rPr>
              <a:t>in </a:t>
            </a:r>
            <a:r>
              <a:rPr sz="1600" i="1" dirty="0">
                <a:latin typeface="Calibri Light"/>
                <a:cs typeface="Calibri Light"/>
              </a:rPr>
              <a:t> </a:t>
            </a:r>
            <a:r>
              <a:rPr sz="1600" i="1" spc="-10" dirty="0">
                <a:latin typeface="Calibri Light"/>
                <a:cs typeface="Calibri Light"/>
              </a:rPr>
              <a:t>Mwaza, </a:t>
            </a:r>
            <a:r>
              <a:rPr sz="1600" i="1" dirty="0">
                <a:latin typeface="Calibri Light"/>
                <a:cs typeface="Calibri Light"/>
              </a:rPr>
              <a:t>This </a:t>
            </a:r>
            <a:r>
              <a:rPr sz="1600" i="1" spc="-5" dirty="0">
                <a:latin typeface="Calibri Light"/>
                <a:cs typeface="Calibri Light"/>
              </a:rPr>
              <a:t>district </a:t>
            </a:r>
            <a:r>
              <a:rPr sz="1600" i="1" dirty="0">
                <a:latin typeface="Calibri Light"/>
                <a:cs typeface="Calibri Light"/>
              </a:rPr>
              <a:t>is </a:t>
            </a:r>
            <a:r>
              <a:rPr sz="1600" i="1" spc="-5" dirty="0">
                <a:solidFill>
                  <a:srgbClr val="E0294A"/>
                </a:solidFill>
                <a:latin typeface="Calibri Light"/>
                <a:cs typeface="Calibri Light"/>
              </a:rPr>
              <a:t>out of geographical </a:t>
            </a:r>
            <a:r>
              <a:rPr sz="1600" i="1" dirty="0">
                <a:solidFill>
                  <a:srgbClr val="E0294A"/>
                </a:solidFill>
                <a:latin typeface="Calibri Light"/>
                <a:cs typeface="Calibri Light"/>
              </a:rPr>
              <a:t> scope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6861" y="3241773"/>
            <a:ext cx="3620770" cy="17284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50" dirty="0">
                <a:solidFill>
                  <a:srgbClr val="E0294A"/>
                </a:solidFill>
                <a:latin typeface="Trebuchet MS"/>
                <a:cs typeface="Trebuchet MS"/>
              </a:rPr>
              <a:t>Greenfield</a:t>
            </a:r>
            <a:r>
              <a:rPr sz="15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E0294A"/>
                </a:solidFill>
                <a:latin typeface="Trebuchet MS"/>
                <a:cs typeface="Trebuchet MS"/>
              </a:rPr>
              <a:t>Investment</a:t>
            </a:r>
            <a:endParaRPr sz="1550">
              <a:latin typeface="Trebuchet MS"/>
              <a:cs typeface="Trebuchet MS"/>
            </a:endParaRPr>
          </a:p>
          <a:p>
            <a:pPr marL="298450" marR="101600" indent="-285750">
              <a:lnSpc>
                <a:spcPts val="1900"/>
              </a:lnSpc>
              <a:spcBef>
                <a:spcPts val="9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Calibri Light"/>
                <a:cs typeface="Calibri Light"/>
              </a:rPr>
              <a:t>The</a:t>
            </a:r>
            <a:r>
              <a:rPr sz="1600" spc="-10" dirty="0">
                <a:latin typeface="Calibri Light"/>
                <a:cs typeface="Calibri Light"/>
              </a:rPr>
              <a:t> experimental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nature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of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this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chain, </a:t>
            </a:r>
            <a:r>
              <a:rPr sz="1600" dirty="0">
                <a:latin typeface="Calibri Light"/>
                <a:cs typeface="Calibri Light"/>
              </a:rPr>
              <a:t> the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long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timelines </a:t>
            </a:r>
            <a:r>
              <a:rPr sz="1600" spc="-15" dirty="0">
                <a:latin typeface="Calibri Light"/>
                <a:cs typeface="Calibri Light"/>
              </a:rPr>
              <a:t>for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positive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revenues</a:t>
            </a:r>
            <a:endParaRPr sz="1600">
              <a:latin typeface="Calibri Light"/>
              <a:cs typeface="Calibri Light"/>
            </a:endParaRPr>
          </a:p>
          <a:p>
            <a:pPr marL="298450" marR="5080">
              <a:lnSpc>
                <a:spcPts val="1900"/>
              </a:lnSpc>
              <a:spcBef>
                <a:spcPts val="110"/>
              </a:spcBef>
            </a:pPr>
            <a:r>
              <a:rPr sz="1600" dirty="0">
                <a:latin typeface="Calibri Light"/>
                <a:cs typeface="Calibri Light"/>
              </a:rPr>
              <a:t>and the </a:t>
            </a:r>
            <a:r>
              <a:rPr sz="1600" spc="-5" dirty="0">
                <a:latin typeface="Calibri Light"/>
                <a:cs typeface="Calibri Light"/>
              </a:rPr>
              <a:t>lack </a:t>
            </a:r>
            <a:r>
              <a:rPr sz="1600" dirty="0">
                <a:latin typeface="Calibri Light"/>
                <a:cs typeface="Calibri Light"/>
              </a:rPr>
              <a:t>of </a:t>
            </a:r>
            <a:r>
              <a:rPr sz="1600" spc="-10" dirty="0">
                <a:latin typeface="Calibri Light"/>
                <a:cs typeface="Calibri Light"/>
              </a:rPr>
              <a:t>organisation </a:t>
            </a:r>
            <a:r>
              <a:rPr sz="1600" dirty="0">
                <a:latin typeface="Calibri Light"/>
                <a:cs typeface="Calibri Light"/>
              </a:rPr>
              <a:t>of the </a:t>
            </a:r>
            <a:r>
              <a:rPr sz="1600" spc="-10" dirty="0">
                <a:latin typeface="Calibri Light"/>
                <a:cs typeface="Calibri Light"/>
              </a:rPr>
              <a:t>value </a:t>
            </a:r>
            <a:r>
              <a:rPr sz="1600" spc="-5" dirty="0">
                <a:latin typeface="Calibri Light"/>
                <a:cs typeface="Calibri Light"/>
              </a:rPr>
              <a:t> chain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all mean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that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this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is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a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greenfield 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investment. </a:t>
            </a:r>
            <a:r>
              <a:rPr sz="1600" spc="-5" dirty="0">
                <a:latin typeface="Calibri Light"/>
                <a:cs typeface="Calibri Light"/>
              </a:rPr>
              <a:t>Access </a:t>
            </a:r>
            <a:r>
              <a:rPr sz="1600" spc="-10" dirty="0">
                <a:latin typeface="Calibri Light"/>
                <a:cs typeface="Calibri Light"/>
              </a:rPr>
              <a:t>to </a:t>
            </a:r>
            <a:r>
              <a:rPr sz="1600" spc="-5" dirty="0">
                <a:latin typeface="Calibri Light"/>
                <a:cs typeface="Calibri Light"/>
              </a:rPr>
              <a:t>finance will </a:t>
            </a:r>
            <a:r>
              <a:rPr sz="1600" dirty="0">
                <a:latin typeface="Calibri Light"/>
                <a:cs typeface="Calibri Light"/>
              </a:rPr>
              <a:t>not be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straightforward.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6861" y="4957796"/>
            <a:ext cx="2716530" cy="5054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1550" spc="185" dirty="0">
                <a:solidFill>
                  <a:srgbClr val="E0294A"/>
                </a:solidFill>
                <a:latin typeface="Trebuchet MS"/>
                <a:cs typeface="Trebuchet MS"/>
              </a:rPr>
              <a:t>No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E0294A"/>
                </a:solidFill>
                <a:latin typeface="Trebuchet MS"/>
                <a:cs typeface="Trebuchet MS"/>
              </a:rPr>
              <a:t>Complimentary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E0294A"/>
                </a:solidFill>
                <a:latin typeface="Trebuchet MS"/>
                <a:cs typeface="Trebuchet MS"/>
              </a:rPr>
              <a:t>Policy</a:t>
            </a:r>
            <a:r>
              <a:rPr sz="1550" spc="-6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E0294A"/>
                </a:solidFill>
                <a:latin typeface="Trebuchet MS"/>
                <a:cs typeface="Trebuchet MS"/>
              </a:rPr>
              <a:t>or </a:t>
            </a:r>
            <a:r>
              <a:rPr sz="1550" spc="-45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E0294A"/>
                </a:solidFill>
                <a:latin typeface="Trebuchet MS"/>
                <a:cs typeface="Trebuchet MS"/>
              </a:rPr>
              <a:t>Programs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66861" y="5438139"/>
            <a:ext cx="358203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900"/>
              </a:lnSpc>
              <a:spcBef>
                <a:spcPts val="18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Calibri Light"/>
                <a:cs typeface="Calibri Light"/>
              </a:rPr>
              <a:t>No </a:t>
            </a:r>
            <a:r>
              <a:rPr sz="1600" spc="-10" dirty="0">
                <a:latin typeface="Calibri Light"/>
                <a:cs typeface="Calibri Light"/>
              </a:rPr>
              <a:t>real examples </a:t>
            </a:r>
            <a:r>
              <a:rPr sz="1600" dirty="0">
                <a:latin typeface="Calibri Light"/>
                <a:cs typeface="Calibri Light"/>
              </a:rPr>
              <a:t>of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large-scale 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investments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or</a:t>
            </a:r>
            <a:r>
              <a:rPr sz="1600" spc="-10" dirty="0">
                <a:latin typeface="Calibri Light"/>
                <a:cs typeface="Calibri Light"/>
              </a:rPr>
              <a:t> resourcing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of</a:t>
            </a:r>
            <a:r>
              <a:rPr sz="1600" spc="-10" dirty="0">
                <a:latin typeface="Calibri Light"/>
                <a:cs typeface="Calibri Light"/>
              </a:rPr>
              <a:t> projects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by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development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agencies,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the</a:t>
            </a:r>
            <a:r>
              <a:rPr sz="1600" spc="-15" dirty="0">
                <a:latin typeface="Calibri Light"/>
                <a:cs typeface="Calibri Light"/>
              </a:rPr>
              <a:t> state,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or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the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52611" y="6160515"/>
            <a:ext cx="11703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Calibri Light"/>
                <a:cs typeface="Calibri Light"/>
              </a:rPr>
              <a:t>private</a:t>
            </a:r>
            <a:r>
              <a:rPr sz="1600" spc="-55" dirty="0">
                <a:latin typeface="Calibri Light"/>
                <a:cs typeface="Calibri Light"/>
              </a:rPr>
              <a:t> </a:t>
            </a:r>
            <a:r>
              <a:rPr sz="1600" spc="-30" dirty="0">
                <a:latin typeface="Calibri Light"/>
                <a:cs typeface="Calibri Light"/>
              </a:rPr>
              <a:t>sector.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4150" y="679450"/>
            <a:ext cx="11824335" cy="5727700"/>
            <a:chOff x="184150" y="679450"/>
            <a:chExt cx="11824335" cy="5727700"/>
          </a:xfrm>
        </p:grpSpPr>
        <p:sp>
          <p:nvSpPr>
            <p:cNvPr id="17" name="object 17"/>
            <p:cNvSpPr/>
            <p:nvPr/>
          </p:nvSpPr>
          <p:spPr>
            <a:xfrm>
              <a:off x="8336601" y="3220720"/>
              <a:ext cx="3665220" cy="3180080"/>
            </a:xfrm>
            <a:custGeom>
              <a:avLst/>
              <a:gdLst/>
              <a:ahLst/>
              <a:cxnLst/>
              <a:rect l="l" t="t" r="r" b="b"/>
              <a:pathLst>
                <a:path w="3665220" h="3180079">
                  <a:moveTo>
                    <a:pt x="47176" y="0"/>
                  </a:moveTo>
                  <a:lnTo>
                    <a:pt x="650131" y="0"/>
                  </a:lnTo>
                  <a:lnTo>
                    <a:pt x="1554562" y="0"/>
                  </a:lnTo>
                  <a:lnTo>
                    <a:pt x="3664905" y="0"/>
                  </a:lnTo>
                  <a:lnTo>
                    <a:pt x="3664905" y="530015"/>
                  </a:lnTo>
                  <a:lnTo>
                    <a:pt x="3664905" y="1325034"/>
                  </a:lnTo>
                  <a:lnTo>
                    <a:pt x="3664905" y="3180083"/>
                  </a:lnTo>
                  <a:lnTo>
                    <a:pt x="1554562" y="3180083"/>
                  </a:lnTo>
                  <a:lnTo>
                    <a:pt x="650131" y="3180083"/>
                  </a:lnTo>
                  <a:lnTo>
                    <a:pt x="47176" y="3180083"/>
                  </a:lnTo>
                  <a:lnTo>
                    <a:pt x="47176" y="1325034"/>
                  </a:lnTo>
                  <a:lnTo>
                    <a:pt x="0" y="588918"/>
                  </a:lnTo>
                  <a:lnTo>
                    <a:pt x="47176" y="530015"/>
                  </a:lnTo>
                  <a:lnTo>
                    <a:pt x="47176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500" y="685800"/>
              <a:ext cx="3713479" cy="4572000"/>
            </a:xfrm>
            <a:custGeom>
              <a:avLst/>
              <a:gdLst/>
              <a:ahLst/>
              <a:cxnLst/>
              <a:rect l="l" t="t" r="r" b="b"/>
              <a:pathLst>
                <a:path w="3713479" h="4572000">
                  <a:moveTo>
                    <a:pt x="0" y="0"/>
                  </a:moveTo>
                  <a:lnTo>
                    <a:pt x="2089151" y="0"/>
                  </a:lnTo>
                  <a:lnTo>
                    <a:pt x="2984501" y="0"/>
                  </a:lnTo>
                  <a:lnTo>
                    <a:pt x="3581402" y="0"/>
                  </a:lnTo>
                  <a:lnTo>
                    <a:pt x="3581402" y="762000"/>
                  </a:lnTo>
                  <a:lnTo>
                    <a:pt x="3713377" y="1410780"/>
                  </a:lnTo>
                  <a:lnTo>
                    <a:pt x="3581402" y="1905001"/>
                  </a:lnTo>
                  <a:lnTo>
                    <a:pt x="3581402" y="4572002"/>
                  </a:lnTo>
                  <a:lnTo>
                    <a:pt x="2984501" y="4572002"/>
                  </a:lnTo>
                  <a:lnTo>
                    <a:pt x="2089151" y="4572002"/>
                  </a:lnTo>
                  <a:lnTo>
                    <a:pt x="0" y="4572002"/>
                  </a:lnTo>
                  <a:lnTo>
                    <a:pt x="0" y="1905001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78837" y="576579"/>
            <a:ext cx="3009900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Calibri Light"/>
                <a:cs typeface="Calibri Light"/>
              </a:rPr>
              <a:t>These </a:t>
            </a:r>
            <a:r>
              <a:rPr sz="1600" spc="-5" dirty="0">
                <a:latin typeface="Calibri Light"/>
                <a:cs typeface="Calibri Light"/>
              </a:rPr>
              <a:t>precision, high income </a:t>
            </a:r>
            <a:r>
              <a:rPr sz="1600" dirty="0">
                <a:latin typeface="Calibri Light"/>
                <a:cs typeface="Calibri Light"/>
              </a:rPr>
              <a:t>per ha, </a:t>
            </a:r>
            <a:r>
              <a:rPr sz="1600" spc="-35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small land </a:t>
            </a:r>
            <a:r>
              <a:rPr sz="1600" spc="-10" dirty="0">
                <a:latin typeface="Calibri Light"/>
                <a:cs typeface="Calibri Light"/>
              </a:rPr>
              <a:t>requirement </a:t>
            </a:r>
            <a:r>
              <a:rPr sz="1600" spc="-5" dirty="0">
                <a:latin typeface="Calibri Light"/>
                <a:cs typeface="Calibri Light"/>
              </a:rPr>
              <a:t>jobs </a:t>
            </a:r>
            <a:r>
              <a:rPr sz="1600" spc="-15" dirty="0">
                <a:latin typeface="Calibri Light"/>
                <a:cs typeface="Calibri Light"/>
              </a:rPr>
              <a:t>are </a:t>
            </a:r>
            <a:r>
              <a:rPr sz="1600" spc="-10" dirty="0">
                <a:latin typeface="Calibri Light"/>
                <a:cs typeface="Calibri Light"/>
              </a:rPr>
              <a:t>well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suited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to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women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and </a:t>
            </a:r>
            <a:r>
              <a:rPr sz="1600" spc="-5" dirty="0">
                <a:latin typeface="Calibri Light"/>
                <a:cs typeface="Calibri Light"/>
              </a:rPr>
              <a:t>youth.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78837" y="1553181"/>
            <a:ext cx="3359150" cy="14878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130" dirty="0">
                <a:solidFill>
                  <a:srgbClr val="E0294A"/>
                </a:solidFill>
                <a:latin typeface="Trebuchet MS"/>
                <a:cs typeface="Trebuchet MS"/>
              </a:rPr>
              <a:t>Slow</a:t>
            </a:r>
            <a:r>
              <a:rPr sz="15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E0294A"/>
                </a:solidFill>
                <a:latin typeface="Trebuchet MS"/>
                <a:cs typeface="Trebuchet MS"/>
              </a:rPr>
              <a:t>rate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5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E0294A"/>
                </a:solidFill>
                <a:latin typeface="Trebuchet MS"/>
                <a:cs typeface="Trebuchet MS"/>
              </a:rPr>
              <a:t>scale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120" dirty="0">
                <a:solidFill>
                  <a:srgbClr val="E0294A"/>
                </a:solidFill>
                <a:latin typeface="Trebuchet MS"/>
                <a:cs typeface="Trebuchet MS"/>
              </a:rPr>
              <a:t>up</a:t>
            </a:r>
            <a:endParaRPr sz="1550">
              <a:latin typeface="Trebuchet MS"/>
              <a:cs typeface="Trebuchet MS"/>
            </a:endParaRPr>
          </a:p>
          <a:p>
            <a:pPr marL="298450" marR="93345" indent="-285750">
              <a:lnSpc>
                <a:spcPts val="1900"/>
              </a:lnSpc>
              <a:spcBef>
                <a:spcPts val="114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Calibri Light"/>
                <a:cs typeface="Calibri Light"/>
              </a:rPr>
              <a:t>The </a:t>
            </a:r>
            <a:r>
              <a:rPr sz="1600" spc="-20" dirty="0">
                <a:latin typeface="Calibri Light"/>
                <a:cs typeface="Calibri Light"/>
              </a:rPr>
              <a:t>rate </a:t>
            </a:r>
            <a:r>
              <a:rPr sz="1600" dirty="0">
                <a:latin typeface="Calibri Light"/>
                <a:cs typeface="Calibri Light"/>
              </a:rPr>
              <a:t>of </a:t>
            </a:r>
            <a:r>
              <a:rPr sz="1600" spc="-10" dirty="0">
                <a:latin typeface="Calibri Light"/>
                <a:cs typeface="Calibri Light"/>
              </a:rPr>
              <a:t>scale </a:t>
            </a:r>
            <a:r>
              <a:rPr sz="1600" dirty="0">
                <a:latin typeface="Calibri Light"/>
                <a:cs typeface="Calibri Light"/>
              </a:rPr>
              <a:t>up of </a:t>
            </a:r>
            <a:r>
              <a:rPr sz="1600" spc="-5" dirty="0">
                <a:latin typeface="Calibri Light"/>
                <a:cs typeface="Calibri Light"/>
              </a:rPr>
              <a:t>fruit </a:t>
            </a:r>
            <a:r>
              <a:rPr sz="1600" spc="-10" dirty="0">
                <a:latin typeface="Calibri Light"/>
                <a:cs typeface="Calibri Light"/>
              </a:rPr>
              <a:t>orchards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is</a:t>
            </a:r>
            <a:r>
              <a:rPr sz="1600" dirty="0">
                <a:latin typeface="Calibri Light"/>
                <a:cs typeface="Calibri Light"/>
              </a:rPr>
              <a:t> &gt;5 </a:t>
            </a:r>
            <a:r>
              <a:rPr sz="1600" spc="-15" dirty="0">
                <a:latin typeface="Calibri Light"/>
                <a:cs typeface="Calibri Light"/>
              </a:rPr>
              <a:t>years.</a:t>
            </a:r>
            <a:endParaRPr sz="1600">
              <a:latin typeface="Calibri Light"/>
              <a:cs typeface="Calibri Light"/>
            </a:endParaRPr>
          </a:p>
          <a:p>
            <a:pPr marL="298450" indent="-285750">
              <a:lnSpc>
                <a:spcPts val="183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Nurseries,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land clearing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and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tree</a:t>
            </a:r>
            <a:endParaRPr sz="1600">
              <a:latin typeface="Calibri Light"/>
              <a:cs typeface="Calibri Light"/>
            </a:endParaRPr>
          </a:p>
          <a:p>
            <a:pPr marL="298450" marR="5080">
              <a:lnSpc>
                <a:spcPts val="1900"/>
              </a:lnSpc>
              <a:spcBef>
                <a:spcPts val="150"/>
              </a:spcBef>
            </a:pPr>
            <a:r>
              <a:rPr sz="1600" spc="-5" dirty="0">
                <a:latin typeface="Calibri Light"/>
                <a:cs typeface="Calibri Light"/>
              </a:rPr>
              <a:t>planting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will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be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needed.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But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the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scale </a:t>
            </a:r>
            <a:r>
              <a:rPr sz="1600" spc="-34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up</a:t>
            </a:r>
            <a:r>
              <a:rPr sz="1600" spc="-5" dirty="0">
                <a:latin typeface="Calibri Light"/>
                <a:cs typeface="Calibri Light"/>
              </a:rPr>
              <a:t> will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be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slow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for</a:t>
            </a:r>
            <a:r>
              <a:rPr sz="1600" spc="-10" dirty="0">
                <a:latin typeface="Calibri Light"/>
                <a:cs typeface="Calibri Light"/>
              </a:rPr>
              <a:t> local </a:t>
            </a:r>
            <a:r>
              <a:rPr sz="1600" spc="-25" dirty="0">
                <a:latin typeface="Calibri Light"/>
                <a:cs typeface="Calibri Light"/>
              </a:rPr>
              <a:t>“investors”.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32250" y="578332"/>
            <a:ext cx="7939405" cy="3585210"/>
            <a:chOff x="4032250" y="578332"/>
            <a:chExt cx="7939405" cy="3585210"/>
          </a:xfrm>
        </p:grpSpPr>
        <p:sp>
          <p:nvSpPr>
            <p:cNvPr id="22" name="object 22"/>
            <p:cNvSpPr/>
            <p:nvPr/>
          </p:nvSpPr>
          <p:spPr>
            <a:xfrm>
              <a:off x="8229848" y="584682"/>
              <a:ext cx="3735704" cy="2540000"/>
            </a:xfrm>
            <a:custGeom>
              <a:avLst/>
              <a:gdLst/>
              <a:ahLst/>
              <a:cxnLst/>
              <a:rect l="l" t="t" r="r" b="b"/>
              <a:pathLst>
                <a:path w="3735704" h="2540000">
                  <a:moveTo>
                    <a:pt x="153929" y="0"/>
                  </a:moveTo>
                  <a:lnTo>
                    <a:pt x="750829" y="0"/>
                  </a:lnTo>
                  <a:lnTo>
                    <a:pt x="1646179" y="0"/>
                  </a:lnTo>
                  <a:lnTo>
                    <a:pt x="3735331" y="0"/>
                  </a:lnTo>
                  <a:lnTo>
                    <a:pt x="3735331" y="423255"/>
                  </a:lnTo>
                  <a:lnTo>
                    <a:pt x="3735331" y="1058131"/>
                  </a:lnTo>
                  <a:lnTo>
                    <a:pt x="3735331" y="2539517"/>
                  </a:lnTo>
                  <a:lnTo>
                    <a:pt x="1646179" y="2539517"/>
                  </a:lnTo>
                  <a:lnTo>
                    <a:pt x="750829" y="2539517"/>
                  </a:lnTo>
                  <a:lnTo>
                    <a:pt x="153929" y="2539517"/>
                  </a:lnTo>
                  <a:lnTo>
                    <a:pt x="153929" y="1058131"/>
                  </a:lnTo>
                  <a:lnTo>
                    <a:pt x="0" y="829585"/>
                  </a:lnTo>
                  <a:lnTo>
                    <a:pt x="153929" y="423255"/>
                  </a:lnTo>
                  <a:lnTo>
                    <a:pt x="153929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38600" y="1371599"/>
              <a:ext cx="4114800" cy="1393190"/>
            </a:xfrm>
            <a:custGeom>
              <a:avLst/>
              <a:gdLst/>
              <a:ahLst/>
              <a:cxnLst/>
              <a:rect l="l" t="t" r="r" b="b"/>
              <a:pathLst>
                <a:path w="4114800" h="1393189">
                  <a:moveTo>
                    <a:pt x="4114800" y="0"/>
                  </a:moveTo>
                  <a:lnTo>
                    <a:pt x="2057400" y="0"/>
                  </a:lnTo>
                  <a:lnTo>
                    <a:pt x="0" y="0"/>
                  </a:lnTo>
                  <a:lnTo>
                    <a:pt x="0" y="1392770"/>
                  </a:lnTo>
                  <a:lnTo>
                    <a:pt x="2057400" y="1392770"/>
                  </a:lnTo>
                  <a:lnTo>
                    <a:pt x="4114800" y="139277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6001" y="1365250"/>
              <a:ext cx="0" cy="2798445"/>
            </a:xfrm>
            <a:custGeom>
              <a:avLst/>
              <a:gdLst/>
              <a:ahLst/>
              <a:cxnLst/>
              <a:rect l="l" t="t" r="r" b="b"/>
              <a:pathLst>
                <a:path h="2798445">
                  <a:moveTo>
                    <a:pt x="0" y="0"/>
                  </a:moveTo>
                  <a:lnTo>
                    <a:pt x="0" y="279823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32250" y="2764367"/>
              <a:ext cx="4127500" cy="0"/>
            </a:xfrm>
            <a:custGeom>
              <a:avLst/>
              <a:gdLst/>
              <a:ahLst/>
              <a:cxnLst/>
              <a:rect l="l" t="t" r="r" b="b"/>
              <a:pathLst>
                <a:path w="4127500">
                  <a:moveTo>
                    <a:pt x="0" y="0"/>
                  </a:moveTo>
                  <a:lnTo>
                    <a:pt x="412750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32250" y="1365250"/>
              <a:ext cx="4127500" cy="2798445"/>
            </a:xfrm>
            <a:custGeom>
              <a:avLst/>
              <a:gdLst/>
              <a:ahLst/>
              <a:cxnLst/>
              <a:rect l="l" t="t" r="r" b="b"/>
              <a:pathLst>
                <a:path w="4127500" h="2798445">
                  <a:moveTo>
                    <a:pt x="6350" y="0"/>
                  </a:moveTo>
                  <a:lnTo>
                    <a:pt x="6350" y="2798235"/>
                  </a:lnTo>
                </a:path>
                <a:path w="4127500" h="2798445">
                  <a:moveTo>
                    <a:pt x="4121152" y="0"/>
                  </a:moveTo>
                  <a:lnTo>
                    <a:pt x="4121152" y="2798235"/>
                  </a:lnTo>
                </a:path>
                <a:path w="4127500" h="2798445">
                  <a:moveTo>
                    <a:pt x="0" y="6350"/>
                  </a:moveTo>
                  <a:lnTo>
                    <a:pt x="4127502" y="6350"/>
                  </a:lnTo>
                </a:path>
                <a:path w="4127500" h="2798445">
                  <a:moveTo>
                    <a:pt x="0" y="2791885"/>
                  </a:moveTo>
                  <a:lnTo>
                    <a:pt x="4127502" y="279188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44950" y="1393923"/>
            <a:ext cx="2044700" cy="5721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4195" marR="362585" indent="-173990">
              <a:lnSpc>
                <a:spcPct val="104000"/>
              </a:lnSpc>
              <a:spcBef>
                <a:spcPts val="30"/>
              </a:spcBef>
            </a:pPr>
            <a:r>
              <a:rPr sz="1750" spc="170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1750" spc="20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750" spc="1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75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750" spc="13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750" spc="-9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750" spc="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750" spc="-5" dirty="0">
                <a:solidFill>
                  <a:srgbClr val="FFFFFF"/>
                </a:solidFill>
                <a:latin typeface="Trebuchet MS"/>
                <a:cs typeface="Trebuchet MS"/>
              </a:rPr>
              <a:t>l  </a:t>
            </a:r>
            <a:r>
              <a:rPr sz="1750" spc="35" dirty="0">
                <a:solidFill>
                  <a:srgbClr val="FFFFFF"/>
                </a:solidFill>
                <a:latin typeface="Trebuchet MS"/>
                <a:cs typeface="Trebuchet MS"/>
              </a:rPr>
              <a:t>Potential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02351" y="1393923"/>
            <a:ext cx="2044700" cy="5721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4195" marR="324485" indent="-212725">
              <a:lnSpc>
                <a:spcPct val="104000"/>
              </a:lnSpc>
              <a:spcBef>
                <a:spcPts val="30"/>
              </a:spcBef>
            </a:pPr>
            <a:r>
              <a:rPr sz="1750" spc="175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1750" spc="14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750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750" spc="1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750" spc="12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750" spc="145" dirty="0">
                <a:solidFill>
                  <a:srgbClr val="FFFFFF"/>
                </a:solidFill>
                <a:latin typeface="Trebuchet MS"/>
                <a:cs typeface="Trebuchet MS"/>
              </a:rPr>
              <a:t>me</a:t>
            </a:r>
            <a:r>
              <a:rPr sz="1750" spc="1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750" spc="-55" dirty="0">
                <a:solidFill>
                  <a:srgbClr val="FFFFFF"/>
                </a:solidFill>
                <a:latin typeface="Trebuchet MS"/>
                <a:cs typeface="Trebuchet MS"/>
              </a:rPr>
              <a:t>t  </a:t>
            </a:r>
            <a:r>
              <a:rPr sz="1750" spc="35" dirty="0">
                <a:solidFill>
                  <a:srgbClr val="FFFFFF"/>
                </a:solidFill>
                <a:latin typeface="Trebuchet MS"/>
                <a:cs typeface="Trebuchet MS"/>
              </a:rPr>
              <a:t>Potential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44950" y="2783417"/>
            <a:ext cx="2044700" cy="1367790"/>
          </a:xfrm>
          <a:prstGeom prst="rect">
            <a:avLst/>
          </a:prstGeom>
          <a:solidFill>
            <a:srgbClr val="313131"/>
          </a:solidFill>
        </p:spPr>
        <p:txBody>
          <a:bodyPr vert="horz" wrap="square" lIns="0" tIns="14604" rIns="0" bIns="0" rtlCol="0">
            <a:spAutoFit/>
          </a:bodyPr>
          <a:lstStyle/>
          <a:p>
            <a:pPr marL="426084">
              <a:lnSpc>
                <a:spcPct val="100000"/>
              </a:lnSpc>
              <a:spcBef>
                <a:spcPts val="114"/>
              </a:spcBef>
            </a:pP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Halo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Effect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2351" y="2784476"/>
            <a:ext cx="2044700" cy="1366520"/>
          </a:xfrm>
          <a:prstGeom prst="rect">
            <a:avLst/>
          </a:prstGeom>
          <a:solidFill>
            <a:srgbClr val="313131"/>
          </a:solidFill>
        </p:spPr>
        <p:txBody>
          <a:bodyPr vert="horz" wrap="square" lIns="0" tIns="10160" rIns="0" bIns="0" rtlCol="0">
            <a:spAutoFit/>
          </a:bodyPr>
          <a:lstStyle/>
          <a:p>
            <a:pPr marL="589280" marR="471170" indent="-110489">
              <a:lnSpc>
                <a:spcPct val="101099"/>
              </a:lnSpc>
              <a:spcBef>
                <a:spcPts val="80"/>
              </a:spcBef>
            </a:pPr>
            <a:r>
              <a:rPr sz="1800" spc="1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800" spc="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sz="1800" spc="120" dirty="0">
                <a:solidFill>
                  <a:srgbClr val="FFFFFF"/>
                </a:solidFill>
                <a:latin typeface="Trebuchet MS"/>
                <a:cs typeface="Trebuchet MS"/>
              </a:rPr>
              <a:t>success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1791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595959"/>
                </a:solidFill>
              </a:rPr>
              <a:t>Spices</a:t>
            </a:r>
            <a:r>
              <a:rPr sz="1800" spc="-114" dirty="0">
                <a:solidFill>
                  <a:srgbClr val="595959"/>
                </a:solidFill>
              </a:rPr>
              <a:t> </a:t>
            </a:r>
            <a:r>
              <a:rPr sz="1800" spc="45" dirty="0">
                <a:solidFill>
                  <a:srgbClr val="595959"/>
                </a:solidFill>
              </a:rPr>
              <a:t>excl</a:t>
            </a:r>
            <a:r>
              <a:rPr sz="1800" spc="-114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chilli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3923207" y="1240370"/>
            <a:ext cx="2209800" cy="1524000"/>
          </a:xfrm>
          <a:custGeom>
            <a:avLst/>
            <a:gdLst/>
            <a:ahLst/>
            <a:cxnLst/>
            <a:rect l="l" t="t" r="r" b="b"/>
            <a:pathLst>
              <a:path w="2209800" h="1524000">
                <a:moveTo>
                  <a:pt x="2209800" y="0"/>
                </a:moveTo>
                <a:lnTo>
                  <a:pt x="0" y="0"/>
                </a:lnTo>
                <a:lnTo>
                  <a:pt x="0" y="1524000"/>
                </a:lnTo>
                <a:lnTo>
                  <a:pt x="2209800" y="1524000"/>
                </a:lnTo>
                <a:lnTo>
                  <a:pt x="22098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49101" y="563342"/>
            <a:ext cx="3317875" cy="5151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90" dirty="0">
                <a:solidFill>
                  <a:srgbClr val="E0294A"/>
                </a:solidFill>
                <a:latin typeface="Trebuchet MS"/>
                <a:cs typeface="Trebuchet MS"/>
              </a:rPr>
              <a:t>Commodity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55" dirty="0">
                <a:solidFill>
                  <a:srgbClr val="E0294A"/>
                </a:solidFill>
                <a:latin typeface="Trebuchet MS"/>
                <a:cs typeface="Trebuchet MS"/>
              </a:rPr>
              <a:t>market</a:t>
            </a:r>
            <a:r>
              <a:rPr sz="1350" spc="-5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45" dirty="0">
                <a:solidFill>
                  <a:srgbClr val="E0294A"/>
                </a:solidFill>
                <a:latin typeface="Trebuchet MS"/>
                <a:cs typeface="Trebuchet MS"/>
              </a:rPr>
              <a:t>price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35" dirty="0">
                <a:solidFill>
                  <a:srgbClr val="E0294A"/>
                </a:solidFill>
                <a:latin typeface="Trebuchet MS"/>
                <a:cs typeface="Trebuchet MS"/>
              </a:rPr>
              <a:t>variations</a:t>
            </a:r>
            <a:endParaRPr sz="135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3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latin typeface="Calibri Light"/>
                <a:cs typeface="Calibri Light"/>
              </a:rPr>
              <a:t>A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good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global </a:t>
            </a:r>
            <a:r>
              <a:rPr sz="1400" spc="-15" dirty="0">
                <a:latin typeface="Calibri Light"/>
                <a:cs typeface="Calibri Light"/>
              </a:rPr>
              <a:t>market today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Pricing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in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spices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very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variable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400">
              <a:latin typeface="Calibri Light"/>
              <a:cs typeface="Calibri Light"/>
            </a:endParaRPr>
          </a:p>
          <a:p>
            <a:pPr marL="12700">
              <a:lnSpc>
                <a:spcPts val="1600"/>
              </a:lnSpc>
            </a:pPr>
            <a:r>
              <a:rPr sz="1350" spc="90" dirty="0">
                <a:solidFill>
                  <a:srgbClr val="E0294A"/>
                </a:solidFill>
                <a:latin typeface="Trebuchet MS"/>
                <a:cs typeface="Trebuchet MS"/>
              </a:rPr>
              <a:t>Large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30" dirty="0">
                <a:solidFill>
                  <a:srgbClr val="E0294A"/>
                </a:solidFill>
                <a:latin typeface="Trebuchet MS"/>
                <a:cs typeface="Trebuchet MS"/>
              </a:rPr>
              <a:t>scale,</a:t>
            </a:r>
            <a:r>
              <a:rPr sz="1350" spc="-5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65" dirty="0">
                <a:solidFill>
                  <a:srgbClr val="E0294A"/>
                </a:solidFill>
                <a:latin typeface="Trebuchet MS"/>
                <a:cs typeface="Trebuchet MS"/>
              </a:rPr>
              <a:t>entrenched</a:t>
            </a:r>
            <a:r>
              <a:rPr sz="1350" spc="-5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60" dirty="0">
                <a:solidFill>
                  <a:srgbClr val="E0294A"/>
                </a:solidFill>
                <a:latin typeface="Trebuchet MS"/>
                <a:cs typeface="Trebuchet MS"/>
              </a:rPr>
              <a:t>competitors</a:t>
            </a:r>
            <a:endParaRPr sz="1350">
              <a:latin typeface="Trebuchet MS"/>
              <a:cs typeface="Trebuchet MS"/>
            </a:endParaRPr>
          </a:p>
          <a:p>
            <a:pPr marL="298450" marR="5080" indent="-285750">
              <a:lnSpc>
                <a:spcPts val="1680"/>
              </a:lnSpc>
              <a:spcBef>
                <a:spcPts val="3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India dominates the spice </a:t>
            </a:r>
            <a:r>
              <a:rPr sz="1400" spc="-10" dirty="0">
                <a:latin typeface="Calibri Light"/>
                <a:cs typeface="Calibri Light"/>
              </a:rPr>
              <a:t>trade, </a:t>
            </a:r>
            <a:r>
              <a:rPr sz="1400" spc="-5" dirty="0">
                <a:latin typeface="Calibri Light"/>
                <a:cs typeface="Calibri Light"/>
              </a:rPr>
              <a:t>alongside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Nigeria,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China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and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other Asian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countries.</a:t>
            </a:r>
            <a:endParaRPr sz="1400">
              <a:latin typeface="Calibri Light"/>
              <a:cs typeface="Calibri Light"/>
            </a:endParaRPr>
          </a:p>
          <a:p>
            <a:pPr marL="298450" marR="704850" indent="-285750">
              <a:lnSpc>
                <a:spcPts val="17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10" dirty="0">
                <a:latin typeface="Calibri Light"/>
                <a:cs typeface="Calibri Light"/>
              </a:rPr>
              <a:t>Buyers </a:t>
            </a:r>
            <a:r>
              <a:rPr sz="1400" spc="-5" dirty="0">
                <a:latin typeface="Calibri Light"/>
                <a:cs typeface="Calibri Light"/>
              </a:rPr>
              <a:t>need </a:t>
            </a:r>
            <a:r>
              <a:rPr sz="1400" spc="-10" dirty="0">
                <a:latin typeface="Calibri Light"/>
                <a:cs typeface="Calibri Light"/>
              </a:rPr>
              <a:t>real reasons to </a:t>
            </a:r>
            <a:r>
              <a:rPr sz="1400" spc="-5" dirty="0">
                <a:latin typeface="Calibri Light"/>
                <a:cs typeface="Calibri Light"/>
              </a:rPr>
              <a:t>look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elsewhere.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3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350" spc="55" dirty="0">
                <a:solidFill>
                  <a:srgbClr val="E0294A"/>
                </a:solidFill>
                <a:latin typeface="Trebuchet MS"/>
                <a:cs typeface="Trebuchet MS"/>
              </a:rPr>
              <a:t>Unlikely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45" dirty="0">
                <a:solidFill>
                  <a:srgbClr val="E0294A"/>
                </a:solidFill>
                <a:latin typeface="Trebuchet MS"/>
                <a:cs typeface="Trebuchet MS"/>
              </a:rPr>
              <a:t>Price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E0294A"/>
                </a:solidFill>
                <a:latin typeface="Trebuchet MS"/>
                <a:cs typeface="Trebuchet MS"/>
              </a:rPr>
              <a:t>Competitiveness</a:t>
            </a:r>
            <a:endParaRPr sz="1350">
              <a:latin typeface="Trebuchet MS"/>
              <a:cs typeface="Trebuchet MS"/>
            </a:endParaRPr>
          </a:p>
          <a:p>
            <a:pPr marL="298450" marR="14604" indent="-285750">
              <a:lnSpc>
                <a:spcPct val="1014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15" dirty="0">
                <a:latin typeface="Calibri Light"/>
                <a:cs typeface="Calibri Light"/>
              </a:rPr>
              <a:t>Low-cost </a:t>
            </a:r>
            <a:r>
              <a:rPr sz="1400" spc="-5" dirty="0">
                <a:latin typeface="Calibri Light"/>
                <a:cs typeface="Calibri Light"/>
              </a:rPr>
              <a:t>competition </a:t>
            </a:r>
            <a:r>
              <a:rPr sz="1400" dirty="0">
                <a:latin typeface="Calibri Light"/>
                <a:cs typeface="Calibri Light"/>
              </a:rPr>
              <a:t>is </a:t>
            </a:r>
            <a:r>
              <a:rPr sz="1400" spc="-10" dirty="0">
                <a:latin typeface="Calibri Light"/>
                <a:cs typeface="Calibri Light"/>
              </a:rPr>
              <a:t>unlikely </a:t>
            </a:r>
            <a:r>
              <a:rPr sz="1400" dirty="0">
                <a:latin typeface="Calibri Light"/>
                <a:cs typeface="Calibri Light"/>
              </a:rPr>
              <a:t>in </a:t>
            </a:r>
            <a:r>
              <a:rPr sz="1400" spc="-5" dirty="0">
                <a:latin typeface="Calibri Light"/>
                <a:cs typeface="Calibri Light"/>
              </a:rPr>
              <a:t>Malawi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because of higher </a:t>
            </a:r>
            <a:r>
              <a:rPr sz="1400" spc="-10" dirty="0">
                <a:latin typeface="Calibri Light"/>
                <a:cs typeface="Calibri Light"/>
              </a:rPr>
              <a:t>freight costs</a:t>
            </a:r>
            <a:r>
              <a:rPr sz="1400" spc="-5" dirty="0">
                <a:latin typeface="Calibri Light"/>
                <a:cs typeface="Calibri Light"/>
              </a:rPr>
              <a:t> and </a:t>
            </a:r>
            <a:r>
              <a:rPr sz="1400" spc="-10" dirty="0">
                <a:latin typeface="Calibri Light"/>
                <a:cs typeface="Calibri Light"/>
              </a:rPr>
              <a:t>costs </a:t>
            </a:r>
            <a:r>
              <a:rPr sz="1400" spc="-5" dirty="0">
                <a:latin typeface="Calibri Light"/>
                <a:cs typeface="Calibri Light"/>
              </a:rPr>
              <a:t> of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doing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business.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3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350" spc="145" dirty="0">
                <a:solidFill>
                  <a:srgbClr val="E0294A"/>
                </a:solidFill>
                <a:latin typeface="Trebuchet MS"/>
                <a:cs typeface="Trebuchet MS"/>
              </a:rPr>
              <a:t>New</a:t>
            </a:r>
            <a:r>
              <a:rPr sz="1350" spc="-6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25" dirty="0">
                <a:solidFill>
                  <a:srgbClr val="E0294A"/>
                </a:solidFill>
                <a:latin typeface="Trebuchet MS"/>
                <a:cs typeface="Trebuchet MS"/>
              </a:rPr>
              <a:t>differentiators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105" dirty="0">
                <a:solidFill>
                  <a:srgbClr val="E0294A"/>
                </a:solidFill>
                <a:latin typeface="Trebuchet MS"/>
                <a:cs typeface="Trebuchet MS"/>
              </a:rPr>
              <a:t>add</a:t>
            </a:r>
            <a:r>
              <a:rPr sz="1350" spc="-5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E0294A"/>
                </a:solidFill>
                <a:latin typeface="Trebuchet MS"/>
                <a:cs typeface="Trebuchet MS"/>
              </a:rPr>
              <a:t>cost</a:t>
            </a:r>
            <a:r>
              <a:rPr sz="1350" spc="-4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90" dirty="0">
                <a:solidFill>
                  <a:srgbClr val="E0294A"/>
                </a:solidFill>
                <a:latin typeface="Trebuchet MS"/>
                <a:cs typeface="Trebuchet MS"/>
              </a:rPr>
              <a:t>and</a:t>
            </a:r>
            <a:r>
              <a:rPr sz="1350" spc="-5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30" dirty="0">
                <a:solidFill>
                  <a:srgbClr val="E0294A"/>
                </a:solidFill>
                <a:latin typeface="Trebuchet MS"/>
                <a:cs typeface="Trebuchet MS"/>
              </a:rPr>
              <a:t>risk</a:t>
            </a:r>
            <a:endParaRPr sz="1350">
              <a:latin typeface="Trebuchet MS"/>
              <a:cs typeface="Trebuchet MS"/>
            </a:endParaRPr>
          </a:p>
          <a:p>
            <a:pPr marL="298450" marR="13970" indent="-285750">
              <a:lnSpc>
                <a:spcPct val="99500"/>
              </a:lnSpc>
              <a:spcBef>
                <a:spcPts val="4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15" dirty="0">
                <a:latin typeface="Calibri Light"/>
                <a:cs typeface="Calibri Light"/>
              </a:rPr>
              <a:t>Traceability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and low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pesticide </a:t>
            </a:r>
            <a:r>
              <a:rPr sz="1400" spc="-10" dirty="0">
                <a:latin typeface="Calibri Light"/>
                <a:cs typeface="Calibri Light"/>
              </a:rPr>
              <a:t>residues are </a:t>
            </a:r>
            <a:r>
              <a:rPr sz="1400" spc="-30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2 </a:t>
            </a:r>
            <a:r>
              <a:rPr sz="1400" spc="-25" dirty="0">
                <a:latin typeface="Calibri Light"/>
                <a:cs typeface="Calibri Light"/>
              </a:rPr>
              <a:t>key </a:t>
            </a:r>
            <a:r>
              <a:rPr sz="1400" spc="-10" dirty="0">
                <a:latin typeface="Calibri Light"/>
                <a:cs typeface="Calibri Light"/>
              </a:rPr>
              <a:t>drivers </a:t>
            </a:r>
            <a:r>
              <a:rPr sz="1400" spc="-5" dirty="0">
                <a:latin typeface="Calibri Light"/>
                <a:cs typeface="Calibri Light"/>
              </a:rPr>
              <a:t>of </a:t>
            </a:r>
            <a:r>
              <a:rPr sz="1400" spc="-10" dirty="0">
                <a:latin typeface="Calibri Light"/>
                <a:cs typeface="Calibri Light"/>
              </a:rPr>
              <a:t>new </a:t>
            </a:r>
            <a:r>
              <a:rPr sz="1400" spc="-5" dirty="0">
                <a:latin typeface="Calibri Light"/>
                <a:cs typeface="Calibri Light"/>
              </a:rPr>
              <a:t>locations- especially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for </a:t>
            </a:r>
            <a:r>
              <a:rPr sz="1400" spc="-5" dirty="0">
                <a:latin typeface="Calibri Light"/>
                <a:cs typeface="Calibri Light"/>
              </a:rPr>
              <a:t>herbal botanicals. But these </a:t>
            </a:r>
            <a:r>
              <a:rPr sz="1400" spc="-10" dirty="0">
                <a:latin typeface="Calibri Light"/>
                <a:cs typeface="Calibri Light"/>
              </a:rPr>
              <a:t>must </a:t>
            </a:r>
            <a:r>
              <a:rPr sz="1400" spc="-5" dirty="0">
                <a:latin typeface="Calibri Light"/>
                <a:cs typeface="Calibri Light"/>
              </a:rPr>
              <a:t>be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delivered </a:t>
            </a:r>
            <a:r>
              <a:rPr sz="1400" spc="-5" dirty="0">
                <a:latin typeface="Calibri Light"/>
                <a:cs typeface="Calibri Light"/>
              </a:rPr>
              <a:t>with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very</a:t>
            </a:r>
            <a:r>
              <a:rPr sz="1400" spc="-10" dirty="0">
                <a:latin typeface="Calibri Light"/>
                <a:cs typeface="Calibri Light"/>
              </a:rPr>
              <a:t> low-price </a:t>
            </a:r>
            <a:r>
              <a:rPr sz="1400" spc="-5" dirty="0">
                <a:latin typeface="Calibri Light"/>
                <a:cs typeface="Calibri Light"/>
              </a:rPr>
              <a:t>premiums.</a:t>
            </a:r>
            <a:endParaRPr sz="1400">
              <a:latin typeface="Calibri Light"/>
              <a:cs typeface="Calibri Light"/>
            </a:endParaRPr>
          </a:p>
          <a:p>
            <a:pPr marL="298450" marR="60960" indent="-285750">
              <a:lnSpc>
                <a:spcPct val="1010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10" dirty="0">
                <a:latin typeface="Calibri Light"/>
                <a:cs typeface="Calibri Light"/>
              </a:rPr>
              <a:t>New exciting </a:t>
            </a:r>
            <a:r>
              <a:rPr sz="1400" spc="-5" dirty="0">
                <a:latin typeface="Calibri Light"/>
                <a:cs typeface="Calibri Light"/>
              </a:rPr>
              <a:t>varieties </a:t>
            </a:r>
            <a:r>
              <a:rPr sz="1400" spc="-10" dirty="0">
                <a:latin typeface="Calibri Light"/>
                <a:cs typeface="Calibri Light"/>
              </a:rPr>
              <a:t>are </a:t>
            </a:r>
            <a:r>
              <a:rPr sz="1400" spc="-5" dirty="0">
                <a:latin typeface="Calibri Light"/>
                <a:cs typeface="Calibri Light"/>
              </a:rPr>
              <a:t>another </a:t>
            </a:r>
            <a:r>
              <a:rPr sz="1400" spc="-10" dirty="0">
                <a:latin typeface="Calibri Light"/>
                <a:cs typeface="Calibri Light"/>
              </a:rPr>
              <a:t>reason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to introduce new sourcing </a:t>
            </a:r>
            <a:r>
              <a:rPr sz="1400" spc="-5" dirty="0">
                <a:latin typeface="Calibri Light"/>
                <a:cs typeface="Calibri Light"/>
              </a:rPr>
              <a:t>locations. But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these </a:t>
            </a:r>
            <a:r>
              <a:rPr sz="1400" spc="-10" dirty="0">
                <a:latin typeface="Calibri Light"/>
                <a:cs typeface="Calibri Light"/>
              </a:rPr>
              <a:t>are </a:t>
            </a:r>
            <a:r>
              <a:rPr sz="1400" spc="-5" dirty="0">
                <a:latin typeface="Calibri Light"/>
                <a:cs typeface="Calibri Light"/>
              </a:rPr>
              <a:t>greenfield </a:t>
            </a:r>
            <a:r>
              <a:rPr sz="1400" spc="-10" dirty="0">
                <a:latin typeface="Calibri Light"/>
                <a:cs typeface="Calibri Light"/>
              </a:rPr>
              <a:t>projects </a:t>
            </a:r>
            <a:r>
              <a:rPr sz="1400" spc="-5" dirty="0">
                <a:latin typeface="Calibri Light"/>
                <a:cs typeface="Calibri Light"/>
              </a:rPr>
              <a:t>that </a:t>
            </a:r>
            <a:r>
              <a:rPr sz="1400" spc="-10" dirty="0">
                <a:latin typeface="Calibri Light"/>
                <a:cs typeface="Calibri Light"/>
              </a:rPr>
              <a:t>are 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experimental </a:t>
            </a:r>
            <a:r>
              <a:rPr sz="1400" dirty="0">
                <a:latin typeface="Calibri Light"/>
                <a:cs typeface="Calibri Light"/>
              </a:rPr>
              <a:t>e.g.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Thai </a:t>
            </a:r>
            <a:r>
              <a:rPr sz="1400" spc="-25" dirty="0">
                <a:latin typeface="Calibri Light"/>
                <a:cs typeface="Calibri Light"/>
              </a:rPr>
              <a:t>ginger.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096" y="540753"/>
            <a:ext cx="3753485" cy="5479415"/>
          </a:xfrm>
          <a:custGeom>
            <a:avLst/>
            <a:gdLst/>
            <a:ahLst/>
            <a:cxnLst/>
            <a:rect l="l" t="t" r="r" b="b"/>
            <a:pathLst>
              <a:path w="3753485" h="5479415">
                <a:moveTo>
                  <a:pt x="0" y="0"/>
                </a:moveTo>
                <a:lnTo>
                  <a:pt x="2111377" y="0"/>
                </a:lnTo>
                <a:lnTo>
                  <a:pt x="3016253" y="0"/>
                </a:lnTo>
                <a:lnTo>
                  <a:pt x="3619501" y="0"/>
                </a:lnTo>
                <a:lnTo>
                  <a:pt x="3619501" y="913174"/>
                </a:lnTo>
                <a:lnTo>
                  <a:pt x="3752882" y="1690666"/>
                </a:lnTo>
                <a:lnTo>
                  <a:pt x="3619501" y="2282935"/>
                </a:lnTo>
                <a:lnTo>
                  <a:pt x="3619501" y="5479045"/>
                </a:lnTo>
                <a:lnTo>
                  <a:pt x="3016253" y="5479045"/>
                </a:lnTo>
                <a:lnTo>
                  <a:pt x="2111377" y="5479045"/>
                </a:lnTo>
                <a:lnTo>
                  <a:pt x="0" y="5479045"/>
                </a:lnTo>
                <a:lnTo>
                  <a:pt x="0" y="2282935"/>
                </a:lnTo>
                <a:lnTo>
                  <a:pt x="0" y="91317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06171"/>
            <a:ext cx="2356485" cy="126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595959"/>
                </a:solidFill>
                <a:latin typeface="Trebuchet MS"/>
                <a:cs typeface="Trebuchet MS"/>
              </a:rPr>
              <a:t>Coffee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131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Calibri Light"/>
                <a:cs typeface="Calibri Light"/>
              </a:rPr>
              <a:t>Out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of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geographic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scope</a:t>
            </a:r>
            <a:endParaRPr sz="160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Small</a:t>
            </a:r>
            <a:r>
              <a:rPr sz="1600" spc="-2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scale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of</a:t>
            </a:r>
            <a:r>
              <a:rPr sz="1600" spc="-2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production</a:t>
            </a:r>
            <a:endParaRPr sz="1600">
              <a:latin typeface="Calibri Light"/>
              <a:cs typeface="Calibri Ligh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52400" y="636193"/>
            <a:ext cx="3669029" cy="1077595"/>
          </a:xfrm>
          <a:custGeom>
            <a:avLst/>
            <a:gdLst/>
            <a:ahLst/>
            <a:cxnLst/>
            <a:rect l="l" t="t" r="r" b="b"/>
            <a:pathLst>
              <a:path w="3669029" h="1077595">
                <a:moveTo>
                  <a:pt x="0" y="0"/>
                </a:moveTo>
                <a:lnTo>
                  <a:pt x="2089151" y="0"/>
                </a:lnTo>
                <a:lnTo>
                  <a:pt x="2984501" y="0"/>
                </a:lnTo>
                <a:lnTo>
                  <a:pt x="3581402" y="0"/>
                </a:lnTo>
                <a:lnTo>
                  <a:pt x="3581402" y="628380"/>
                </a:lnTo>
                <a:lnTo>
                  <a:pt x="3668787" y="644630"/>
                </a:lnTo>
                <a:lnTo>
                  <a:pt x="3581402" y="897683"/>
                </a:lnTo>
                <a:lnTo>
                  <a:pt x="3581402" y="1077219"/>
                </a:lnTo>
                <a:lnTo>
                  <a:pt x="2984501" y="1077219"/>
                </a:lnTo>
                <a:lnTo>
                  <a:pt x="2089151" y="1077219"/>
                </a:lnTo>
                <a:lnTo>
                  <a:pt x="0" y="1077219"/>
                </a:lnTo>
                <a:lnTo>
                  <a:pt x="0" y="897683"/>
                </a:lnTo>
                <a:lnTo>
                  <a:pt x="0" y="62838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6076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8000" y="2514599"/>
              <a:ext cx="5207000" cy="1524000"/>
            </a:xfrm>
            <a:custGeom>
              <a:avLst/>
              <a:gdLst/>
              <a:ahLst/>
              <a:cxnLst/>
              <a:rect l="l" t="t" r="r" b="b"/>
              <a:pathLst>
                <a:path w="5207000" h="1524000">
                  <a:moveTo>
                    <a:pt x="52070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5207000" y="152400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74462" y="3093211"/>
            <a:ext cx="954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5" dirty="0"/>
              <a:t>Ri</a:t>
            </a:r>
            <a:r>
              <a:rPr sz="3600" spc="100" dirty="0"/>
              <a:t>c</a:t>
            </a:r>
            <a:r>
              <a:rPr sz="3600" spc="160" dirty="0"/>
              <a:t>e</a:t>
            </a:r>
            <a:endParaRPr sz="36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16857" y="1234020"/>
            <a:ext cx="4343400" cy="3033395"/>
            <a:chOff x="3916857" y="1234020"/>
            <a:chExt cx="4343400" cy="3033395"/>
          </a:xfrm>
        </p:grpSpPr>
        <p:sp>
          <p:nvSpPr>
            <p:cNvPr id="4" name="object 4"/>
            <p:cNvSpPr/>
            <p:nvPr/>
          </p:nvSpPr>
          <p:spPr>
            <a:xfrm>
              <a:off x="6096000" y="2743199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2117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22098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209800" y="15240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0" y="0"/>
                  </a:moveTo>
                  <a:lnTo>
                    <a:pt x="2209801" y="0"/>
                  </a:lnTo>
                  <a:lnTo>
                    <a:pt x="220980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57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solidFill>
                  <a:srgbClr val="595959"/>
                </a:solidFill>
              </a:rPr>
              <a:t>D</a:t>
            </a:r>
            <a:r>
              <a:rPr sz="1800" spc="105" dirty="0">
                <a:solidFill>
                  <a:srgbClr val="595959"/>
                </a:solidFill>
              </a:rPr>
              <a:t>a</a:t>
            </a:r>
            <a:r>
              <a:rPr sz="1800" spc="-80" dirty="0">
                <a:solidFill>
                  <a:srgbClr val="595959"/>
                </a:solidFill>
              </a:rPr>
              <a:t>ir</a:t>
            </a:r>
            <a:r>
              <a:rPr sz="1800" spc="90" dirty="0">
                <a:solidFill>
                  <a:srgbClr val="595959"/>
                </a:solidFill>
              </a:rPr>
              <a:t>y</a:t>
            </a:r>
            <a:endParaRPr sz="18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93188" y="705837"/>
            <a:ext cx="3384550" cy="17316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95" dirty="0">
                <a:solidFill>
                  <a:srgbClr val="E0294A"/>
                </a:solidFill>
                <a:latin typeface="Trebuchet MS"/>
                <a:cs typeface="Trebuchet MS"/>
              </a:rPr>
              <a:t>Small</a:t>
            </a:r>
            <a:r>
              <a:rPr sz="15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E0294A"/>
                </a:solidFill>
                <a:latin typeface="Trebuchet MS"/>
                <a:cs typeface="Trebuchet MS"/>
              </a:rPr>
              <a:t>commercial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E0294A"/>
                </a:solidFill>
                <a:latin typeface="Trebuchet MS"/>
                <a:cs typeface="Trebuchet MS"/>
              </a:rPr>
              <a:t>markets</a:t>
            </a:r>
            <a:endParaRPr sz="1550">
              <a:latin typeface="Trebuchet MS"/>
              <a:cs typeface="Trebuchet MS"/>
            </a:endParaRPr>
          </a:p>
          <a:p>
            <a:pPr marL="298450" marR="5080" indent="-285750">
              <a:lnSpc>
                <a:spcPts val="1900"/>
              </a:lnSpc>
              <a:spcBef>
                <a:spcPts val="114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Low national consumption </a:t>
            </a:r>
            <a:r>
              <a:rPr sz="1600" dirty="0">
                <a:latin typeface="Calibri Light"/>
                <a:cs typeface="Calibri Light"/>
              </a:rPr>
              <a:t>due </a:t>
            </a:r>
            <a:r>
              <a:rPr sz="1600" spc="-10" dirty="0">
                <a:latin typeface="Calibri Light"/>
                <a:cs typeface="Calibri Light"/>
              </a:rPr>
              <a:t>to </a:t>
            </a:r>
            <a:r>
              <a:rPr sz="1600" spc="-5" dirty="0">
                <a:latin typeface="Calibri Light"/>
                <a:cs typeface="Calibri Light"/>
              </a:rPr>
              <a:t>low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refrigeration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rates.</a:t>
            </a:r>
            <a:endParaRPr sz="1600">
              <a:latin typeface="Calibri Light"/>
              <a:cs typeface="Calibri Light"/>
            </a:endParaRPr>
          </a:p>
          <a:p>
            <a:pPr marL="298450" marR="704215" indent="-285750">
              <a:lnSpc>
                <a:spcPts val="1900"/>
              </a:lnSpc>
              <a:spcBef>
                <a:spcPts val="8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Consumers purchase in small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packages.</a:t>
            </a:r>
            <a:endParaRPr sz="1600">
              <a:latin typeface="Calibri Light"/>
              <a:cs typeface="Calibri Light"/>
            </a:endParaRPr>
          </a:p>
          <a:p>
            <a:pPr marL="298450" indent="-285750">
              <a:lnSpc>
                <a:spcPts val="183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5" dirty="0">
                <a:latin typeface="Calibri Light"/>
                <a:cs typeface="Calibri Light"/>
              </a:rPr>
              <a:t>Powdered</a:t>
            </a:r>
            <a:r>
              <a:rPr sz="1600" spc="-5" dirty="0">
                <a:latin typeface="Calibri Light"/>
                <a:cs typeface="Calibri Light"/>
              </a:rPr>
              <a:t> milk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is </a:t>
            </a:r>
            <a:r>
              <a:rPr sz="1600" dirty="0">
                <a:latin typeface="Calibri Light"/>
                <a:cs typeface="Calibri Light"/>
              </a:rPr>
              <a:t>the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norm,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has high</a:t>
            </a:r>
            <a:endParaRPr sz="1600">
              <a:latin typeface="Calibri Light"/>
              <a:cs typeface="Calibri Light"/>
            </a:endParaRPr>
          </a:p>
          <a:p>
            <a:pPr marL="298450">
              <a:lnSpc>
                <a:spcPct val="100000"/>
              </a:lnSpc>
            </a:pPr>
            <a:r>
              <a:rPr sz="1600" spc="-10" dirty="0">
                <a:latin typeface="Calibri Light"/>
                <a:cs typeface="Calibri Light"/>
              </a:rPr>
              <a:t>penetration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and </a:t>
            </a:r>
            <a:r>
              <a:rPr sz="1600" spc="-5" dirty="0">
                <a:latin typeface="Calibri Light"/>
                <a:cs typeface="Calibri Light"/>
              </a:rPr>
              <a:t>is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ambient </a:t>
            </a:r>
            <a:r>
              <a:rPr sz="1600" spc="-10" dirty="0">
                <a:latin typeface="Calibri Light"/>
                <a:cs typeface="Calibri Light"/>
              </a:rPr>
              <a:t>stable.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188" y="2662652"/>
            <a:ext cx="3335654" cy="1234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80" dirty="0">
                <a:solidFill>
                  <a:srgbClr val="E0294A"/>
                </a:solidFill>
                <a:latin typeface="Trebuchet MS"/>
                <a:cs typeface="Trebuchet MS"/>
              </a:rPr>
              <a:t>Agri-ecological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E0294A"/>
                </a:solidFill>
                <a:latin typeface="Trebuchet MS"/>
                <a:cs typeface="Trebuchet MS"/>
              </a:rPr>
              <a:t>suitability</a:t>
            </a:r>
            <a:endParaRPr sz="1550">
              <a:latin typeface="Trebuchet MS"/>
              <a:cs typeface="Trebuchet MS"/>
            </a:endParaRPr>
          </a:p>
          <a:p>
            <a:pPr marL="298450" marR="5080" indent="-285750">
              <a:lnSpc>
                <a:spcPts val="1900"/>
              </a:lnSpc>
              <a:spcBef>
                <a:spcPts val="9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In </a:t>
            </a:r>
            <a:r>
              <a:rPr sz="1600" spc="-10" dirty="0">
                <a:latin typeface="Calibri Light"/>
                <a:cs typeface="Calibri Light"/>
              </a:rPr>
              <a:t>general, too </a:t>
            </a:r>
            <a:r>
              <a:rPr sz="1600" dirty="0">
                <a:latin typeface="Calibri Light"/>
                <a:cs typeface="Calibri Light"/>
              </a:rPr>
              <a:t>hot </a:t>
            </a:r>
            <a:r>
              <a:rPr sz="1600" spc="-10" dirty="0">
                <a:latin typeface="Calibri Light"/>
                <a:cs typeface="Calibri Light"/>
              </a:rPr>
              <a:t>to </a:t>
            </a:r>
            <a:r>
              <a:rPr sz="1600" spc="-5" dirty="0">
                <a:latin typeface="Calibri Light"/>
                <a:cs typeface="Calibri Light"/>
              </a:rPr>
              <a:t>produce milk in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the</a:t>
            </a:r>
            <a:r>
              <a:rPr sz="1600" spc="-10" dirty="0">
                <a:latin typeface="Calibri Light"/>
                <a:cs typeface="Calibri Light"/>
              </a:rPr>
              <a:t> geographic</a:t>
            </a:r>
            <a:r>
              <a:rPr sz="1600" spc="-5" dirty="0">
                <a:latin typeface="Calibri Light"/>
                <a:cs typeface="Calibri Light"/>
              </a:rPr>
              <a:t> scope</a:t>
            </a:r>
            <a:endParaRPr sz="1600">
              <a:latin typeface="Calibri Light"/>
              <a:cs typeface="Calibri Light"/>
            </a:endParaRPr>
          </a:p>
          <a:p>
            <a:pPr marL="298450" marR="128905" indent="-285750">
              <a:lnSpc>
                <a:spcPts val="1900"/>
              </a:lnSpc>
              <a:spcBef>
                <a:spcPts val="1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latin typeface="Calibri Light"/>
                <a:cs typeface="Calibri Light"/>
              </a:rPr>
              <a:t>Yields </a:t>
            </a:r>
            <a:r>
              <a:rPr sz="1600" spc="-15" dirty="0">
                <a:latin typeface="Calibri Light"/>
                <a:cs typeface="Calibri Light"/>
              </a:rPr>
              <a:t>are </a:t>
            </a:r>
            <a:r>
              <a:rPr sz="1600" spc="-5" dirty="0">
                <a:latin typeface="Calibri Light"/>
                <a:cs typeface="Calibri Light"/>
              </a:rPr>
              <a:t>significantly </a:t>
            </a:r>
            <a:r>
              <a:rPr sz="1600" spc="-10" dirty="0">
                <a:latin typeface="Calibri Light"/>
                <a:cs typeface="Calibri Light"/>
              </a:rPr>
              <a:t>lower </a:t>
            </a:r>
            <a:r>
              <a:rPr sz="1600" dirty="0">
                <a:latin typeface="Calibri Light"/>
                <a:cs typeface="Calibri Light"/>
              </a:rPr>
              <a:t>than </a:t>
            </a:r>
            <a:r>
              <a:rPr sz="1600" spc="-5" dirty="0">
                <a:latin typeface="Calibri Light"/>
                <a:cs typeface="Calibri Light"/>
              </a:rPr>
              <a:t>in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the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EU</a:t>
            </a:r>
            <a:r>
              <a:rPr sz="1600" spc="-5" dirty="0">
                <a:latin typeface="Calibri Light"/>
                <a:cs typeface="Calibri Light"/>
              </a:rPr>
              <a:t> (20l</a:t>
            </a:r>
            <a:r>
              <a:rPr sz="1600" spc="-10" dirty="0">
                <a:latin typeface="Calibri Light"/>
                <a:cs typeface="Calibri Light"/>
              </a:rPr>
              <a:t> vs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50l)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188" y="4122644"/>
            <a:ext cx="3138805" cy="7531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1550" spc="75" dirty="0">
                <a:solidFill>
                  <a:srgbClr val="E0294A"/>
                </a:solidFill>
                <a:latin typeface="Trebuchet MS"/>
                <a:cs typeface="Trebuchet MS"/>
              </a:rPr>
              <a:t>Competitiveness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130" dirty="0">
                <a:solidFill>
                  <a:srgbClr val="E0294A"/>
                </a:solidFill>
                <a:latin typeface="Trebuchet MS"/>
                <a:cs typeface="Trebuchet MS"/>
              </a:rPr>
              <a:t>vs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E0294A"/>
                </a:solidFill>
                <a:latin typeface="Trebuchet MS"/>
                <a:cs typeface="Trebuchet MS"/>
              </a:rPr>
              <a:t>milk</a:t>
            </a:r>
            <a:r>
              <a:rPr sz="1550" spc="-6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E0294A"/>
                </a:solidFill>
                <a:latin typeface="Trebuchet MS"/>
                <a:cs typeface="Trebuchet MS"/>
              </a:rPr>
              <a:t>powder </a:t>
            </a:r>
            <a:r>
              <a:rPr sz="1550" spc="-45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E0294A"/>
                </a:solidFill>
                <a:latin typeface="Trebuchet MS"/>
                <a:cs typeface="Trebuchet MS"/>
              </a:rPr>
              <a:t>imports</a:t>
            </a:r>
            <a:endParaRPr sz="155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latin typeface="Calibri Light"/>
                <a:cs typeface="Calibri Light"/>
              </a:rPr>
              <a:t>Difficult</a:t>
            </a:r>
            <a:r>
              <a:rPr sz="1600" spc="-2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to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compete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4150" y="679450"/>
            <a:ext cx="11787505" cy="4660900"/>
            <a:chOff x="184150" y="679450"/>
            <a:chExt cx="11787505" cy="4660900"/>
          </a:xfrm>
        </p:grpSpPr>
        <p:sp>
          <p:nvSpPr>
            <p:cNvPr id="13" name="object 13"/>
            <p:cNvSpPr/>
            <p:nvPr/>
          </p:nvSpPr>
          <p:spPr>
            <a:xfrm>
              <a:off x="8264696" y="2590800"/>
              <a:ext cx="3700779" cy="2514600"/>
            </a:xfrm>
            <a:custGeom>
              <a:avLst/>
              <a:gdLst/>
              <a:ahLst/>
              <a:cxnLst/>
              <a:rect l="l" t="t" r="r" b="b"/>
              <a:pathLst>
                <a:path w="3700779" h="2514600">
                  <a:moveTo>
                    <a:pt x="119082" y="0"/>
                  </a:moveTo>
                  <a:lnTo>
                    <a:pt x="715982" y="0"/>
                  </a:lnTo>
                  <a:lnTo>
                    <a:pt x="1611332" y="0"/>
                  </a:lnTo>
                  <a:lnTo>
                    <a:pt x="3700484" y="0"/>
                  </a:lnTo>
                  <a:lnTo>
                    <a:pt x="3700484" y="419099"/>
                  </a:lnTo>
                  <a:lnTo>
                    <a:pt x="3700484" y="1047748"/>
                  </a:lnTo>
                  <a:lnTo>
                    <a:pt x="3700484" y="2514601"/>
                  </a:lnTo>
                  <a:lnTo>
                    <a:pt x="1611332" y="2514601"/>
                  </a:lnTo>
                  <a:lnTo>
                    <a:pt x="715982" y="2514601"/>
                  </a:lnTo>
                  <a:lnTo>
                    <a:pt x="119082" y="2514601"/>
                  </a:lnTo>
                  <a:lnTo>
                    <a:pt x="119082" y="1047748"/>
                  </a:lnTo>
                  <a:lnTo>
                    <a:pt x="0" y="833941"/>
                  </a:lnTo>
                  <a:lnTo>
                    <a:pt x="119082" y="419099"/>
                  </a:lnTo>
                  <a:lnTo>
                    <a:pt x="119082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0500" y="685800"/>
              <a:ext cx="3713479" cy="4648200"/>
            </a:xfrm>
            <a:custGeom>
              <a:avLst/>
              <a:gdLst/>
              <a:ahLst/>
              <a:cxnLst/>
              <a:rect l="l" t="t" r="r" b="b"/>
              <a:pathLst>
                <a:path w="3713479" h="4648200">
                  <a:moveTo>
                    <a:pt x="0" y="0"/>
                  </a:moveTo>
                  <a:lnTo>
                    <a:pt x="2089151" y="0"/>
                  </a:lnTo>
                  <a:lnTo>
                    <a:pt x="2984500" y="0"/>
                  </a:lnTo>
                  <a:lnTo>
                    <a:pt x="3581402" y="0"/>
                  </a:lnTo>
                  <a:lnTo>
                    <a:pt x="3581402" y="774700"/>
                  </a:lnTo>
                  <a:lnTo>
                    <a:pt x="3713376" y="1434293"/>
                  </a:lnTo>
                  <a:lnTo>
                    <a:pt x="3581402" y="1936751"/>
                  </a:lnTo>
                  <a:lnTo>
                    <a:pt x="3581402" y="4648202"/>
                  </a:lnTo>
                  <a:lnTo>
                    <a:pt x="2984500" y="4648202"/>
                  </a:lnTo>
                  <a:lnTo>
                    <a:pt x="2089151" y="4648202"/>
                  </a:lnTo>
                  <a:lnTo>
                    <a:pt x="0" y="4648202"/>
                  </a:lnTo>
                  <a:lnTo>
                    <a:pt x="0" y="1936751"/>
                  </a:lnTo>
                  <a:lnTo>
                    <a:pt x="0" y="7747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62518" y="2635220"/>
            <a:ext cx="2392680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50" dirty="0">
                <a:solidFill>
                  <a:srgbClr val="E0294A"/>
                </a:solidFill>
                <a:latin typeface="Trebuchet MS"/>
                <a:cs typeface="Trebuchet MS"/>
              </a:rPr>
              <a:t>Barriers</a:t>
            </a:r>
            <a:r>
              <a:rPr sz="15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35" dirty="0">
                <a:solidFill>
                  <a:srgbClr val="E0294A"/>
                </a:solidFill>
                <a:latin typeface="Trebuchet MS"/>
                <a:cs typeface="Trebuchet MS"/>
              </a:rPr>
              <a:t>to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E0294A"/>
                </a:solidFill>
                <a:latin typeface="Trebuchet MS"/>
                <a:cs typeface="Trebuchet MS"/>
              </a:rPr>
              <a:t>entry</a:t>
            </a:r>
            <a:r>
              <a:rPr sz="15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E0294A"/>
                </a:solidFill>
                <a:latin typeface="Trebuchet MS"/>
                <a:cs typeface="Trebuchet MS"/>
              </a:rPr>
              <a:t>are</a:t>
            </a:r>
            <a:r>
              <a:rPr sz="1550" spc="-6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85" dirty="0">
                <a:solidFill>
                  <a:srgbClr val="E0294A"/>
                </a:solidFill>
                <a:latin typeface="Trebuchet MS"/>
                <a:cs typeface="Trebuchet MS"/>
              </a:rPr>
              <a:t>high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62518" y="2874771"/>
            <a:ext cx="3176270" cy="22231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113030" indent="-285750">
              <a:lnSpc>
                <a:spcPts val="1900"/>
              </a:lnSpc>
              <a:spcBef>
                <a:spcPts val="18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latin typeface="Calibri Light"/>
                <a:cs typeface="Calibri Light"/>
              </a:rPr>
              <a:t>Purchase costs </a:t>
            </a:r>
            <a:r>
              <a:rPr sz="1600" spc="-15" dirty="0">
                <a:latin typeface="Calibri Light"/>
                <a:cs typeface="Calibri Light"/>
              </a:rPr>
              <a:t>for </a:t>
            </a:r>
            <a:r>
              <a:rPr sz="1600" dirty="0">
                <a:latin typeface="Calibri Light"/>
                <a:cs typeface="Calibri Light"/>
              </a:rPr>
              <a:t>a dairy </a:t>
            </a:r>
            <a:r>
              <a:rPr sz="1600" spc="-15" dirty="0">
                <a:latin typeface="Calibri Light"/>
                <a:cs typeface="Calibri Light"/>
              </a:rPr>
              <a:t>cow </a:t>
            </a:r>
            <a:r>
              <a:rPr sz="1600" spc="-10" dirty="0">
                <a:latin typeface="Calibri Light"/>
                <a:cs typeface="Calibri Light"/>
              </a:rPr>
              <a:t>are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high</a:t>
            </a:r>
            <a:endParaRPr sz="1600">
              <a:latin typeface="Calibri Light"/>
              <a:cs typeface="Calibri Light"/>
            </a:endParaRPr>
          </a:p>
          <a:p>
            <a:pPr marL="298450" marR="5080" indent="-285750">
              <a:lnSpc>
                <a:spcPct val="99400"/>
              </a:lnSpc>
              <a:spcBef>
                <a:spcPts val="20"/>
              </a:spcBef>
              <a:buFont typeface="Arial MT"/>
              <a:buChar char="•"/>
              <a:tabLst>
                <a:tab pos="344170" algn="l"/>
                <a:tab pos="344805" algn="l"/>
              </a:tabLst>
            </a:pPr>
            <a:r>
              <a:rPr dirty="0"/>
              <a:t>	</a:t>
            </a:r>
            <a:r>
              <a:rPr sz="1600" spc="-10" dirty="0">
                <a:latin typeface="Calibri Light"/>
                <a:cs typeface="Calibri Light"/>
              </a:rPr>
              <a:t>Feed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costs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are prohibitive</a:t>
            </a:r>
            <a:r>
              <a:rPr sz="1600" spc="-15" dirty="0">
                <a:latin typeface="Calibri Light"/>
                <a:cs typeface="Calibri Light"/>
              </a:rPr>
              <a:t> for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dairy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cows- </a:t>
            </a:r>
            <a:r>
              <a:rPr sz="1600" dirty="0">
                <a:latin typeface="Calibri Light"/>
                <a:cs typeface="Calibri Light"/>
              </a:rPr>
              <a:t>the </a:t>
            </a:r>
            <a:r>
              <a:rPr sz="1600" spc="-5" dirty="0">
                <a:latin typeface="Calibri Light"/>
                <a:cs typeface="Calibri Light"/>
              </a:rPr>
              <a:t>maintenance </a:t>
            </a:r>
            <a:r>
              <a:rPr sz="1600" spc="-15" dirty="0">
                <a:latin typeface="Calibri Light"/>
                <a:cs typeface="Calibri Light"/>
              </a:rPr>
              <a:t>ration </a:t>
            </a:r>
            <a:r>
              <a:rPr sz="1600" spc="-5" dirty="0">
                <a:latin typeface="Calibri Light"/>
                <a:cs typeface="Calibri Light"/>
              </a:rPr>
              <a:t>is 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very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high-</a:t>
            </a:r>
            <a:r>
              <a:rPr sz="1600" spc="-10" dirty="0">
                <a:latin typeface="Calibri Light"/>
                <a:cs typeface="Calibri Light"/>
              </a:rPr>
              <a:t> even</a:t>
            </a:r>
            <a:r>
              <a:rPr sz="1600" spc="-5" dirty="0">
                <a:latin typeface="Calibri Light"/>
                <a:cs typeface="Calibri Light"/>
              </a:rPr>
              <a:t> with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hybrid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cows.</a:t>
            </a:r>
            <a:endParaRPr sz="1600">
              <a:latin typeface="Calibri Light"/>
              <a:cs typeface="Calibri Light"/>
            </a:endParaRPr>
          </a:p>
          <a:p>
            <a:pPr marL="298450" marR="95250" indent="-285750">
              <a:lnSpc>
                <a:spcPts val="1900"/>
              </a:lnSpc>
              <a:spcBef>
                <a:spcPts val="5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Collection points with new mobile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milk</a:t>
            </a:r>
            <a:r>
              <a:rPr sz="1600" spc="-10" dirty="0">
                <a:latin typeface="Calibri Light"/>
                <a:cs typeface="Calibri Light"/>
              </a:rPr>
              <a:t> collection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stations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are</a:t>
            </a:r>
            <a:r>
              <a:rPr sz="1600" spc="-5" dirty="0">
                <a:latin typeface="Calibri Light"/>
                <a:cs typeface="Calibri Light"/>
              </a:rPr>
              <a:t> being</a:t>
            </a:r>
            <a:endParaRPr sz="1600">
              <a:latin typeface="Calibri Light"/>
              <a:cs typeface="Calibri Light"/>
            </a:endParaRPr>
          </a:p>
          <a:p>
            <a:pPr marL="298450" marR="50165">
              <a:lnSpc>
                <a:spcPts val="1900"/>
              </a:lnSpc>
              <a:spcBef>
                <a:spcPts val="85"/>
              </a:spcBef>
            </a:pPr>
            <a:r>
              <a:rPr sz="1600" spc="-5" dirty="0">
                <a:latin typeface="Calibri Light"/>
                <a:cs typeface="Calibri Light"/>
              </a:rPr>
              <a:t>trialed by </a:t>
            </a:r>
            <a:r>
              <a:rPr sz="1600" spc="-10" dirty="0">
                <a:latin typeface="Calibri Light"/>
                <a:cs typeface="Calibri Light"/>
              </a:rPr>
              <a:t>large </a:t>
            </a:r>
            <a:r>
              <a:rPr sz="1600" dirty="0">
                <a:latin typeface="Calibri Light"/>
                <a:cs typeface="Calibri Light"/>
              </a:rPr>
              <a:t>dairy </a:t>
            </a:r>
            <a:r>
              <a:rPr sz="1600" spc="-5" dirty="0">
                <a:latin typeface="Calibri Light"/>
                <a:cs typeface="Calibri Light"/>
              </a:rPr>
              <a:t>suppliers, </a:t>
            </a:r>
            <a:r>
              <a:rPr sz="1600" dirty="0">
                <a:latin typeface="Calibri Light"/>
                <a:cs typeface="Calibri Light"/>
              </a:rPr>
              <a:t>but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these</a:t>
            </a:r>
            <a:r>
              <a:rPr sz="1600" spc="-10" dirty="0">
                <a:latin typeface="Calibri Light"/>
                <a:cs typeface="Calibri Light"/>
              </a:rPr>
              <a:t> are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still </a:t>
            </a:r>
            <a:r>
              <a:rPr sz="1600" spc="-35" dirty="0">
                <a:latin typeface="Calibri Light"/>
                <a:cs typeface="Calibri Light"/>
              </a:rPr>
              <a:t>new.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16857" y="1234020"/>
            <a:ext cx="4343400" cy="3033395"/>
            <a:chOff x="3916857" y="1234020"/>
            <a:chExt cx="4343400" cy="3033395"/>
          </a:xfrm>
        </p:grpSpPr>
        <p:sp>
          <p:nvSpPr>
            <p:cNvPr id="4" name="object 4"/>
            <p:cNvSpPr/>
            <p:nvPr/>
          </p:nvSpPr>
          <p:spPr>
            <a:xfrm>
              <a:off x="6096000" y="2743199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2117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22098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209800" y="15240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0" y="0"/>
                  </a:moveTo>
                  <a:lnTo>
                    <a:pt x="2209801" y="0"/>
                  </a:lnTo>
                  <a:lnTo>
                    <a:pt x="220980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402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595959"/>
                </a:solidFill>
              </a:rPr>
              <a:t>Hemp,</a:t>
            </a:r>
            <a:r>
              <a:rPr sz="1800" spc="-110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Bamboo,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Beekeeping,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Baobab</a:t>
            </a:r>
            <a:endParaRPr sz="18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93188" y="961869"/>
            <a:ext cx="3446779" cy="14751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814"/>
              </a:lnSpc>
              <a:spcBef>
                <a:spcPts val="114"/>
              </a:spcBef>
            </a:pPr>
            <a:r>
              <a:rPr sz="1550" spc="50" dirty="0">
                <a:solidFill>
                  <a:srgbClr val="E0294A"/>
                </a:solidFill>
                <a:latin typeface="Trebuchet MS"/>
                <a:cs typeface="Trebuchet MS"/>
              </a:rPr>
              <a:t>Greenfield</a:t>
            </a:r>
            <a:r>
              <a:rPr sz="15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E0294A"/>
                </a:solidFill>
                <a:latin typeface="Trebuchet MS"/>
                <a:cs typeface="Trebuchet MS"/>
              </a:rPr>
              <a:t>investments</a:t>
            </a:r>
            <a:endParaRPr sz="1550">
              <a:latin typeface="Trebuchet MS"/>
              <a:cs typeface="Trebuchet MS"/>
            </a:endParaRPr>
          </a:p>
          <a:p>
            <a:pPr marL="298450" indent="-285750">
              <a:lnSpc>
                <a:spcPts val="187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Calibri Light"/>
                <a:cs typeface="Calibri Light"/>
              </a:rPr>
              <a:t>Not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tested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at scale </a:t>
            </a:r>
            <a:r>
              <a:rPr sz="1600" spc="-5" dirty="0">
                <a:latin typeface="Calibri Light"/>
                <a:cs typeface="Calibri Light"/>
              </a:rPr>
              <a:t>in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Malawi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550" spc="95" dirty="0">
                <a:solidFill>
                  <a:srgbClr val="E0294A"/>
                </a:solidFill>
                <a:latin typeface="Trebuchet MS"/>
                <a:cs typeface="Trebuchet MS"/>
              </a:rPr>
              <a:t>Small</a:t>
            </a:r>
            <a:r>
              <a:rPr sz="15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85" dirty="0">
                <a:solidFill>
                  <a:srgbClr val="E0294A"/>
                </a:solidFill>
                <a:latin typeface="Trebuchet MS"/>
                <a:cs typeface="Trebuchet MS"/>
              </a:rPr>
              <a:t>Commercial</a:t>
            </a:r>
            <a:r>
              <a:rPr sz="15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E0294A"/>
                </a:solidFill>
                <a:latin typeface="Trebuchet MS"/>
                <a:cs typeface="Trebuchet MS"/>
              </a:rPr>
              <a:t>markets</a:t>
            </a:r>
            <a:endParaRPr sz="155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0000"/>
              </a:lnSpc>
              <a:spcBef>
                <a:spcPts val="10"/>
              </a:spcBef>
              <a:buClr>
                <a:srgbClr val="E0294A"/>
              </a:buClr>
              <a:buFont typeface="Arial MT"/>
              <a:buChar char="•"/>
              <a:tabLst>
                <a:tab pos="350520" algn="l"/>
                <a:tab pos="351155" algn="l"/>
              </a:tabLst>
            </a:pPr>
            <a:r>
              <a:rPr dirty="0"/>
              <a:t>	</a:t>
            </a:r>
            <a:r>
              <a:rPr sz="1600" spc="-5" dirty="0">
                <a:latin typeface="Calibri Light"/>
                <a:cs typeface="Calibri Light"/>
              </a:rPr>
              <a:t>What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demand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already exists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for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these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products?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0500" y="685800"/>
            <a:ext cx="3713479" cy="4648200"/>
          </a:xfrm>
          <a:custGeom>
            <a:avLst/>
            <a:gdLst/>
            <a:ahLst/>
            <a:cxnLst/>
            <a:rect l="l" t="t" r="r" b="b"/>
            <a:pathLst>
              <a:path w="3713479" h="4648200">
                <a:moveTo>
                  <a:pt x="0" y="0"/>
                </a:moveTo>
                <a:lnTo>
                  <a:pt x="2089151" y="0"/>
                </a:lnTo>
                <a:lnTo>
                  <a:pt x="2984500" y="0"/>
                </a:lnTo>
                <a:lnTo>
                  <a:pt x="3581402" y="0"/>
                </a:lnTo>
                <a:lnTo>
                  <a:pt x="3581402" y="774700"/>
                </a:lnTo>
                <a:lnTo>
                  <a:pt x="3713376" y="1434293"/>
                </a:lnTo>
                <a:lnTo>
                  <a:pt x="3581402" y="1936751"/>
                </a:lnTo>
                <a:lnTo>
                  <a:pt x="3581402" y="4648202"/>
                </a:lnTo>
                <a:lnTo>
                  <a:pt x="2984500" y="4648202"/>
                </a:lnTo>
                <a:lnTo>
                  <a:pt x="2089151" y="4648202"/>
                </a:lnTo>
                <a:lnTo>
                  <a:pt x="0" y="4648202"/>
                </a:lnTo>
                <a:lnTo>
                  <a:pt x="0" y="1936751"/>
                </a:lnTo>
                <a:lnTo>
                  <a:pt x="0" y="774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1355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solidFill>
                  <a:srgbClr val="595959"/>
                </a:solidFill>
              </a:rPr>
              <a:t>Aq</a:t>
            </a:r>
            <a:r>
              <a:rPr sz="1800" spc="100" dirty="0">
                <a:solidFill>
                  <a:srgbClr val="595959"/>
                </a:solidFill>
              </a:rPr>
              <a:t>u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105" dirty="0">
                <a:solidFill>
                  <a:srgbClr val="595959"/>
                </a:solidFill>
              </a:rPr>
              <a:t>c</a:t>
            </a:r>
            <a:r>
              <a:rPr sz="1800" spc="100" dirty="0">
                <a:solidFill>
                  <a:srgbClr val="595959"/>
                </a:solidFill>
              </a:rPr>
              <a:t>u</a:t>
            </a:r>
            <a:r>
              <a:rPr sz="1800" spc="-25" dirty="0">
                <a:solidFill>
                  <a:srgbClr val="595959"/>
                </a:solidFill>
              </a:rPr>
              <a:t>l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100" dirty="0">
                <a:solidFill>
                  <a:srgbClr val="595959"/>
                </a:solidFill>
              </a:rPr>
              <a:t>u</a:t>
            </a:r>
            <a:r>
              <a:rPr sz="1800" spc="-55" dirty="0">
                <a:solidFill>
                  <a:srgbClr val="595959"/>
                </a:solidFill>
              </a:rPr>
              <a:t>r</a:t>
            </a:r>
            <a:r>
              <a:rPr sz="1800" spc="80" dirty="0">
                <a:solidFill>
                  <a:srgbClr val="595959"/>
                </a:solidFill>
              </a:rPr>
              <a:t>e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23207" y="1240370"/>
            <a:ext cx="2209800" cy="1524000"/>
          </a:xfrm>
          <a:custGeom>
            <a:avLst/>
            <a:gdLst/>
            <a:ahLst/>
            <a:cxnLst/>
            <a:rect l="l" t="t" r="r" b="b"/>
            <a:pathLst>
              <a:path w="2209800" h="1524000">
                <a:moveTo>
                  <a:pt x="2209800" y="0"/>
                </a:moveTo>
                <a:lnTo>
                  <a:pt x="0" y="0"/>
                </a:lnTo>
                <a:lnTo>
                  <a:pt x="0" y="1524000"/>
                </a:lnTo>
                <a:lnTo>
                  <a:pt x="2209800" y="1524000"/>
                </a:lnTo>
                <a:lnTo>
                  <a:pt x="2209800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6796" y="782037"/>
            <a:ext cx="3384550" cy="17284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95" dirty="0">
                <a:solidFill>
                  <a:srgbClr val="E0294A"/>
                </a:solidFill>
                <a:latin typeface="Trebuchet MS"/>
                <a:cs typeface="Trebuchet MS"/>
              </a:rPr>
              <a:t>Small</a:t>
            </a:r>
            <a:r>
              <a:rPr sz="15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E0294A"/>
                </a:solidFill>
                <a:latin typeface="Trebuchet MS"/>
                <a:cs typeface="Trebuchet MS"/>
              </a:rPr>
              <a:t>commercial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E0294A"/>
                </a:solidFill>
                <a:latin typeface="Trebuchet MS"/>
                <a:cs typeface="Trebuchet MS"/>
              </a:rPr>
              <a:t>markets</a:t>
            </a:r>
            <a:endParaRPr sz="1550">
              <a:latin typeface="Trebuchet MS"/>
              <a:cs typeface="Trebuchet MS"/>
            </a:endParaRPr>
          </a:p>
          <a:p>
            <a:pPr marL="298450" marR="5080" indent="-285750">
              <a:lnSpc>
                <a:spcPts val="1900"/>
              </a:lnSpc>
              <a:spcBef>
                <a:spcPts val="9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Low national consumption </a:t>
            </a:r>
            <a:r>
              <a:rPr sz="1600" dirty="0">
                <a:latin typeface="Calibri Light"/>
                <a:cs typeface="Calibri Light"/>
              </a:rPr>
              <a:t>due </a:t>
            </a:r>
            <a:r>
              <a:rPr sz="1600" spc="-10" dirty="0">
                <a:latin typeface="Calibri Light"/>
                <a:cs typeface="Calibri Light"/>
              </a:rPr>
              <a:t>to </a:t>
            </a:r>
            <a:r>
              <a:rPr sz="1600" spc="-5" dirty="0">
                <a:latin typeface="Calibri Light"/>
                <a:cs typeface="Calibri Light"/>
              </a:rPr>
              <a:t>low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refrigeration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rates.</a:t>
            </a:r>
            <a:endParaRPr sz="1600">
              <a:latin typeface="Calibri Light"/>
              <a:cs typeface="Calibri Light"/>
            </a:endParaRPr>
          </a:p>
          <a:p>
            <a:pPr marL="298450" marR="704215" indent="-28575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Consumers purchase in small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packages.</a:t>
            </a:r>
            <a:endParaRPr sz="1600">
              <a:latin typeface="Calibri Light"/>
              <a:cs typeface="Calibri Light"/>
            </a:endParaRPr>
          </a:p>
          <a:p>
            <a:pPr marL="298450" marR="117475" indent="-285750">
              <a:lnSpc>
                <a:spcPts val="1900"/>
              </a:lnSpc>
              <a:spcBef>
                <a:spcPts val="5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5" dirty="0">
                <a:latin typeface="Calibri Light"/>
                <a:cs typeface="Calibri Light"/>
              </a:rPr>
              <a:t>Powdered </a:t>
            </a:r>
            <a:r>
              <a:rPr sz="1600" spc="-5" dirty="0">
                <a:latin typeface="Calibri Light"/>
                <a:cs typeface="Calibri Light"/>
              </a:rPr>
              <a:t>milk is </a:t>
            </a:r>
            <a:r>
              <a:rPr sz="1600" dirty="0">
                <a:latin typeface="Calibri Light"/>
                <a:cs typeface="Calibri Light"/>
              </a:rPr>
              <a:t>the </a:t>
            </a:r>
            <a:r>
              <a:rPr sz="1600" spc="-5" dirty="0">
                <a:latin typeface="Calibri Light"/>
                <a:cs typeface="Calibri Light"/>
              </a:rPr>
              <a:t>norm, </a:t>
            </a:r>
            <a:r>
              <a:rPr sz="1600" dirty="0">
                <a:latin typeface="Calibri Light"/>
                <a:cs typeface="Calibri Light"/>
              </a:rPr>
              <a:t>has high </a:t>
            </a:r>
            <a:r>
              <a:rPr sz="1600" spc="-350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penetration</a:t>
            </a:r>
            <a:r>
              <a:rPr sz="1600" dirty="0">
                <a:latin typeface="Calibri Light"/>
                <a:cs typeface="Calibri Light"/>
              </a:rPr>
              <a:t> and </a:t>
            </a:r>
            <a:r>
              <a:rPr sz="1600" spc="-5" dirty="0">
                <a:latin typeface="Calibri Light"/>
                <a:cs typeface="Calibri Light"/>
              </a:rPr>
              <a:t>is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ambient </a:t>
            </a:r>
            <a:r>
              <a:rPr sz="1600" spc="-10" dirty="0">
                <a:latin typeface="Calibri Light"/>
                <a:cs typeface="Calibri Light"/>
              </a:rPr>
              <a:t>stable.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796" y="2735805"/>
            <a:ext cx="3072130" cy="5124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65" dirty="0">
                <a:solidFill>
                  <a:srgbClr val="E0294A"/>
                </a:solidFill>
                <a:latin typeface="Trebuchet MS"/>
                <a:cs typeface="Trebuchet MS"/>
              </a:rPr>
              <a:t>Technically</a:t>
            </a:r>
            <a:r>
              <a:rPr sz="15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E0294A"/>
                </a:solidFill>
                <a:latin typeface="Trebuchet MS"/>
                <a:cs typeface="Trebuchet MS"/>
              </a:rPr>
              <a:t>Difficult</a:t>
            </a:r>
            <a:endParaRPr sz="155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latin typeface="Calibri Light"/>
                <a:cs typeface="Calibri Light"/>
              </a:rPr>
              <a:t>Precision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job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in</a:t>
            </a:r>
            <a:r>
              <a:rPr sz="160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an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African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5" dirty="0">
                <a:latin typeface="Calibri Light"/>
                <a:cs typeface="Calibri Light"/>
              </a:rPr>
              <a:t>context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796" y="3461229"/>
            <a:ext cx="2007235" cy="25327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114" dirty="0">
                <a:solidFill>
                  <a:srgbClr val="E0294A"/>
                </a:solidFill>
                <a:latin typeface="Trebuchet MS"/>
                <a:cs typeface="Trebuchet MS"/>
              </a:rPr>
              <a:t>H</a:t>
            </a:r>
            <a:r>
              <a:rPr lang="de-DE" sz="1550" spc="114" dirty="0">
                <a:solidFill>
                  <a:srgbClr val="E0294A"/>
                </a:solidFill>
                <a:latin typeface="Trebuchet MS"/>
                <a:cs typeface="Trebuchet MS"/>
              </a:rPr>
              <a:t>i</a:t>
            </a:r>
            <a:r>
              <a:rPr sz="1550" spc="114" dirty="0" err="1">
                <a:solidFill>
                  <a:srgbClr val="E0294A"/>
                </a:solidFill>
                <a:latin typeface="Trebuchet MS"/>
                <a:cs typeface="Trebuchet MS"/>
              </a:rPr>
              <a:t>gh</a:t>
            </a:r>
            <a:r>
              <a:rPr sz="15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E0294A"/>
                </a:solidFill>
                <a:latin typeface="Trebuchet MS"/>
                <a:cs typeface="Trebuchet MS"/>
              </a:rPr>
              <a:t>operation</a:t>
            </a:r>
            <a:r>
              <a:rPr sz="15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E0294A"/>
                </a:solidFill>
                <a:latin typeface="Trebuchet MS"/>
                <a:cs typeface="Trebuchet MS"/>
              </a:rPr>
              <a:t>costs</a:t>
            </a:r>
            <a:endParaRPr sz="15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796" y="3955005"/>
            <a:ext cx="1198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20" dirty="0">
                <a:solidFill>
                  <a:srgbClr val="E0294A"/>
                </a:solidFill>
                <a:latin typeface="Trebuchet MS"/>
                <a:cs typeface="Trebuchet MS"/>
              </a:rPr>
              <a:t>Affordablity: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796" y="4197603"/>
            <a:ext cx="328295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91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5" dirty="0">
                <a:latin typeface="Calibri Light"/>
                <a:cs typeface="Calibri Light"/>
              </a:rPr>
              <a:t>Farmed</a:t>
            </a:r>
            <a:r>
              <a:rPr sz="1600" spc="-10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Tilapia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is expensive</a:t>
            </a:r>
            <a:endParaRPr sz="1600">
              <a:latin typeface="Calibri Light"/>
              <a:cs typeface="Calibri Light"/>
            </a:endParaRPr>
          </a:p>
          <a:p>
            <a:pPr marL="298450" indent="-285750">
              <a:lnSpc>
                <a:spcPts val="189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Is</a:t>
            </a:r>
            <a:r>
              <a:rPr sz="1600" spc="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there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sufficient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disposable</a:t>
            </a:r>
            <a:r>
              <a:rPr sz="1600" spc="-5" dirty="0">
                <a:latin typeface="Calibri Light"/>
                <a:cs typeface="Calibri Light"/>
              </a:rPr>
              <a:t> </a:t>
            </a:r>
            <a:r>
              <a:rPr sz="1600" spc="-10" dirty="0">
                <a:latin typeface="Calibri Light"/>
                <a:cs typeface="Calibri Light"/>
              </a:rPr>
              <a:t>income</a:t>
            </a:r>
            <a:endParaRPr sz="1600">
              <a:latin typeface="Calibri Light"/>
              <a:cs typeface="Calibri Light"/>
            </a:endParaRPr>
          </a:p>
          <a:p>
            <a:pPr marL="298450" indent="-285750">
              <a:lnSpc>
                <a:spcPts val="191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latin typeface="Calibri Light"/>
                <a:cs typeface="Calibri Light"/>
              </a:rPr>
              <a:t>Competing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with </a:t>
            </a:r>
            <a:r>
              <a:rPr sz="1600" dirty="0">
                <a:latin typeface="Calibri Light"/>
                <a:cs typeface="Calibri Light"/>
              </a:rPr>
              <a:t>Chinese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Tilapia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796" y="5420788"/>
            <a:ext cx="230822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14"/>
              </a:spcBef>
              <a:buSzPct val="103225"/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550" spc="105" dirty="0">
                <a:solidFill>
                  <a:srgbClr val="E0294A"/>
                </a:solidFill>
                <a:latin typeface="Trebuchet MS"/>
                <a:cs typeface="Trebuchet MS"/>
              </a:rPr>
              <a:t>Not</a:t>
            </a:r>
            <a:r>
              <a:rPr sz="155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E0294A"/>
                </a:solidFill>
                <a:latin typeface="Trebuchet MS"/>
                <a:cs typeface="Trebuchet MS"/>
              </a:rPr>
              <a:t>Labour</a:t>
            </a:r>
            <a:r>
              <a:rPr sz="15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E0294A"/>
                </a:solidFill>
                <a:latin typeface="Trebuchet MS"/>
                <a:cs typeface="Trebuchet MS"/>
              </a:rPr>
              <a:t>Intensive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4150" y="679450"/>
            <a:ext cx="11787505" cy="5422900"/>
            <a:chOff x="184150" y="679450"/>
            <a:chExt cx="11787505" cy="5422900"/>
          </a:xfrm>
        </p:grpSpPr>
        <p:sp>
          <p:nvSpPr>
            <p:cNvPr id="13" name="object 13"/>
            <p:cNvSpPr/>
            <p:nvPr/>
          </p:nvSpPr>
          <p:spPr>
            <a:xfrm>
              <a:off x="190500" y="685800"/>
              <a:ext cx="3713479" cy="5410200"/>
            </a:xfrm>
            <a:custGeom>
              <a:avLst/>
              <a:gdLst/>
              <a:ahLst/>
              <a:cxnLst/>
              <a:rect l="l" t="t" r="r" b="b"/>
              <a:pathLst>
                <a:path w="3713479" h="5410200">
                  <a:moveTo>
                    <a:pt x="0" y="0"/>
                  </a:moveTo>
                  <a:lnTo>
                    <a:pt x="2089152" y="0"/>
                  </a:lnTo>
                  <a:lnTo>
                    <a:pt x="2984504" y="0"/>
                  </a:lnTo>
                  <a:lnTo>
                    <a:pt x="3581402" y="0"/>
                  </a:lnTo>
                  <a:lnTo>
                    <a:pt x="3581402" y="901700"/>
                  </a:lnTo>
                  <a:lnTo>
                    <a:pt x="3713379" y="1669423"/>
                  </a:lnTo>
                  <a:lnTo>
                    <a:pt x="3581402" y="2254251"/>
                  </a:lnTo>
                  <a:lnTo>
                    <a:pt x="3581402" y="5410203"/>
                  </a:lnTo>
                  <a:lnTo>
                    <a:pt x="2984504" y="5410203"/>
                  </a:lnTo>
                  <a:lnTo>
                    <a:pt x="2089152" y="5410203"/>
                  </a:lnTo>
                  <a:lnTo>
                    <a:pt x="0" y="5410203"/>
                  </a:lnTo>
                  <a:lnTo>
                    <a:pt x="0" y="2254251"/>
                  </a:lnTo>
                  <a:lnTo>
                    <a:pt x="0" y="9017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0804" y="2590800"/>
              <a:ext cx="3674745" cy="3505200"/>
            </a:xfrm>
            <a:custGeom>
              <a:avLst/>
              <a:gdLst/>
              <a:ahLst/>
              <a:cxnLst/>
              <a:rect l="l" t="t" r="r" b="b"/>
              <a:pathLst>
                <a:path w="3674745" h="3505200">
                  <a:moveTo>
                    <a:pt x="92973" y="0"/>
                  </a:moveTo>
                  <a:lnTo>
                    <a:pt x="689874" y="0"/>
                  </a:lnTo>
                  <a:lnTo>
                    <a:pt x="1585224" y="0"/>
                  </a:lnTo>
                  <a:lnTo>
                    <a:pt x="3674375" y="0"/>
                  </a:lnTo>
                  <a:lnTo>
                    <a:pt x="3674375" y="584199"/>
                  </a:lnTo>
                  <a:lnTo>
                    <a:pt x="3674375" y="1460499"/>
                  </a:lnTo>
                  <a:lnTo>
                    <a:pt x="3674375" y="3505201"/>
                  </a:lnTo>
                  <a:lnTo>
                    <a:pt x="1585224" y="3505201"/>
                  </a:lnTo>
                  <a:lnTo>
                    <a:pt x="689874" y="3505201"/>
                  </a:lnTo>
                  <a:lnTo>
                    <a:pt x="92973" y="3505201"/>
                  </a:lnTo>
                  <a:lnTo>
                    <a:pt x="92973" y="1460499"/>
                  </a:lnTo>
                  <a:lnTo>
                    <a:pt x="0" y="1171159"/>
                  </a:lnTo>
                  <a:lnTo>
                    <a:pt x="92973" y="584199"/>
                  </a:lnTo>
                  <a:lnTo>
                    <a:pt x="92973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000" y="2743199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2117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6000" y="2743200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0" y="0"/>
                  </a:moveTo>
                  <a:lnTo>
                    <a:pt x="2163941" y="0"/>
                  </a:lnTo>
                  <a:lnTo>
                    <a:pt x="216394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8423185" y="2627391"/>
            <a:ext cx="2908300" cy="53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400"/>
              </a:lnSpc>
              <a:spcBef>
                <a:spcPts val="95"/>
              </a:spcBef>
            </a:pPr>
            <a:r>
              <a:rPr sz="1550" spc="40" dirty="0">
                <a:solidFill>
                  <a:srgbClr val="E0294A"/>
                </a:solidFill>
                <a:latin typeface="Trebuchet MS"/>
                <a:cs typeface="Trebuchet MS"/>
              </a:rPr>
              <a:t>Africa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E0294A"/>
                </a:solidFill>
                <a:latin typeface="Trebuchet MS"/>
                <a:cs typeface="Trebuchet MS"/>
              </a:rPr>
              <a:t>Projects</a:t>
            </a:r>
            <a:r>
              <a:rPr sz="15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E0294A"/>
                </a:solidFill>
                <a:latin typeface="Trebuchet MS"/>
                <a:cs typeface="Trebuchet MS"/>
              </a:rPr>
              <a:t>have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E0294A"/>
                </a:solidFill>
                <a:latin typeface="Trebuchet MS"/>
                <a:cs typeface="Trebuchet MS"/>
              </a:rPr>
              <a:t>struggled </a:t>
            </a:r>
            <a:r>
              <a:rPr sz="1550" spc="-45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E0294A"/>
                </a:solidFill>
                <a:latin typeface="Trebuchet MS"/>
                <a:cs typeface="Trebuchet MS"/>
              </a:rPr>
              <a:t>across</a:t>
            </a:r>
            <a:r>
              <a:rPr sz="15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550" spc="40" dirty="0">
                <a:solidFill>
                  <a:srgbClr val="E0294A"/>
                </a:solidFill>
                <a:latin typeface="Trebuchet MS"/>
                <a:cs typeface="Trebuchet MS"/>
              </a:rPr>
              <a:t>Africa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02509" y="3768315"/>
            <a:ext cx="590550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50" dirty="0">
                <a:solidFill>
                  <a:srgbClr val="E0294A"/>
                </a:solidFill>
                <a:latin typeface="Trebuchet MS"/>
                <a:cs typeface="Trebuchet MS"/>
              </a:rPr>
              <a:t>R</a:t>
            </a:r>
            <a:r>
              <a:rPr sz="1750" spc="20" dirty="0">
                <a:solidFill>
                  <a:srgbClr val="E0294A"/>
                </a:solidFill>
                <a:latin typeface="Trebuchet MS"/>
                <a:cs typeface="Trebuchet MS"/>
              </a:rPr>
              <a:t>i</a:t>
            </a:r>
            <a:r>
              <a:rPr sz="1750" spc="175" dirty="0">
                <a:solidFill>
                  <a:srgbClr val="E0294A"/>
                </a:solidFill>
                <a:latin typeface="Trebuchet MS"/>
                <a:cs typeface="Trebuchet MS"/>
              </a:rPr>
              <a:t>s</a:t>
            </a:r>
            <a:r>
              <a:rPr sz="1750" spc="100" dirty="0">
                <a:solidFill>
                  <a:srgbClr val="E0294A"/>
                </a:solidFill>
                <a:latin typeface="Trebuchet MS"/>
                <a:cs typeface="Trebuchet MS"/>
              </a:rPr>
              <a:t>ky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02509" y="4035044"/>
            <a:ext cx="305498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Calibri Light"/>
                <a:cs typeface="Calibri Light"/>
              </a:rPr>
              <a:t>Policy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,</a:t>
            </a:r>
            <a:r>
              <a:rPr sz="1800" spc="-5" dirty="0">
                <a:latin typeface="Calibri Light"/>
                <a:cs typeface="Calibri Light"/>
              </a:rPr>
              <a:t> policy </a:t>
            </a:r>
            <a:r>
              <a:rPr sz="1800" spc="-10" dirty="0">
                <a:latin typeface="Calibri Light"/>
                <a:cs typeface="Calibri Light"/>
              </a:rPr>
              <a:t>implementation</a:t>
            </a:r>
            <a:endParaRPr sz="180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Calibri Light"/>
                <a:cs typeface="Calibri Light"/>
              </a:rPr>
              <a:t>Speciies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88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5" dirty="0">
                <a:solidFill>
                  <a:srgbClr val="595959"/>
                </a:solidFill>
              </a:rPr>
              <a:t>S</a:t>
            </a:r>
            <a:r>
              <a:rPr sz="1800" spc="160" dirty="0">
                <a:solidFill>
                  <a:srgbClr val="595959"/>
                </a:solidFill>
              </a:rPr>
              <a:t>e</a:t>
            </a:r>
            <a:r>
              <a:rPr sz="1800" spc="155" dirty="0">
                <a:solidFill>
                  <a:srgbClr val="595959"/>
                </a:solidFill>
              </a:rPr>
              <a:t>s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160" dirty="0">
                <a:solidFill>
                  <a:srgbClr val="595959"/>
                </a:solidFill>
              </a:rPr>
              <a:t>m</a:t>
            </a:r>
            <a:r>
              <a:rPr sz="1800" spc="80" dirty="0">
                <a:solidFill>
                  <a:srgbClr val="595959"/>
                </a:solidFill>
              </a:rPr>
              <a:t>e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23207" y="1240370"/>
            <a:ext cx="4343400" cy="3033395"/>
            <a:chOff x="3923207" y="1240370"/>
            <a:chExt cx="4343400" cy="3033395"/>
          </a:xfrm>
        </p:grpSpPr>
        <p:sp>
          <p:nvSpPr>
            <p:cNvPr id="6" name="object 6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22098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209800" y="15240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2743199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2117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2743200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0" y="0"/>
                  </a:moveTo>
                  <a:lnTo>
                    <a:pt x="2163941" y="0"/>
                  </a:lnTo>
                  <a:lnTo>
                    <a:pt x="216394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93188" y="706598"/>
            <a:ext cx="2894965" cy="25882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90" dirty="0">
                <a:solidFill>
                  <a:srgbClr val="E0294A"/>
                </a:solidFill>
                <a:latin typeface="Trebuchet MS"/>
                <a:cs typeface="Trebuchet MS"/>
              </a:rPr>
              <a:t>Not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85" dirty="0">
                <a:solidFill>
                  <a:srgbClr val="E0294A"/>
                </a:solidFill>
                <a:latin typeface="Trebuchet MS"/>
                <a:cs typeface="Trebuchet MS"/>
              </a:rPr>
              <a:t>Labour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50" dirty="0">
                <a:solidFill>
                  <a:srgbClr val="E0294A"/>
                </a:solidFill>
                <a:latin typeface="Trebuchet MS"/>
                <a:cs typeface="Trebuchet MS"/>
              </a:rPr>
              <a:t>Intensive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ts val="1585"/>
              </a:lnSpc>
            </a:pPr>
            <a:r>
              <a:rPr sz="1350" spc="50" dirty="0">
                <a:solidFill>
                  <a:srgbClr val="E0294A"/>
                </a:solidFill>
                <a:latin typeface="Trebuchet MS"/>
                <a:cs typeface="Trebuchet MS"/>
              </a:rPr>
              <a:t>Limited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85" dirty="0">
                <a:solidFill>
                  <a:srgbClr val="E0294A"/>
                </a:solidFill>
                <a:latin typeface="Trebuchet MS"/>
                <a:cs typeface="Trebuchet MS"/>
              </a:rPr>
              <a:t>processing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40" dirty="0">
                <a:solidFill>
                  <a:srgbClr val="E0294A"/>
                </a:solidFill>
                <a:latin typeface="Trebuchet MS"/>
                <a:cs typeface="Trebuchet MS"/>
              </a:rPr>
              <a:t>capability</a:t>
            </a:r>
            <a:endParaRPr sz="1350">
              <a:latin typeface="Trebuchet MS"/>
              <a:cs typeface="Trebuchet MS"/>
            </a:endParaRPr>
          </a:p>
          <a:p>
            <a:pPr marL="298450" indent="-285750">
              <a:lnSpc>
                <a:spcPts val="164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Oil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markets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are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in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Asia,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Local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markets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are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too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price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sensitive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7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400" spc="-10" dirty="0">
                <a:latin typeface="Calibri Light"/>
                <a:cs typeface="Calibri Light"/>
              </a:rPr>
              <a:t>Production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at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too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small </a:t>
            </a:r>
            <a:r>
              <a:rPr sz="1400" dirty="0">
                <a:latin typeface="Calibri Light"/>
                <a:cs typeface="Calibri Light"/>
              </a:rPr>
              <a:t>a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scale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7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400" dirty="0">
                <a:latin typeface="Calibri Light"/>
                <a:cs typeface="Calibri Light"/>
              </a:rPr>
              <a:t>Can</a:t>
            </a:r>
            <a:r>
              <a:rPr sz="1400" spc="-15" dirty="0">
                <a:latin typeface="Calibri Light"/>
                <a:cs typeface="Calibri Light"/>
              </a:rPr>
              <a:t> you </a:t>
            </a:r>
            <a:r>
              <a:rPr sz="1400" spc="-10" dirty="0">
                <a:latin typeface="Calibri Light"/>
                <a:cs typeface="Calibri Light"/>
              </a:rPr>
              <a:t>grow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Bakery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sesame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in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Malawi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500" y="685800"/>
            <a:ext cx="3678554" cy="2971800"/>
          </a:xfrm>
          <a:custGeom>
            <a:avLst/>
            <a:gdLst/>
            <a:ahLst/>
            <a:cxnLst/>
            <a:rect l="l" t="t" r="r" b="b"/>
            <a:pathLst>
              <a:path w="3678554" h="2971800">
                <a:moveTo>
                  <a:pt x="0" y="0"/>
                </a:moveTo>
                <a:lnTo>
                  <a:pt x="2089151" y="0"/>
                </a:lnTo>
                <a:lnTo>
                  <a:pt x="2984501" y="0"/>
                </a:lnTo>
                <a:lnTo>
                  <a:pt x="3581402" y="0"/>
                </a:lnTo>
                <a:lnTo>
                  <a:pt x="3581402" y="495302"/>
                </a:lnTo>
                <a:lnTo>
                  <a:pt x="3678531" y="1138497"/>
                </a:lnTo>
                <a:lnTo>
                  <a:pt x="3581402" y="1238251"/>
                </a:lnTo>
                <a:lnTo>
                  <a:pt x="3581402" y="2971801"/>
                </a:lnTo>
                <a:lnTo>
                  <a:pt x="2984501" y="2971801"/>
                </a:lnTo>
                <a:lnTo>
                  <a:pt x="2089151" y="2971801"/>
                </a:lnTo>
                <a:lnTo>
                  <a:pt x="0" y="2971801"/>
                </a:lnTo>
                <a:lnTo>
                  <a:pt x="0" y="1238251"/>
                </a:lnTo>
                <a:lnTo>
                  <a:pt x="0" y="49530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91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595959"/>
                </a:solidFill>
              </a:rPr>
              <a:t>Forestry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3207" y="1240370"/>
            <a:ext cx="2209800" cy="1524000"/>
          </a:xfrm>
          <a:custGeom>
            <a:avLst/>
            <a:gdLst/>
            <a:ahLst/>
            <a:cxnLst/>
            <a:rect l="l" t="t" r="r" b="b"/>
            <a:pathLst>
              <a:path w="2209800" h="1524000">
                <a:moveTo>
                  <a:pt x="2209800" y="0"/>
                </a:moveTo>
                <a:lnTo>
                  <a:pt x="0" y="0"/>
                </a:lnTo>
                <a:lnTo>
                  <a:pt x="0" y="1524000"/>
                </a:lnTo>
                <a:lnTo>
                  <a:pt x="2209800" y="1524000"/>
                </a:lnTo>
                <a:lnTo>
                  <a:pt x="2209800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188" y="706598"/>
            <a:ext cx="3418204" cy="13049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80" dirty="0">
                <a:solidFill>
                  <a:srgbClr val="E0294A"/>
                </a:solidFill>
                <a:latin typeface="Trebuchet MS"/>
                <a:cs typeface="Trebuchet MS"/>
              </a:rPr>
              <a:t>The</a:t>
            </a:r>
            <a:r>
              <a:rPr sz="13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55" dirty="0">
                <a:solidFill>
                  <a:srgbClr val="E0294A"/>
                </a:solidFill>
                <a:latin typeface="Trebuchet MS"/>
                <a:cs typeface="Trebuchet MS"/>
              </a:rPr>
              <a:t>hunt</a:t>
            </a:r>
            <a:r>
              <a:rPr sz="1350" spc="-6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25" dirty="0">
                <a:solidFill>
                  <a:srgbClr val="E0294A"/>
                </a:solidFill>
                <a:latin typeface="Trebuchet MS"/>
                <a:cs typeface="Trebuchet MS"/>
              </a:rPr>
              <a:t>for</a:t>
            </a:r>
            <a:r>
              <a:rPr sz="13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65" dirty="0">
                <a:solidFill>
                  <a:srgbClr val="E0294A"/>
                </a:solidFill>
                <a:latin typeface="Trebuchet MS"/>
                <a:cs typeface="Trebuchet MS"/>
              </a:rPr>
              <a:t>markets</a:t>
            </a:r>
            <a:endParaRPr sz="1350">
              <a:latin typeface="Trebuchet MS"/>
              <a:cs typeface="Trebuchet MS"/>
            </a:endParaRPr>
          </a:p>
          <a:p>
            <a:pPr marL="298450" marR="128905" indent="-285750">
              <a:lnSpc>
                <a:spcPct val="101400"/>
              </a:lnSpc>
              <a:spcBef>
                <a:spcPts val="30"/>
              </a:spcBef>
              <a:buFont typeface="Arial MT"/>
              <a:buChar char="•"/>
              <a:tabLst>
                <a:tab pos="337820" algn="l"/>
                <a:tab pos="338455" algn="l"/>
              </a:tabLst>
            </a:pPr>
            <a:r>
              <a:rPr dirty="0"/>
              <a:t>	</a:t>
            </a:r>
            <a:r>
              <a:rPr sz="1400" dirty="0">
                <a:latin typeface="Calibri Light"/>
                <a:cs typeface="Calibri Light"/>
              </a:rPr>
              <a:t>A </a:t>
            </a:r>
            <a:r>
              <a:rPr sz="1400" spc="-5" dirty="0">
                <a:latin typeface="Calibri Light"/>
                <a:cs typeface="Calibri Light"/>
              </a:rPr>
              <a:t>critical aspect </a:t>
            </a:r>
            <a:r>
              <a:rPr sz="1400" spc="-10" dirty="0">
                <a:latin typeface="Calibri Light"/>
                <a:cs typeface="Calibri Light"/>
              </a:rPr>
              <a:t>where many </a:t>
            </a:r>
            <a:r>
              <a:rPr sz="1400" spc="-15" dirty="0">
                <a:latin typeface="Calibri Light"/>
                <a:cs typeface="Calibri Light"/>
              </a:rPr>
              <a:t>forestry </a:t>
            </a:r>
            <a:r>
              <a:rPr sz="1400" spc="-10" dirty="0">
                <a:latin typeface="Calibri Light"/>
                <a:cs typeface="Calibri Light"/>
              </a:rPr>
              <a:t> plantations fail-</a:t>
            </a:r>
            <a:r>
              <a:rPr sz="1400" spc="-5" dirty="0">
                <a:latin typeface="Calibri Light"/>
                <a:cs typeface="Calibri Light"/>
              </a:rPr>
              <a:t> which </a:t>
            </a:r>
            <a:r>
              <a:rPr sz="1400" spc="-10" dirty="0">
                <a:latin typeface="Calibri Light"/>
                <a:cs typeface="Calibri Light"/>
              </a:rPr>
              <a:t>markets </a:t>
            </a:r>
            <a:r>
              <a:rPr sz="1400" spc="-5" dirty="0">
                <a:latin typeface="Calibri Light"/>
                <a:cs typeface="Calibri Light"/>
              </a:rPr>
              <a:t>will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deliver </a:t>
            </a:r>
            <a:r>
              <a:rPr sz="1400" spc="-3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returns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in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20</a:t>
            </a:r>
            <a:r>
              <a:rPr sz="1400" spc="-10" dirty="0">
                <a:latin typeface="Calibri Light"/>
                <a:cs typeface="Calibri Light"/>
              </a:rPr>
              <a:t> years?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ts val="158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What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intermediate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markets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can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be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serviced</a:t>
            </a:r>
            <a:endParaRPr sz="1400">
              <a:latin typeface="Calibri Light"/>
              <a:cs typeface="Calibri Light"/>
            </a:endParaRPr>
          </a:p>
          <a:p>
            <a:pPr marL="29845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Calibri Light"/>
                <a:cs typeface="Calibri Light"/>
              </a:rPr>
              <a:t>by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5-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or</a:t>
            </a:r>
            <a:r>
              <a:rPr sz="1400" spc="-10" dirty="0">
                <a:latin typeface="Calibri Light"/>
                <a:cs typeface="Calibri Light"/>
              </a:rPr>
              <a:t> 10-year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thinnings?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4150" y="268998"/>
            <a:ext cx="11705590" cy="6062345"/>
            <a:chOff x="184150" y="268998"/>
            <a:chExt cx="11705590" cy="6062345"/>
          </a:xfrm>
        </p:grpSpPr>
        <p:sp>
          <p:nvSpPr>
            <p:cNvPr id="7" name="object 7"/>
            <p:cNvSpPr/>
            <p:nvPr/>
          </p:nvSpPr>
          <p:spPr>
            <a:xfrm>
              <a:off x="8147652" y="275348"/>
              <a:ext cx="3735704" cy="6049645"/>
            </a:xfrm>
            <a:custGeom>
              <a:avLst/>
              <a:gdLst/>
              <a:ahLst/>
              <a:cxnLst/>
              <a:rect l="l" t="t" r="r" b="b"/>
              <a:pathLst>
                <a:path w="3735704" h="6049645">
                  <a:moveTo>
                    <a:pt x="153931" y="0"/>
                  </a:moveTo>
                  <a:lnTo>
                    <a:pt x="750832" y="0"/>
                  </a:lnTo>
                  <a:lnTo>
                    <a:pt x="1646180" y="0"/>
                  </a:lnTo>
                  <a:lnTo>
                    <a:pt x="3735333" y="0"/>
                  </a:lnTo>
                  <a:lnTo>
                    <a:pt x="3735333" y="1008209"/>
                  </a:lnTo>
                  <a:lnTo>
                    <a:pt x="3735333" y="2520524"/>
                  </a:lnTo>
                  <a:lnTo>
                    <a:pt x="3735333" y="6049257"/>
                  </a:lnTo>
                  <a:lnTo>
                    <a:pt x="1646180" y="6049257"/>
                  </a:lnTo>
                  <a:lnTo>
                    <a:pt x="750832" y="6049257"/>
                  </a:lnTo>
                  <a:lnTo>
                    <a:pt x="153931" y="6049257"/>
                  </a:lnTo>
                  <a:lnTo>
                    <a:pt x="153931" y="2520524"/>
                  </a:lnTo>
                  <a:lnTo>
                    <a:pt x="0" y="1976111"/>
                  </a:lnTo>
                  <a:lnTo>
                    <a:pt x="153931" y="1008209"/>
                  </a:lnTo>
                  <a:lnTo>
                    <a:pt x="153931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0500" y="685800"/>
              <a:ext cx="3678554" cy="2286000"/>
            </a:xfrm>
            <a:custGeom>
              <a:avLst/>
              <a:gdLst/>
              <a:ahLst/>
              <a:cxnLst/>
              <a:rect l="l" t="t" r="r" b="b"/>
              <a:pathLst>
                <a:path w="3678554" h="2286000">
                  <a:moveTo>
                    <a:pt x="0" y="0"/>
                  </a:moveTo>
                  <a:lnTo>
                    <a:pt x="2089151" y="0"/>
                  </a:lnTo>
                  <a:lnTo>
                    <a:pt x="2984501" y="0"/>
                  </a:lnTo>
                  <a:lnTo>
                    <a:pt x="3581402" y="0"/>
                  </a:lnTo>
                  <a:lnTo>
                    <a:pt x="3581402" y="381002"/>
                  </a:lnTo>
                  <a:lnTo>
                    <a:pt x="3678531" y="875768"/>
                  </a:lnTo>
                  <a:lnTo>
                    <a:pt x="3581402" y="952499"/>
                  </a:lnTo>
                  <a:lnTo>
                    <a:pt x="3581402" y="2286001"/>
                  </a:lnTo>
                  <a:lnTo>
                    <a:pt x="2984501" y="2286001"/>
                  </a:lnTo>
                  <a:lnTo>
                    <a:pt x="2089151" y="2286001"/>
                  </a:lnTo>
                  <a:lnTo>
                    <a:pt x="0" y="2286001"/>
                  </a:lnTo>
                  <a:lnTo>
                    <a:pt x="0" y="952499"/>
                  </a:lnTo>
                  <a:lnTo>
                    <a:pt x="0" y="38100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89581" y="554198"/>
            <a:ext cx="3391535" cy="55721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45" dirty="0">
                <a:solidFill>
                  <a:srgbClr val="E0294A"/>
                </a:solidFill>
                <a:latin typeface="Trebuchet MS"/>
                <a:cs typeface="Trebuchet MS"/>
              </a:rPr>
              <a:t>Barriers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35" dirty="0">
                <a:solidFill>
                  <a:srgbClr val="E0294A"/>
                </a:solidFill>
                <a:latin typeface="Trebuchet MS"/>
                <a:cs typeface="Trebuchet MS"/>
              </a:rPr>
              <a:t>to</a:t>
            </a:r>
            <a:r>
              <a:rPr sz="13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40" dirty="0">
                <a:solidFill>
                  <a:srgbClr val="E0294A"/>
                </a:solidFill>
                <a:latin typeface="Trebuchet MS"/>
                <a:cs typeface="Trebuchet MS"/>
              </a:rPr>
              <a:t>entry</a:t>
            </a:r>
            <a:r>
              <a:rPr sz="13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45" dirty="0">
                <a:solidFill>
                  <a:srgbClr val="E0294A"/>
                </a:solidFill>
                <a:latin typeface="Trebuchet MS"/>
                <a:cs typeface="Trebuchet MS"/>
              </a:rPr>
              <a:t>are</a:t>
            </a:r>
            <a:r>
              <a:rPr sz="13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E0294A"/>
                </a:solidFill>
                <a:latin typeface="Trebuchet MS"/>
                <a:cs typeface="Trebuchet MS"/>
              </a:rPr>
              <a:t>high</a:t>
            </a:r>
            <a:endParaRPr sz="135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Initial </a:t>
            </a:r>
            <a:r>
              <a:rPr sz="1400" spc="-10" dirty="0">
                <a:latin typeface="Calibri Light"/>
                <a:cs typeface="Calibri Light"/>
              </a:rPr>
              <a:t>investments are </a:t>
            </a:r>
            <a:r>
              <a:rPr sz="1400" dirty="0">
                <a:latin typeface="Calibri Light"/>
                <a:cs typeface="Calibri Light"/>
              </a:rPr>
              <a:t>high-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land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clearing.</a:t>
            </a:r>
            <a:endParaRPr sz="1400">
              <a:latin typeface="Calibri Light"/>
              <a:cs typeface="Calibri Light"/>
            </a:endParaRPr>
          </a:p>
          <a:p>
            <a:pPr marL="298450" marR="130810" indent="-285750">
              <a:lnSpc>
                <a:spcPct val="97900"/>
              </a:lnSpc>
              <a:spcBef>
                <a:spcPts val="6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Long </a:t>
            </a:r>
            <a:r>
              <a:rPr sz="1400" spc="-10" dirty="0">
                <a:latin typeface="Calibri Light"/>
                <a:cs typeface="Calibri Light"/>
              </a:rPr>
              <a:t>investment </a:t>
            </a:r>
            <a:r>
              <a:rPr sz="1400" spc="-5" dirty="0">
                <a:latin typeface="Calibri Light"/>
                <a:cs typeface="Calibri Light"/>
              </a:rPr>
              <a:t>period prior </a:t>
            </a:r>
            <a:r>
              <a:rPr sz="1400" spc="-10" dirty="0">
                <a:latin typeface="Calibri Light"/>
                <a:cs typeface="Calibri Light"/>
              </a:rPr>
              <a:t>to </a:t>
            </a:r>
            <a:r>
              <a:rPr sz="1400" spc="-5" dirty="0">
                <a:latin typeface="Calibri Light"/>
                <a:cs typeface="Calibri Light"/>
              </a:rPr>
              <a:t>positive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cash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flows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(5 </a:t>
            </a:r>
            <a:r>
              <a:rPr sz="1400" spc="-15" dirty="0">
                <a:latin typeface="Calibri Light"/>
                <a:cs typeface="Calibri Light"/>
              </a:rPr>
              <a:t>years </a:t>
            </a:r>
            <a:r>
              <a:rPr sz="1400" spc="-20" dirty="0">
                <a:latin typeface="Calibri Light"/>
                <a:cs typeface="Calibri Light"/>
              </a:rPr>
              <a:t>for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initial</a:t>
            </a:r>
            <a:r>
              <a:rPr sz="1400" spc="-10" dirty="0">
                <a:latin typeface="Calibri Light"/>
                <a:cs typeface="Calibri Light"/>
              </a:rPr>
              <a:t> revenues, </a:t>
            </a:r>
            <a:r>
              <a:rPr sz="1400" dirty="0">
                <a:latin typeface="Calibri Light"/>
                <a:cs typeface="Calibri Light"/>
              </a:rPr>
              <a:t>20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years for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mature </a:t>
            </a:r>
            <a:r>
              <a:rPr sz="1400" spc="-15" dirty="0">
                <a:latin typeface="Calibri Light"/>
                <a:cs typeface="Calibri Light"/>
              </a:rPr>
              <a:t>forests).</a:t>
            </a:r>
            <a:endParaRPr sz="1400">
              <a:latin typeface="Calibri Light"/>
              <a:cs typeface="Calibri Light"/>
            </a:endParaRPr>
          </a:p>
          <a:p>
            <a:pPr marL="12700" marR="395605">
              <a:lnSpc>
                <a:spcPct val="101400"/>
              </a:lnSpc>
            </a:pPr>
            <a:r>
              <a:rPr sz="1400" spc="-15" dirty="0">
                <a:latin typeface="Calibri Light"/>
                <a:cs typeface="Calibri Light"/>
              </a:rPr>
              <a:t>Even </a:t>
            </a:r>
            <a:r>
              <a:rPr sz="1400" spc="-5" dirty="0">
                <a:latin typeface="Calibri Light"/>
                <a:cs typeface="Calibri Light"/>
              </a:rPr>
              <a:t>larger </a:t>
            </a:r>
            <a:r>
              <a:rPr sz="1400" spc="-10" dirty="0">
                <a:latin typeface="Calibri Light"/>
                <a:cs typeface="Calibri Light"/>
              </a:rPr>
              <a:t>investment required </a:t>
            </a:r>
            <a:r>
              <a:rPr sz="1400" spc="-20" dirty="0">
                <a:latin typeface="Calibri Light"/>
                <a:cs typeface="Calibri Light"/>
              </a:rPr>
              <a:t>for </a:t>
            </a:r>
            <a:r>
              <a:rPr sz="1400" spc="-5" dirty="0">
                <a:latin typeface="Calibri Light"/>
                <a:cs typeface="Calibri Light"/>
              </a:rPr>
              <a:t>paper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milling.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Calibri Light"/>
              <a:cs typeface="Calibri Light"/>
            </a:endParaRPr>
          </a:p>
          <a:p>
            <a:pPr marL="12700">
              <a:lnSpc>
                <a:spcPts val="1585"/>
              </a:lnSpc>
            </a:pPr>
            <a:r>
              <a:rPr sz="1350" spc="90" dirty="0">
                <a:solidFill>
                  <a:srgbClr val="E0294A"/>
                </a:solidFill>
                <a:latin typeface="Trebuchet MS"/>
                <a:cs typeface="Trebuchet MS"/>
              </a:rPr>
              <a:t>Large</a:t>
            </a:r>
            <a:r>
              <a:rPr sz="13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35" dirty="0">
                <a:solidFill>
                  <a:srgbClr val="E0294A"/>
                </a:solidFill>
                <a:latin typeface="Trebuchet MS"/>
                <a:cs typeface="Trebuchet MS"/>
              </a:rPr>
              <a:t>tracts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45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65" dirty="0">
                <a:solidFill>
                  <a:srgbClr val="E0294A"/>
                </a:solidFill>
                <a:latin typeface="Trebuchet MS"/>
                <a:cs typeface="Trebuchet MS"/>
              </a:rPr>
              <a:t>land</a:t>
            </a:r>
            <a:endParaRPr sz="1350">
              <a:latin typeface="Trebuchet MS"/>
              <a:cs typeface="Trebuchet MS"/>
            </a:endParaRPr>
          </a:p>
          <a:p>
            <a:pPr marL="298450" marR="102235" indent="-285750">
              <a:lnSpc>
                <a:spcPts val="1700"/>
              </a:lnSpc>
              <a:spcBef>
                <a:spcPts val="5"/>
              </a:spcBef>
              <a:buFont typeface="Arial MT"/>
              <a:buChar char="•"/>
              <a:tabLst>
                <a:tab pos="337820" algn="l"/>
                <a:tab pos="338455" algn="l"/>
              </a:tabLst>
            </a:pPr>
            <a:r>
              <a:rPr dirty="0"/>
              <a:t>	</a:t>
            </a:r>
            <a:r>
              <a:rPr sz="1400" dirty="0">
                <a:latin typeface="Calibri Light"/>
                <a:cs typeface="Calibri Light"/>
              </a:rPr>
              <a:t>A </a:t>
            </a:r>
            <a:r>
              <a:rPr sz="1400" spc="-5" dirty="0">
                <a:latin typeface="Calibri Light"/>
                <a:cs typeface="Calibri Light"/>
              </a:rPr>
              <a:t>critical aspect </a:t>
            </a:r>
            <a:r>
              <a:rPr sz="1400" spc="-10" dirty="0">
                <a:latin typeface="Calibri Light"/>
                <a:cs typeface="Calibri Light"/>
              </a:rPr>
              <a:t>where many </a:t>
            </a:r>
            <a:r>
              <a:rPr sz="1400" spc="-15" dirty="0">
                <a:latin typeface="Calibri Light"/>
                <a:cs typeface="Calibri Light"/>
              </a:rPr>
              <a:t>forestry </a:t>
            </a:r>
            <a:r>
              <a:rPr sz="1400" spc="-10" dirty="0">
                <a:latin typeface="Calibri Light"/>
                <a:cs typeface="Calibri Light"/>
              </a:rPr>
              <a:t> plantations fail-</a:t>
            </a:r>
            <a:r>
              <a:rPr sz="1400" spc="-5" dirty="0">
                <a:latin typeface="Calibri Light"/>
                <a:cs typeface="Calibri Light"/>
              </a:rPr>
              <a:t> which </a:t>
            </a:r>
            <a:r>
              <a:rPr sz="1400" spc="-10" dirty="0">
                <a:latin typeface="Calibri Light"/>
                <a:cs typeface="Calibri Light"/>
              </a:rPr>
              <a:t>markets </a:t>
            </a:r>
            <a:r>
              <a:rPr sz="1400" spc="-5" dirty="0">
                <a:latin typeface="Calibri Light"/>
                <a:cs typeface="Calibri Light"/>
              </a:rPr>
              <a:t>will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deliver </a:t>
            </a:r>
            <a:r>
              <a:rPr sz="1400" spc="-3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returns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in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20</a:t>
            </a:r>
            <a:r>
              <a:rPr sz="1400" spc="-10" dirty="0">
                <a:latin typeface="Calibri Light"/>
                <a:cs typeface="Calibri Light"/>
              </a:rPr>
              <a:t> years?</a:t>
            </a:r>
            <a:endParaRPr sz="1400">
              <a:latin typeface="Calibri Light"/>
              <a:cs typeface="Calibri Light"/>
            </a:endParaRPr>
          </a:p>
          <a:p>
            <a:pPr marL="298450" marR="542925" indent="-285750">
              <a:lnSpc>
                <a:spcPts val="1700"/>
              </a:lnSpc>
              <a:spcBef>
                <a:spcPts val="1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What </a:t>
            </a:r>
            <a:r>
              <a:rPr sz="1400" spc="-10" dirty="0">
                <a:latin typeface="Calibri Light"/>
                <a:cs typeface="Calibri Light"/>
              </a:rPr>
              <a:t>intermediate markets </a:t>
            </a:r>
            <a:r>
              <a:rPr sz="1400" spc="-5" dirty="0">
                <a:latin typeface="Calibri Light"/>
                <a:cs typeface="Calibri Light"/>
              </a:rPr>
              <a:t>can be </a:t>
            </a:r>
            <a:r>
              <a:rPr sz="1400" dirty="0">
                <a:latin typeface="Calibri Light"/>
                <a:cs typeface="Calibri Light"/>
              </a:rPr>
              <a:t> serviced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by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5-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or</a:t>
            </a:r>
            <a:r>
              <a:rPr sz="1400" spc="-10" dirty="0">
                <a:latin typeface="Calibri Light"/>
                <a:cs typeface="Calibri Light"/>
              </a:rPr>
              <a:t> 10-year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thinnings?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350" spc="55" dirty="0">
                <a:solidFill>
                  <a:srgbClr val="E0294A"/>
                </a:solidFill>
                <a:latin typeface="Trebuchet MS"/>
                <a:cs typeface="Trebuchet MS"/>
              </a:rPr>
              <a:t>Competition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25" dirty="0">
                <a:solidFill>
                  <a:srgbClr val="E0294A"/>
                </a:solidFill>
                <a:latin typeface="Trebuchet MS"/>
                <a:cs typeface="Trebuchet MS"/>
              </a:rPr>
              <a:t>for</a:t>
            </a:r>
            <a:r>
              <a:rPr sz="13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65" dirty="0">
                <a:solidFill>
                  <a:srgbClr val="E0294A"/>
                </a:solidFill>
                <a:latin typeface="Trebuchet MS"/>
                <a:cs typeface="Trebuchet MS"/>
              </a:rPr>
              <a:t>land</a:t>
            </a:r>
            <a:endParaRPr sz="1350">
              <a:latin typeface="Trebuchet MS"/>
              <a:cs typeface="Trebuchet MS"/>
            </a:endParaRPr>
          </a:p>
          <a:p>
            <a:pPr marL="298450" marR="128270" indent="-285750">
              <a:lnSpc>
                <a:spcPct val="97900"/>
              </a:lnSpc>
              <a:spcBef>
                <a:spcPts val="9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Large tracts of </a:t>
            </a:r>
            <a:r>
              <a:rPr sz="1400" spc="-10" dirty="0">
                <a:latin typeface="Calibri Light"/>
                <a:cs typeface="Calibri Light"/>
              </a:rPr>
              <a:t>contiguous </a:t>
            </a:r>
            <a:r>
              <a:rPr sz="1400" spc="-5" dirty="0">
                <a:latin typeface="Calibri Light"/>
                <a:cs typeface="Calibri Light"/>
              </a:rPr>
              <a:t>land </a:t>
            </a:r>
            <a:r>
              <a:rPr sz="1400" dirty="0">
                <a:latin typeface="Calibri Light"/>
                <a:cs typeface="Calibri Light"/>
              </a:rPr>
              <a:t>is </a:t>
            </a:r>
            <a:r>
              <a:rPr sz="1400" spc="-5" dirty="0">
                <a:latin typeface="Calibri Light"/>
                <a:cs typeface="Calibri Light"/>
              </a:rPr>
              <a:t>needed,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which </a:t>
            </a:r>
            <a:r>
              <a:rPr sz="1400" spc="-10" dirty="0">
                <a:latin typeface="Calibri Light"/>
                <a:cs typeface="Calibri Light"/>
              </a:rPr>
              <a:t>often creates pressure </a:t>
            </a:r>
            <a:r>
              <a:rPr sz="1400" spc="-5" dirty="0">
                <a:latin typeface="Calibri Light"/>
                <a:cs typeface="Calibri Light"/>
              </a:rPr>
              <a:t>with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indigenous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communities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350" spc="140" dirty="0">
                <a:solidFill>
                  <a:srgbClr val="E0294A"/>
                </a:solidFill>
                <a:latin typeface="Trebuchet MS"/>
                <a:cs typeface="Trebuchet MS"/>
              </a:rPr>
              <a:t>Sh</a:t>
            </a:r>
            <a:r>
              <a:rPr sz="1350" spc="95" dirty="0">
                <a:solidFill>
                  <a:srgbClr val="E0294A"/>
                </a:solidFill>
                <a:latin typeface="Trebuchet MS"/>
                <a:cs typeface="Trebuchet MS"/>
              </a:rPr>
              <a:t>y</a:t>
            </a:r>
            <a:r>
              <a:rPr sz="1350" spc="-6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135" dirty="0">
                <a:solidFill>
                  <a:srgbClr val="E0294A"/>
                </a:solidFill>
                <a:latin typeface="Trebuchet MS"/>
                <a:cs typeface="Trebuchet MS"/>
              </a:rPr>
              <a:t>C</a:t>
            </a:r>
            <a:r>
              <a:rPr sz="1350" spc="65" dirty="0">
                <a:solidFill>
                  <a:srgbClr val="E0294A"/>
                </a:solidFill>
                <a:latin typeface="Trebuchet MS"/>
                <a:cs typeface="Trebuchet MS"/>
              </a:rPr>
              <a:t>a</a:t>
            </a:r>
            <a:r>
              <a:rPr sz="1350" spc="120" dirty="0">
                <a:solidFill>
                  <a:srgbClr val="E0294A"/>
                </a:solidFill>
                <a:latin typeface="Trebuchet MS"/>
                <a:cs typeface="Trebuchet MS"/>
              </a:rPr>
              <a:t>p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i</a:t>
            </a:r>
            <a:r>
              <a:rPr sz="1350" spc="-4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350" spc="65" dirty="0">
                <a:solidFill>
                  <a:srgbClr val="E0294A"/>
                </a:solidFill>
                <a:latin typeface="Trebuchet MS"/>
                <a:cs typeface="Trebuchet MS"/>
              </a:rPr>
              <a:t>a</a:t>
            </a:r>
            <a:r>
              <a:rPr sz="1350" dirty="0">
                <a:solidFill>
                  <a:srgbClr val="E0294A"/>
                </a:solidFill>
                <a:latin typeface="Trebuchet MS"/>
                <a:cs typeface="Trebuchet MS"/>
              </a:rPr>
              <a:t>l</a:t>
            </a:r>
            <a:endParaRPr sz="1350">
              <a:latin typeface="Trebuchet MS"/>
              <a:cs typeface="Trebuchet MS"/>
            </a:endParaRPr>
          </a:p>
          <a:p>
            <a:pPr marL="298450" marR="363220" indent="-285750">
              <a:lnSpc>
                <a:spcPct val="101400"/>
              </a:lnSpc>
              <a:spcBef>
                <a:spcPts val="3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15" dirty="0">
                <a:latin typeface="Calibri Light"/>
                <a:cs typeface="Calibri Light"/>
              </a:rPr>
              <a:t>Poor </a:t>
            </a:r>
            <a:r>
              <a:rPr sz="1400" dirty="0">
                <a:latin typeface="Calibri Light"/>
                <a:cs typeface="Calibri Light"/>
              </a:rPr>
              <a:t>IRR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for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forestry </a:t>
            </a:r>
            <a:r>
              <a:rPr sz="1400" spc="-10" dirty="0">
                <a:latin typeface="Calibri Light"/>
                <a:cs typeface="Calibri Light"/>
              </a:rPr>
              <a:t>Investments</a:t>
            </a:r>
            <a:r>
              <a:rPr sz="1400" spc="-15" dirty="0">
                <a:latin typeface="Calibri Light"/>
                <a:cs typeface="Calibri Light"/>
              </a:rPr>
              <a:t> have </a:t>
            </a:r>
            <a:r>
              <a:rPr sz="1400" spc="-30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made</a:t>
            </a:r>
            <a:r>
              <a:rPr sz="1400" spc="-15" dirty="0">
                <a:latin typeface="Calibri Light"/>
                <a:cs typeface="Calibri Light"/>
              </a:rPr>
              <a:t> investors </a:t>
            </a:r>
            <a:r>
              <a:rPr sz="1400" spc="-5" dirty="0">
                <a:latin typeface="Calibri Light"/>
                <a:cs typeface="Calibri Light"/>
              </a:rPr>
              <a:t>wary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of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investing.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ts val="158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10" dirty="0">
                <a:latin typeface="Calibri Light"/>
                <a:cs typeface="Calibri Light"/>
              </a:rPr>
              <a:t>There are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interested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investors-</a:t>
            </a:r>
            <a:r>
              <a:rPr sz="1400" spc="-5" dirty="0">
                <a:latin typeface="Calibri Light"/>
                <a:cs typeface="Calibri Light"/>
              </a:rPr>
              <a:t> but typically</a:t>
            </a:r>
            <a:endParaRPr sz="1400">
              <a:latin typeface="Calibri Light"/>
              <a:cs typeface="Calibri Light"/>
            </a:endParaRPr>
          </a:p>
          <a:p>
            <a:pPr marL="298450">
              <a:lnSpc>
                <a:spcPct val="100000"/>
              </a:lnSpc>
              <a:spcBef>
                <a:spcPts val="25"/>
              </a:spcBef>
            </a:pPr>
            <a:r>
              <a:rPr sz="1400" spc="-15" dirty="0">
                <a:latin typeface="Calibri Light"/>
                <a:cs typeface="Calibri Light"/>
              </a:rPr>
              <a:t>for </a:t>
            </a:r>
            <a:r>
              <a:rPr sz="1400" spc="-5" dirty="0">
                <a:latin typeface="Calibri Light"/>
                <a:cs typeface="Calibri Light"/>
              </a:rPr>
              <a:t>near</a:t>
            </a:r>
            <a:r>
              <a:rPr sz="1400" spc="-10" dirty="0">
                <a:latin typeface="Calibri Light"/>
                <a:cs typeface="Calibri Light"/>
              </a:rPr>
              <a:t> shovel ready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projects.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89650" y="2736850"/>
            <a:ext cx="2176780" cy="1536700"/>
            <a:chOff x="6089650" y="2736850"/>
            <a:chExt cx="2176780" cy="1536700"/>
          </a:xfrm>
        </p:grpSpPr>
        <p:sp>
          <p:nvSpPr>
            <p:cNvPr id="11" name="object 11"/>
            <p:cNvSpPr/>
            <p:nvPr/>
          </p:nvSpPr>
          <p:spPr>
            <a:xfrm>
              <a:off x="6096000" y="2743199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2117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6000" y="2743200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0" y="0"/>
                  </a:moveTo>
                  <a:lnTo>
                    <a:pt x="2163941" y="0"/>
                  </a:lnTo>
                  <a:lnTo>
                    <a:pt x="216394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032250" y="1365250"/>
          <a:ext cx="40386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12445" marR="2927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7530" marR="4394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498525"/>
            <a:ext cx="10542270" cy="3775075"/>
            <a:chOff x="-3175" y="498525"/>
            <a:chExt cx="10542270" cy="3775075"/>
          </a:xfrm>
        </p:grpSpPr>
        <p:sp>
          <p:nvSpPr>
            <p:cNvPr id="3" name="object 3"/>
            <p:cNvSpPr/>
            <p:nvPr/>
          </p:nvSpPr>
          <p:spPr>
            <a:xfrm>
              <a:off x="0" y="501700"/>
              <a:ext cx="10535920" cy="0"/>
            </a:xfrm>
            <a:custGeom>
              <a:avLst/>
              <a:gdLst/>
              <a:ahLst/>
              <a:cxnLst/>
              <a:rect l="l" t="t" r="r" b="b"/>
              <a:pathLst>
                <a:path w="10535920">
                  <a:moveTo>
                    <a:pt x="0" y="0"/>
                  </a:moveTo>
                  <a:lnTo>
                    <a:pt x="10535835" y="1"/>
                  </a:lnTo>
                </a:path>
              </a:pathLst>
            </a:custGeom>
            <a:ln w="635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22098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209800" y="15240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0" y="2743199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2117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0" y="2743200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0" y="0"/>
                  </a:moveTo>
                  <a:lnTo>
                    <a:pt x="2163941" y="0"/>
                  </a:lnTo>
                  <a:lnTo>
                    <a:pt x="216394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46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595959"/>
                </a:solidFill>
              </a:rPr>
              <a:t>G</a:t>
            </a:r>
            <a:r>
              <a:rPr sz="1800" spc="70" dirty="0">
                <a:solidFill>
                  <a:srgbClr val="595959"/>
                </a:solidFill>
              </a:rPr>
              <a:t>o</a:t>
            </a:r>
            <a:r>
              <a:rPr sz="1800" spc="-15" dirty="0">
                <a:solidFill>
                  <a:srgbClr val="595959"/>
                </a:solidFill>
              </a:rPr>
              <a:t>at</a:t>
            </a:r>
            <a:r>
              <a:rPr sz="1800" spc="160" dirty="0">
                <a:solidFill>
                  <a:srgbClr val="595959"/>
                </a:solidFill>
              </a:rPr>
              <a:t>s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188" y="923007"/>
            <a:ext cx="3324225" cy="671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55" dirty="0">
                <a:solidFill>
                  <a:srgbClr val="E0294A"/>
                </a:solidFill>
                <a:latin typeface="Trebuchet MS"/>
                <a:cs typeface="Trebuchet MS"/>
              </a:rPr>
              <a:t>Competition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30" dirty="0">
                <a:solidFill>
                  <a:srgbClr val="E0294A"/>
                </a:solidFill>
                <a:latin typeface="Trebuchet MS"/>
                <a:cs typeface="Trebuchet MS"/>
              </a:rPr>
              <a:t>with</a:t>
            </a:r>
            <a:r>
              <a:rPr sz="1350" spc="-6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80" dirty="0">
                <a:solidFill>
                  <a:srgbClr val="E0294A"/>
                </a:solidFill>
                <a:latin typeface="Trebuchet MS"/>
                <a:cs typeface="Trebuchet MS"/>
              </a:rPr>
              <a:t>subsistence</a:t>
            </a:r>
            <a:r>
              <a:rPr sz="1350" spc="-6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105" dirty="0">
                <a:solidFill>
                  <a:srgbClr val="E0294A"/>
                </a:solidFill>
                <a:latin typeface="Trebuchet MS"/>
                <a:cs typeface="Trebuchet MS"/>
              </a:rPr>
              <a:t>economy</a:t>
            </a:r>
            <a:endParaRPr sz="1350">
              <a:latin typeface="Trebuchet MS"/>
              <a:cs typeface="Trebuchet MS"/>
            </a:endParaRPr>
          </a:p>
          <a:p>
            <a:pPr marL="298450" marR="167005" indent="-285750">
              <a:lnSpc>
                <a:spcPct val="101400"/>
              </a:lnSpc>
              <a:spcBef>
                <a:spcPts val="3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Commercial chains </a:t>
            </a:r>
            <a:r>
              <a:rPr sz="1400" spc="-10" dirty="0">
                <a:latin typeface="Calibri Light"/>
                <a:cs typeface="Calibri Light"/>
              </a:rPr>
              <a:t>would compete </a:t>
            </a:r>
            <a:r>
              <a:rPr sz="1400" spc="-5" dirty="0">
                <a:latin typeface="Calibri Light"/>
                <a:cs typeface="Calibri Light"/>
              </a:rPr>
              <a:t>with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household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rearing their </a:t>
            </a:r>
            <a:r>
              <a:rPr sz="1400" spc="-10" dirty="0">
                <a:latin typeface="Calibri Light"/>
                <a:cs typeface="Calibri Light"/>
              </a:rPr>
              <a:t>own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goats.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188" y="1773398"/>
            <a:ext cx="2158365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30" dirty="0">
                <a:solidFill>
                  <a:srgbClr val="E0294A"/>
                </a:solidFill>
                <a:latin typeface="Trebuchet MS"/>
                <a:cs typeface="Trebuchet MS"/>
              </a:rPr>
              <a:t>Low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80" dirty="0">
                <a:solidFill>
                  <a:srgbClr val="E0294A"/>
                </a:solidFill>
                <a:latin typeface="Trebuchet MS"/>
                <a:cs typeface="Trebuchet MS"/>
              </a:rPr>
              <a:t>consumption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55" dirty="0">
                <a:solidFill>
                  <a:srgbClr val="E0294A"/>
                </a:solidFill>
                <a:latin typeface="Trebuchet MS"/>
                <a:cs typeface="Trebuchet MS"/>
              </a:rPr>
              <a:t>market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188" y="1988820"/>
            <a:ext cx="29102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" indent="-3257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37820" algn="l"/>
                <a:tab pos="338455" algn="l"/>
              </a:tabLst>
            </a:pPr>
            <a:r>
              <a:rPr sz="1400" spc="-5" dirty="0">
                <a:latin typeface="Calibri Light"/>
                <a:cs typeface="Calibri Light"/>
              </a:rPr>
              <a:t>Goat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meat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an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expensive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source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of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00" y="685800"/>
            <a:ext cx="3678554" cy="4419600"/>
          </a:xfrm>
          <a:custGeom>
            <a:avLst/>
            <a:gdLst/>
            <a:ahLst/>
            <a:cxnLst/>
            <a:rect l="l" t="t" r="r" b="b"/>
            <a:pathLst>
              <a:path w="3678554" h="4419600">
                <a:moveTo>
                  <a:pt x="0" y="0"/>
                </a:moveTo>
                <a:lnTo>
                  <a:pt x="2089152" y="0"/>
                </a:lnTo>
                <a:lnTo>
                  <a:pt x="2984503" y="0"/>
                </a:lnTo>
                <a:lnTo>
                  <a:pt x="3581402" y="0"/>
                </a:lnTo>
                <a:lnTo>
                  <a:pt x="3581402" y="736600"/>
                </a:lnTo>
                <a:lnTo>
                  <a:pt x="3678528" y="1693151"/>
                </a:lnTo>
                <a:lnTo>
                  <a:pt x="3581402" y="1841501"/>
                </a:lnTo>
                <a:lnTo>
                  <a:pt x="3581402" y="4419602"/>
                </a:lnTo>
                <a:lnTo>
                  <a:pt x="2984503" y="4419602"/>
                </a:lnTo>
                <a:lnTo>
                  <a:pt x="2089152" y="4419602"/>
                </a:lnTo>
                <a:lnTo>
                  <a:pt x="0" y="4419602"/>
                </a:lnTo>
                <a:lnTo>
                  <a:pt x="0" y="1841501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230595" y="2205228"/>
            <a:ext cx="3355340" cy="244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 Light"/>
                <a:cs typeface="Calibri Light"/>
              </a:rPr>
              <a:t>protein.</a:t>
            </a:r>
            <a:endParaRPr sz="1400">
              <a:latin typeface="Calibri Light"/>
              <a:cs typeface="Calibri Light"/>
            </a:endParaRPr>
          </a:p>
          <a:p>
            <a:pPr marL="360680" indent="-286385">
              <a:lnSpc>
                <a:spcPts val="1630"/>
              </a:lnSpc>
              <a:spcBef>
                <a:spcPts val="20"/>
              </a:spcBef>
              <a:buFont typeface="Arial MT"/>
              <a:buChar char="•"/>
              <a:tabLst>
                <a:tab pos="360680" algn="l"/>
                <a:tab pos="361315" algn="l"/>
              </a:tabLst>
            </a:pPr>
            <a:r>
              <a:rPr sz="1400" spc="-15" dirty="0">
                <a:latin typeface="Calibri Light"/>
                <a:cs typeface="Calibri Light"/>
              </a:rPr>
              <a:t>So, </a:t>
            </a:r>
            <a:r>
              <a:rPr sz="1400" spc="-5" dirty="0">
                <a:latin typeface="Calibri Light"/>
                <a:cs typeface="Calibri Light"/>
              </a:rPr>
              <a:t>this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is</a:t>
            </a:r>
            <a:r>
              <a:rPr sz="1400" spc="-10" dirty="0">
                <a:latin typeface="Calibri Light"/>
                <a:cs typeface="Calibri Light"/>
              </a:rPr>
              <a:t> rarely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eaten </a:t>
            </a:r>
            <a:r>
              <a:rPr sz="1400" spc="-5" dirty="0">
                <a:latin typeface="Calibri Light"/>
                <a:cs typeface="Calibri Light"/>
              </a:rPr>
              <a:t>by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Malawians</a:t>
            </a:r>
            <a:endParaRPr sz="1400">
              <a:latin typeface="Calibri Light"/>
              <a:cs typeface="Calibri Light"/>
            </a:endParaRPr>
          </a:p>
          <a:p>
            <a:pPr marL="360680" indent="-286385">
              <a:lnSpc>
                <a:spcPts val="1630"/>
              </a:lnSpc>
              <a:buFont typeface="Arial MT"/>
              <a:buChar char="•"/>
              <a:tabLst>
                <a:tab pos="360680" algn="l"/>
                <a:tab pos="361315" algn="l"/>
              </a:tabLst>
            </a:pPr>
            <a:r>
              <a:rPr sz="1400" spc="-5" dirty="0">
                <a:latin typeface="Calibri Light"/>
                <a:cs typeface="Calibri Light"/>
              </a:rPr>
              <a:t>Is</a:t>
            </a:r>
            <a:r>
              <a:rPr sz="1400" spc="-10" dirty="0">
                <a:latin typeface="Calibri Light"/>
                <a:cs typeface="Calibri Light"/>
              </a:rPr>
              <a:t> there sufficient</a:t>
            </a:r>
            <a:r>
              <a:rPr sz="1400" spc="-5" dirty="0">
                <a:latin typeface="Calibri Light"/>
                <a:cs typeface="Calibri Light"/>
              </a:rPr>
              <a:t> demand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amongst urban</a:t>
            </a:r>
            <a:endParaRPr sz="1400">
              <a:latin typeface="Calibri Light"/>
              <a:cs typeface="Calibri Light"/>
            </a:endParaRPr>
          </a:p>
          <a:p>
            <a:pPr marL="360680" marR="115570">
              <a:lnSpc>
                <a:spcPct val="101400"/>
              </a:lnSpc>
              <a:spcBef>
                <a:spcPts val="5"/>
              </a:spcBef>
            </a:pPr>
            <a:r>
              <a:rPr sz="1400" spc="-10" dirty="0">
                <a:latin typeface="Calibri Light"/>
                <a:cs typeface="Calibri Light"/>
              </a:rPr>
              <a:t>wealthy to </a:t>
            </a:r>
            <a:r>
              <a:rPr sz="1400" spc="-5" dirty="0">
                <a:latin typeface="Calibri Light"/>
                <a:cs typeface="Calibri Light"/>
              </a:rPr>
              <a:t>support commercialization at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scale?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libri Light"/>
              <a:cs typeface="Calibri Light"/>
            </a:endParaRPr>
          </a:p>
          <a:p>
            <a:pPr marL="74930">
              <a:lnSpc>
                <a:spcPts val="1585"/>
              </a:lnSpc>
            </a:pPr>
            <a:r>
              <a:rPr sz="1350" spc="130" dirty="0">
                <a:solidFill>
                  <a:srgbClr val="E0294A"/>
                </a:solidFill>
                <a:latin typeface="Trebuchet MS"/>
                <a:cs typeface="Trebuchet MS"/>
              </a:rPr>
              <a:t>Low</a:t>
            </a:r>
            <a:r>
              <a:rPr sz="13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E0294A"/>
                </a:solidFill>
                <a:latin typeface="Trebuchet MS"/>
                <a:cs typeface="Trebuchet MS"/>
              </a:rPr>
              <a:t>scale</a:t>
            </a:r>
            <a:r>
              <a:rPr sz="135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45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350" spc="-5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80" dirty="0">
                <a:solidFill>
                  <a:srgbClr val="E0294A"/>
                </a:solidFill>
                <a:latin typeface="Trebuchet MS"/>
                <a:cs typeface="Trebuchet MS"/>
              </a:rPr>
              <a:t>development</a:t>
            </a:r>
            <a:endParaRPr sz="1350">
              <a:latin typeface="Trebuchet MS"/>
              <a:cs typeface="Trebuchet MS"/>
            </a:endParaRPr>
          </a:p>
          <a:p>
            <a:pPr marL="360680" indent="-286385">
              <a:lnSpc>
                <a:spcPts val="1645"/>
              </a:lnSpc>
              <a:buFont typeface="Arial MT"/>
              <a:buChar char="•"/>
              <a:tabLst>
                <a:tab pos="360680" algn="l"/>
                <a:tab pos="361315" algn="l"/>
              </a:tabLst>
            </a:pPr>
            <a:r>
              <a:rPr sz="1400" spc="-20" dirty="0">
                <a:latin typeface="Calibri Light"/>
                <a:cs typeface="Calibri Light"/>
              </a:rPr>
              <a:t>Very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rural local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markets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of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the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value </a:t>
            </a:r>
            <a:r>
              <a:rPr sz="1400" spc="-5" dirty="0">
                <a:latin typeface="Calibri Light"/>
                <a:cs typeface="Calibri Light"/>
              </a:rPr>
              <a:t>chain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350" spc="65" dirty="0">
                <a:solidFill>
                  <a:srgbClr val="E0294A"/>
                </a:solidFill>
                <a:latin typeface="Trebuchet MS"/>
                <a:cs typeface="Trebuchet MS"/>
              </a:rPr>
              <a:t>Experience</a:t>
            </a:r>
            <a:r>
              <a:rPr sz="1350" spc="-9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10" dirty="0">
                <a:solidFill>
                  <a:srgbClr val="E0294A"/>
                </a:solidFill>
                <a:latin typeface="Trebuchet MS"/>
                <a:cs typeface="Trebuchet MS"/>
              </a:rPr>
              <a:t>in</a:t>
            </a:r>
            <a:r>
              <a:rPr sz="135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15" dirty="0">
                <a:solidFill>
                  <a:srgbClr val="E0294A"/>
                </a:solidFill>
                <a:latin typeface="Trebuchet MS"/>
                <a:cs typeface="Trebuchet MS"/>
              </a:rPr>
              <a:t>Asia:</a:t>
            </a:r>
            <a:endParaRPr sz="135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Goat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milk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and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goats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cheese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4160" y="791942"/>
            <a:ext cx="3224530" cy="6711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5" dirty="0">
                <a:solidFill>
                  <a:srgbClr val="E0294A"/>
                </a:solidFill>
                <a:latin typeface="Trebuchet MS"/>
                <a:cs typeface="Trebuchet MS"/>
              </a:rPr>
              <a:t>E</a:t>
            </a:r>
            <a:r>
              <a:rPr sz="1350" spc="100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350" spc="85" dirty="0">
                <a:solidFill>
                  <a:srgbClr val="E0294A"/>
                </a:solidFill>
                <a:latin typeface="Trebuchet MS"/>
                <a:cs typeface="Trebuchet MS"/>
              </a:rPr>
              <a:t>v</a:t>
            </a:r>
            <a:r>
              <a:rPr sz="1350" spc="-40" dirty="0">
                <a:solidFill>
                  <a:srgbClr val="E0294A"/>
                </a:solidFill>
                <a:latin typeface="Trebuchet MS"/>
                <a:cs typeface="Trebuchet MS"/>
              </a:rPr>
              <a:t>ir</a:t>
            </a:r>
            <a:r>
              <a:rPr sz="1350" spc="105" dirty="0">
                <a:solidFill>
                  <a:srgbClr val="E0294A"/>
                </a:solidFill>
                <a:latin typeface="Trebuchet MS"/>
                <a:cs typeface="Trebuchet MS"/>
              </a:rPr>
              <a:t>o</a:t>
            </a:r>
            <a:r>
              <a:rPr sz="1350" spc="80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350" spc="175" dirty="0">
                <a:solidFill>
                  <a:srgbClr val="E0294A"/>
                </a:solidFill>
                <a:latin typeface="Trebuchet MS"/>
                <a:cs typeface="Trebuchet MS"/>
              </a:rPr>
              <a:t>m</a:t>
            </a:r>
            <a:r>
              <a:rPr sz="1350" spc="85" dirty="0">
                <a:solidFill>
                  <a:srgbClr val="E0294A"/>
                </a:solidFill>
                <a:latin typeface="Trebuchet MS"/>
                <a:cs typeface="Trebuchet MS"/>
              </a:rPr>
              <a:t>e</a:t>
            </a:r>
            <a:r>
              <a:rPr sz="1350" spc="80" dirty="0">
                <a:solidFill>
                  <a:srgbClr val="E0294A"/>
                </a:solidFill>
                <a:latin typeface="Trebuchet MS"/>
                <a:cs typeface="Trebuchet MS"/>
              </a:rPr>
              <a:t>n</a:t>
            </a:r>
            <a:r>
              <a:rPr sz="1350" spc="-40" dirty="0">
                <a:solidFill>
                  <a:srgbClr val="E0294A"/>
                </a:solidFill>
                <a:latin typeface="Trebuchet MS"/>
                <a:cs typeface="Trebuchet MS"/>
              </a:rPr>
              <a:t>t</a:t>
            </a:r>
            <a:r>
              <a:rPr sz="1350" spc="60" dirty="0">
                <a:solidFill>
                  <a:srgbClr val="E0294A"/>
                </a:solidFill>
                <a:latin typeface="Trebuchet MS"/>
                <a:cs typeface="Trebuchet MS"/>
              </a:rPr>
              <a:t>a</a:t>
            </a:r>
            <a:r>
              <a:rPr sz="1350" dirty="0">
                <a:solidFill>
                  <a:srgbClr val="E0294A"/>
                </a:solidFill>
                <a:latin typeface="Trebuchet MS"/>
                <a:cs typeface="Trebuchet MS"/>
              </a:rPr>
              <a:t>l</a:t>
            </a:r>
            <a:r>
              <a:rPr sz="1350" spc="-6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50" dirty="0">
                <a:solidFill>
                  <a:srgbClr val="E0294A"/>
                </a:solidFill>
                <a:latin typeface="Trebuchet MS"/>
                <a:cs typeface="Trebuchet MS"/>
              </a:rPr>
              <a:t>pr</a:t>
            </a:r>
            <a:r>
              <a:rPr sz="1350" spc="85" dirty="0">
                <a:solidFill>
                  <a:srgbClr val="E0294A"/>
                </a:solidFill>
                <a:latin typeface="Trebuchet MS"/>
                <a:cs typeface="Trebuchet MS"/>
              </a:rPr>
              <a:t>e</a:t>
            </a:r>
            <a:r>
              <a:rPr sz="1350" spc="140" dirty="0">
                <a:solidFill>
                  <a:srgbClr val="E0294A"/>
                </a:solidFill>
                <a:latin typeface="Trebuchet MS"/>
                <a:cs typeface="Trebuchet MS"/>
              </a:rPr>
              <a:t>ss</a:t>
            </a:r>
            <a:r>
              <a:rPr sz="1350" spc="95" dirty="0">
                <a:solidFill>
                  <a:srgbClr val="E0294A"/>
                </a:solidFill>
                <a:latin typeface="Trebuchet MS"/>
                <a:cs typeface="Trebuchet MS"/>
              </a:rPr>
              <a:t>u</a:t>
            </a:r>
            <a:r>
              <a:rPr sz="1350" spc="-20" dirty="0">
                <a:solidFill>
                  <a:srgbClr val="E0294A"/>
                </a:solidFill>
                <a:latin typeface="Trebuchet MS"/>
                <a:cs typeface="Trebuchet MS"/>
              </a:rPr>
              <a:t>r</a:t>
            </a:r>
            <a:r>
              <a:rPr sz="1350" spc="90" dirty="0">
                <a:solidFill>
                  <a:srgbClr val="E0294A"/>
                </a:solidFill>
                <a:latin typeface="Trebuchet MS"/>
                <a:cs typeface="Trebuchet MS"/>
              </a:rPr>
              <a:t>e</a:t>
            </a:r>
            <a:endParaRPr sz="1350">
              <a:latin typeface="Trebuchet MS"/>
              <a:cs typeface="Trebuchet MS"/>
            </a:endParaRPr>
          </a:p>
          <a:p>
            <a:pPr marL="298450" marR="5080" indent="-285750">
              <a:lnSpc>
                <a:spcPct val="101400"/>
              </a:lnSpc>
              <a:spcBef>
                <a:spcPts val="3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10" dirty="0">
                <a:latin typeface="Calibri Light"/>
                <a:cs typeface="Calibri Light"/>
              </a:rPr>
              <a:t>Unchecked </a:t>
            </a:r>
            <a:r>
              <a:rPr sz="1400" spc="-5" dirty="0">
                <a:latin typeface="Calibri Light"/>
                <a:cs typeface="Calibri Light"/>
              </a:rPr>
              <a:t>goat rearing can denude soils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and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degrade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lands.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04160" y="1645383"/>
            <a:ext cx="2550160" cy="4514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55" dirty="0">
                <a:solidFill>
                  <a:srgbClr val="E0294A"/>
                </a:solidFill>
                <a:latin typeface="Trebuchet MS"/>
                <a:cs typeface="Trebuchet MS"/>
              </a:rPr>
              <a:t>Competition</a:t>
            </a:r>
            <a:r>
              <a:rPr sz="13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25" dirty="0">
                <a:solidFill>
                  <a:srgbClr val="E0294A"/>
                </a:solidFill>
                <a:latin typeface="Trebuchet MS"/>
                <a:cs typeface="Trebuchet MS"/>
              </a:rPr>
              <a:t>for</a:t>
            </a:r>
            <a:r>
              <a:rPr sz="13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65" dirty="0">
                <a:solidFill>
                  <a:srgbClr val="E0294A"/>
                </a:solidFill>
                <a:latin typeface="Trebuchet MS"/>
                <a:cs typeface="Trebuchet MS"/>
              </a:rPr>
              <a:t>land</a:t>
            </a:r>
            <a:endParaRPr sz="135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3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Goats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do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roam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–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in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to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the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fields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78143" y="555167"/>
            <a:ext cx="3752215" cy="2682240"/>
          </a:xfrm>
          <a:custGeom>
            <a:avLst/>
            <a:gdLst/>
            <a:ahLst/>
            <a:cxnLst/>
            <a:rect l="l" t="t" r="r" b="b"/>
            <a:pathLst>
              <a:path w="3752215" h="2682240">
                <a:moveTo>
                  <a:pt x="170798" y="0"/>
                </a:moveTo>
                <a:lnTo>
                  <a:pt x="767698" y="0"/>
                </a:lnTo>
                <a:lnTo>
                  <a:pt x="1663048" y="0"/>
                </a:lnTo>
                <a:lnTo>
                  <a:pt x="3752200" y="0"/>
                </a:lnTo>
                <a:lnTo>
                  <a:pt x="3752200" y="447041"/>
                </a:lnTo>
                <a:lnTo>
                  <a:pt x="3752200" y="1117599"/>
                </a:lnTo>
                <a:lnTo>
                  <a:pt x="3752200" y="2682239"/>
                </a:lnTo>
                <a:lnTo>
                  <a:pt x="1663048" y="2682239"/>
                </a:lnTo>
                <a:lnTo>
                  <a:pt x="767698" y="2682239"/>
                </a:lnTo>
                <a:lnTo>
                  <a:pt x="170798" y="2682239"/>
                </a:lnTo>
                <a:lnTo>
                  <a:pt x="170798" y="1117599"/>
                </a:lnTo>
                <a:lnTo>
                  <a:pt x="0" y="1213095"/>
                </a:lnTo>
                <a:lnTo>
                  <a:pt x="170798" y="447041"/>
                </a:lnTo>
                <a:lnTo>
                  <a:pt x="170798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742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4" dirty="0">
                <a:solidFill>
                  <a:srgbClr val="595959"/>
                </a:solidFill>
              </a:rPr>
              <a:t>W</a:t>
            </a:r>
            <a:r>
              <a:rPr sz="1800" spc="165" dirty="0">
                <a:solidFill>
                  <a:srgbClr val="595959"/>
                </a:solidFill>
              </a:rPr>
              <a:t>h</a:t>
            </a:r>
            <a:r>
              <a:rPr sz="1800" spc="60" dirty="0">
                <a:solidFill>
                  <a:srgbClr val="595959"/>
                </a:solidFill>
              </a:rPr>
              <a:t>e</a:t>
            </a:r>
            <a:r>
              <a:rPr sz="1800" spc="65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4150" y="679450"/>
            <a:ext cx="5949315" cy="3670300"/>
            <a:chOff x="184150" y="679450"/>
            <a:chExt cx="5949315" cy="3670300"/>
          </a:xfrm>
        </p:grpSpPr>
        <p:sp>
          <p:nvSpPr>
            <p:cNvPr id="6" name="object 6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22098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209800" y="15240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500" y="685800"/>
              <a:ext cx="3713479" cy="3657600"/>
            </a:xfrm>
            <a:custGeom>
              <a:avLst/>
              <a:gdLst/>
              <a:ahLst/>
              <a:cxnLst/>
              <a:rect l="l" t="t" r="r" b="b"/>
              <a:pathLst>
                <a:path w="3713479" h="3657600">
                  <a:moveTo>
                    <a:pt x="0" y="0"/>
                  </a:moveTo>
                  <a:lnTo>
                    <a:pt x="2089153" y="0"/>
                  </a:lnTo>
                  <a:lnTo>
                    <a:pt x="2984501" y="0"/>
                  </a:lnTo>
                  <a:lnTo>
                    <a:pt x="3581402" y="0"/>
                  </a:lnTo>
                  <a:lnTo>
                    <a:pt x="3581402" y="609600"/>
                  </a:lnTo>
                  <a:lnTo>
                    <a:pt x="3713378" y="1128624"/>
                  </a:lnTo>
                  <a:lnTo>
                    <a:pt x="3581402" y="1524000"/>
                  </a:lnTo>
                  <a:lnTo>
                    <a:pt x="3581402" y="3657602"/>
                  </a:lnTo>
                  <a:lnTo>
                    <a:pt x="2984501" y="3657602"/>
                  </a:lnTo>
                  <a:lnTo>
                    <a:pt x="2089153" y="3657602"/>
                  </a:lnTo>
                  <a:lnTo>
                    <a:pt x="0" y="3657602"/>
                  </a:lnTo>
                  <a:lnTo>
                    <a:pt x="0" y="15240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029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93189" y="695931"/>
            <a:ext cx="3369945" cy="331025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75" dirty="0">
                <a:solidFill>
                  <a:srgbClr val="E0294A"/>
                </a:solidFill>
                <a:latin typeface="Trebuchet MS"/>
                <a:cs typeface="Trebuchet MS"/>
              </a:rPr>
              <a:t>Out</a:t>
            </a:r>
            <a:r>
              <a:rPr sz="17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7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E0294A"/>
                </a:solidFill>
                <a:latin typeface="Trebuchet MS"/>
                <a:cs typeface="Trebuchet MS"/>
              </a:rPr>
              <a:t>Geographic</a:t>
            </a:r>
            <a:r>
              <a:rPr sz="17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165" dirty="0">
                <a:solidFill>
                  <a:srgbClr val="E0294A"/>
                </a:solidFill>
                <a:latin typeface="Trebuchet MS"/>
                <a:cs typeface="Trebuchet MS"/>
              </a:rPr>
              <a:t>Scope?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50" spc="100" dirty="0">
                <a:solidFill>
                  <a:srgbClr val="E0294A"/>
                </a:solidFill>
                <a:latin typeface="Trebuchet MS"/>
                <a:cs typeface="Trebuchet MS"/>
              </a:rPr>
              <a:t>Agro-ecological</a:t>
            </a:r>
            <a:r>
              <a:rPr sz="1750" spc="-9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35" dirty="0">
                <a:solidFill>
                  <a:srgbClr val="E0294A"/>
                </a:solidFill>
                <a:latin typeface="Trebuchet MS"/>
                <a:cs typeface="Trebuchet MS"/>
              </a:rPr>
              <a:t>conditions:</a:t>
            </a:r>
            <a:endParaRPr sz="1750">
              <a:latin typeface="Trebuchet MS"/>
              <a:cs typeface="Trebuchet MS"/>
            </a:endParaRPr>
          </a:p>
          <a:p>
            <a:pPr marL="298450" indent="-285750">
              <a:lnSpc>
                <a:spcPts val="2125"/>
              </a:lnSpc>
              <a:spcBef>
                <a:spcPts val="8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5" dirty="0">
                <a:latin typeface="Calibri Light"/>
                <a:cs typeface="Calibri Light"/>
              </a:rPr>
              <a:t>Too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dry</a:t>
            </a:r>
            <a:endParaRPr sz="1800">
              <a:latin typeface="Calibri Light"/>
              <a:cs typeface="Calibri Light"/>
            </a:endParaRPr>
          </a:p>
          <a:p>
            <a:pPr marL="298450" indent="-285750">
              <a:lnSpc>
                <a:spcPts val="2125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Calibri Light"/>
                <a:cs typeface="Calibri Light"/>
              </a:rPr>
              <a:t>Optimal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yields</a:t>
            </a:r>
            <a:r>
              <a:rPr sz="1800" spc="-10" dirty="0">
                <a:latin typeface="Calibri Light"/>
                <a:cs typeface="Calibri Light"/>
              </a:rPr>
              <a:t> require</a:t>
            </a:r>
            <a:endParaRPr sz="1800">
              <a:latin typeface="Calibri Light"/>
              <a:cs typeface="Calibri Light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sz="1800" spc="-10" dirty="0">
                <a:latin typeface="Calibri Light"/>
                <a:cs typeface="Calibri Light"/>
              </a:rPr>
              <a:t>temperatures</a:t>
            </a:r>
            <a:r>
              <a:rPr sz="1800" spc="-5" dirty="0">
                <a:latin typeface="Calibri Light"/>
                <a:cs typeface="Calibri Light"/>
              </a:rPr>
              <a:t> of 12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mbria Math"/>
                <a:cs typeface="Cambria Math"/>
              </a:rPr>
              <a:t>℃ </a:t>
            </a:r>
            <a:r>
              <a:rPr sz="1800" spc="-5" dirty="0">
                <a:latin typeface="Calibri Light"/>
                <a:cs typeface="Calibri Light"/>
              </a:rPr>
              <a:t>-25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mbria Math"/>
                <a:cs typeface="Cambria Math"/>
              </a:rPr>
              <a:t>℃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50" spc="80" dirty="0">
                <a:solidFill>
                  <a:srgbClr val="E0294A"/>
                </a:solidFill>
                <a:latin typeface="Trebuchet MS"/>
                <a:cs typeface="Trebuchet MS"/>
              </a:rPr>
              <a:t>Competitiveness</a:t>
            </a:r>
            <a:endParaRPr sz="1750">
              <a:latin typeface="Trebuchet MS"/>
              <a:cs typeface="Trebuchet MS"/>
            </a:endParaRPr>
          </a:p>
          <a:p>
            <a:pPr marL="298450" marR="349250" indent="-285750">
              <a:lnSpc>
                <a:spcPts val="2090"/>
              </a:lnSpc>
              <a:spcBef>
                <a:spcPts val="204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Calibri Light"/>
                <a:cs typeface="Calibri Light"/>
              </a:rPr>
              <a:t>Competitors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are international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mega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wheat </a:t>
            </a:r>
            <a:r>
              <a:rPr sz="1800" spc="-10" dirty="0">
                <a:latin typeface="Calibri Light"/>
                <a:cs typeface="Calibri Light"/>
              </a:rPr>
              <a:t>producers.</a:t>
            </a:r>
            <a:endParaRPr sz="1800">
              <a:latin typeface="Calibri Light"/>
              <a:cs typeface="Calibri Light"/>
            </a:endParaRPr>
          </a:p>
          <a:p>
            <a:pPr marL="298450" marR="5080" indent="-285750">
              <a:lnSpc>
                <a:spcPts val="211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latin typeface="Calibri Light"/>
                <a:cs typeface="Calibri Light"/>
              </a:rPr>
              <a:t>Wheat </a:t>
            </a:r>
            <a:r>
              <a:rPr sz="1800" spc="-10" dirty="0">
                <a:latin typeface="Calibri Light"/>
                <a:cs typeface="Calibri Light"/>
              </a:rPr>
              <a:t>vs Mozambican producers </a:t>
            </a:r>
            <a:r>
              <a:rPr sz="1800" spc="-395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with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access</a:t>
            </a:r>
            <a:r>
              <a:rPr sz="1800" spc="5" dirty="0">
                <a:latin typeface="Calibri Light"/>
                <a:cs typeface="Calibri Light"/>
              </a:rPr>
              <a:t> </a:t>
            </a:r>
            <a:r>
              <a:rPr sz="1800" spc="-15" dirty="0">
                <a:latin typeface="Calibri Light"/>
                <a:cs typeface="Calibri Light"/>
              </a:rPr>
              <a:t>to</a:t>
            </a:r>
            <a:r>
              <a:rPr sz="1800" spc="-5" dirty="0">
                <a:latin typeface="Calibri Light"/>
                <a:cs typeface="Calibri Light"/>
              </a:rPr>
              <a:t> the</a:t>
            </a:r>
            <a:r>
              <a:rPr sz="1800" dirty="0">
                <a:latin typeface="Calibri Light"/>
                <a:cs typeface="Calibri Light"/>
              </a:rPr>
              <a:t> </a:t>
            </a:r>
            <a:r>
              <a:rPr sz="1800" spc="-5" dirty="0">
                <a:latin typeface="Calibri Light"/>
                <a:cs typeface="Calibri Light"/>
              </a:rPr>
              <a:t>port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2618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595959"/>
                </a:solidFill>
              </a:rPr>
              <a:t>S</a:t>
            </a:r>
            <a:r>
              <a:rPr sz="1800" spc="215" dirty="0">
                <a:solidFill>
                  <a:srgbClr val="595959"/>
                </a:solidFill>
              </a:rPr>
              <a:t>w</a:t>
            </a:r>
            <a:r>
              <a:rPr sz="1800" spc="75" dirty="0">
                <a:solidFill>
                  <a:srgbClr val="595959"/>
                </a:solidFill>
              </a:rPr>
              <a:t>ee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14" dirty="0">
                <a:solidFill>
                  <a:srgbClr val="595959"/>
                </a:solidFill>
              </a:rPr>
              <a:t>P</a:t>
            </a:r>
            <a:r>
              <a:rPr sz="1800" spc="105" dirty="0">
                <a:solidFill>
                  <a:srgbClr val="595959"/>
                </a:solidFill>
              </a:rPr>
              <a:t>o</a:t>
            </a:r>
            <a:r>
              <a:rPr sz="1800" spc="-15" dirty="0">
                <a:solidFill>
                  <a:srgbClr val="595959"/>
                </a:solidFill>
              </a:rPr>
              <a:t>ta</a:t>
            </a:r>
            <a:r>
              <a:rPr sz="1800" spc="15" dirty="0">
                <a:solidFill>
                  <a:srgbClr val="595959"/>
                </a:solidFill>
              </a:rPr>
              <a:t>to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-50" dirty="0">
                <a:solidFill>
                  <a:srgbClr val="595959"/>
                </a:solidFill>
              </a:rPr>
              <a:t>&amp;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45" dirty="0">
                <a:solidFill>
                  <a:srgbClr val="595959"/>
                </a:solidFill>
              </a:rPr>
              <a:t>C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155" dirty="0">
                <a:solidFill>
                  <a:srgbClr val="595959"/>
                </a:solidFill>
              </a:rPr>
              <a:t>ss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75" dirty="0">
                <a:solidFill>
                  <a:srgbClr val="595959"/>
                </a:solidFill>
              </a:rPr>
              <a:t>v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23207" y="1240370"/>
            <a:ext cx="4343400" cy="3033395"/>
            <a:chOff x="3923207" y="1240370"/>
            <a:chExt cx="4343400" cy="3033395"/>
          </a:xfrm>
        </p:grpSpPr>
        <p:sp>
          <p:nvSpPr>
            <p:cNvPr id="6" name="object 6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22098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209800" y="15240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2743199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2117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2743200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0" y="0"/>
                  </a:moveTo>
                  <a:lnTo>
                    <a:pt x="2163941" y="0"/>
                  </a:lnTo>
                  <a:lnTo>
                    <a:pt x="216394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93188" y="924531"/>
            <a:ext cx="3451860" cy="14312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105" dirty="0">
                <a:solidFill>
                  <a:srgbClr val="E0294A"/>
                </a:solidFill>
                <a:latin typeface="Trebuchet MS"/>
                <a:cs typeface="Trebuchet MS"/>
              </a:rPr>
              <a:t>Small</a:t>
            </a:r>
            <a:r>
              <a:rPr sz="1750" spc="-9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E0294A"/>
                </a:solidFill>
                <a:latin typeface="Trebuchet MS"/>
                <a:cs typeface="Trebuchet MS"/>
              </a:rPr>
              <a:t>commercial</a:t>
            </a:r>
            <a:r>
              <a:rPr sz="1750" spc="-9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E0294A"/>
                </a:solidFill>
                <a:latin typeface="Trebuchet MS"/>
                <a:cs typeface="Trebuchet MS"/>
              </a:rPr>
              <a:t>markets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00" dirty="0">
                <a:latin typeface="Calibri Light"/>
                <a:cs typeface="Calibri Light"/>
              </a:rPr>
              <a:t>Small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commercial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market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for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table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Sweet </a:t>
            </a:r>
            <a:r>
              <a:rPr sz="1400" spc="-15" dirty="0">
                <a:latin typeface="Calibri Light"/>
                <a:cs typeface="Calibri Light"/>
              </a:rPr>
              <a:t>Potato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7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750" spc="50" dirty="0">
                <a:solidFill>
                  <a:srgbClr val="E0294A"/>
                </a:solidFill>
                <a:latin typeface="Trebuchet MS"/>
                <a:cs typeface="Trebuchet MS"/>
              </a:rPr>
              <a:t>Greenfield</a:t>
            </a:r>
            <a:r>
              <a:rPr sz="175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E0294A"/>
                </a:solidFill>
                <a:latin typeface="Trebuchet MS"/>
                <a:cs typeface="Trebuchet MS"/>
              </a:rPr>
              <a:t>Markets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400" spc="-15" dirty="0">
                <a:latin typeface="Calibri Light"/>
                <a:cs typeface="Calibri Light"/>
              </a:rPr>
              <a:t>Sweeteners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untested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188" y="2753331"/>
            <a:ext cx="3236595" cy="15836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95" dirty="0">
                <a:solidFill>
                  <a:srgbClr val="E0294A"/>
                </a:solidFill>
                <a:latin typeface="Trebuchet MS"/>
                <a:cs typeface="Trebuchet MS"/>
              </a:rPr>
              <a:t>Bakery</a:t>
            </a:r>
            <a:r>
              <a:rPr sz="175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E0294A"/>
                </a:solidFill>
                <a:latin typeface="Trebuchet MS"/>
                <a:cs typeface="Trebuchet MS"/>
              </a:rPr>
              <a:t>Opportunity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ts val="1630"/>
              </a:lnSpc>
              <a:spcBef>
                <a:spcPts val="70"/>
              </a:spcBef>
            </a:pPr>
            <a:r>
              <a:rPr sz="1400" spc="-5" dirty="0">
                <a:latin typeface="Calibri Light"/>
                <a:cs typeface="Calibri Light"/>
              </a:rPr>
              <a:t>Flour </a:t>
            </a:r>
            <a:r>
              <a:rPr sz="1400" spc="-15" dirty="0">
                <a:latin typeface="Calibri Light"/>
                <a:cs typeface="Calibri Light"/>
              </a:rPr>
              <a:t>for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bakeries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from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paste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of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5" dirty="0">
                <a:latin typeface="Calibri Light"/>
                <a:cs typeface="Calibri Light"/>
              </a:rPr>
              <a:t>sweet</a:t>
            </a:r>
            <a:r>
              <a:rPr sz="1400" spc="-10" dirty="0">
                <a:latin typeface="Calibri Light"/>
                <a:cs typeface="Calibri Light"/>
              </a:rPr>
              <a:t> potato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ts val="163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10" dirty="0">
                <a:latin typeface="Calibri Light"/>
                <a:cs typeface="Calibri Light"/>
              </a:rPr>
              <a:t>Storablity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vs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Wheat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Supply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vs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Wheat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Price</a:t>
            </a:r>
            <a:r>
              <a:rPr sz="1400" spc="-15" dirty="0">
                <a:latin typeface="Calibri Light"/>
                <a:cs typeface="Calibri Light"/>
              </a:rPr>
              <a:t> differential</a:t>
            </a:r>
            <a:r>
              <a:rPr sz="1400" spc="-10" dirty="0">
                <a:latin typeface="Calibri Light"/>
                <a:cs typeface="Calibri Light"/>
              </a:rPr>
              <a:t> vs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wheat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Imported: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10" dirty="0">
                <a:latin typeface="Calibri Light"/>
                <a:cs typeface="Calibri Light"/>
              </a:rPr>
              <a:t>Farm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Gate: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00" y="685800"/>
            <a:ext cx="3678554" cy="4114800"/>
          </a:xfrm>
          <a:custGeom>
            <a:avLst/>
            <a:gdLst/>
            <a:ahLst/>
            <a:cxnLst/>
            <a:rect l="l" t="t" r="r" b="b"/>
            <a:pathLst>
              <a:path w="3678554" h="4114800">
                <a:moveTo>
                  <a:pt x="0" y="0"/>
                </a:moveTo>
                <a:lnTo>
                  <a:pt x="2089150" y="0"/>
                </a:lnTo>
                <a:lnTo>
                  <a:pt x="2984503" y="0"/>
                </a:lnTo>
                <a:lnTo>
                  <a:pt x="3581402" y="0"/>
                </a:lnTo>
                <a:lnTo>
                  <a:pt x="3581402" y="685800"/>
                </a:lnTo>
                <a:lnTo>
                  <a:pt x="3678530" y="1576382"/>
                </a:lnTo>
                <a:lnTo>
                  <a:pt x="3581402" y="1714500"/>
                </a:lnTo>
                <a:lnTo>
                  <a:pt x="3581402" y="4114802"/>
                </a:lnTo>
                <a:lnTo>
                  <a:pt x="2984503" y="4114802"/>
                </a:lnTo>
                <a:lnTo>
                  <a:pt x="2089150" y="4114802"/>
                </a:lnTo>
                <a:lnTo>
                  <a:pt x="0" y="4114802"/>
                </a:lnTo>
                <a:lnTo>
                  <a:pt x="0" y="17145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71077" y="3527523"/>
            <a:ext cx="2960370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90" dirty="0">
                <a:solidFill>
                  <a:srgbClr val="E0294A"/>
                </a:solidFill>
                <a:latin typeface="Trebuchet MS"/>
                <a:cs typeface="Trebuchet MS"/>
              </a:rPr>
              <a:t>Recent</a:t>
            </a:r>
            <a:r>
              <a:rPr sz="17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E0294A"/>
                </a:solidFill>
                <a:latin typeface="Trebuchet MS"/>
                <a:cs typeface="Trebuchet MS"/>
              </a:rPr>
              <a:t>projects</a:t>
            </a:r>
            <a:r>
              <a:rPr sz="175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E0294A"/>
                </a:solidFill>
                <a:latin typeface="Trebuchet MS"/>
                <a:cs typeface="Trebuchet MS"/>
              </a:rPr>
              <a:t>have</a:t>
            </a:r>
            <a:r>
              <a:rPr sz="175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35" dirty="0">
                <a:solidFill>
                  <a:srgbClr val="E0294A"/>
                </a:solidFill>
                <a:latin typeface="Trebuchet MS"/>
                <a:cs typeface="Trebuchet MS"/>
              </a:rPr>
              <a:t>failed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176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60" dirty="0">
                <a:solidFill>
                  <a:srgbClr val="595959"/>
                </a:solidFill>
              </a:rPr>
              <a:t>S</a:t>
            </a:r>
            <a:r>
              <a:rPr sz="1800" spc="175" dirty="0">
                <a:solidFill>
                  <a:srgbClr val="595959"/>
                </a:solidFill>
              </a:rPr>
              <a:t>o</a:t>
            </a:r>
            <a:r>
              <a:rPr sz="1800" spc="-55" dirty="0">
                <a:solidFill>
                  <a:srgbClr val="595959"/>
                </a:solidFill>
              </a:rPr>
              <a:t>r</a:t>
            </a:r>
            <a:r>
              <a:rPr sz="1800" spc="215" dirty="0">
                <a:solidFill>
                  <a:srgbClr val="595959"/>
                </a:solidFill>
              </a:rPr>
              <a:t>g</a:t>
            </a:r>
            <a:r>
              <a:rPr sz="1800" spc="75" dirty="0">
                <a:solidFill>
                  <a:srgbClr val="595959"/>
                </a:solidFill>
              </a:rPr>
              <a:t>h</a:t>
            </a:r>
            <a:r>
              <a:rPr sz="1800" spc="100" dirty="0">
                <a:solidFill>
                  <a:srgbClr val="595959"/>
                </a:solidFill>
              </a:rPr>
              <a:t>u</a:t>
            </a:r>
            <a:r>
              <a:rPr sz="1800" spc="160" dirty="0">
                <a:solidFill>
                  <a:srgbClr val="595959"/>
                </a:solidFill>
              </a:rPr>
              <a:t>m</a:t>
            </a:r>
            <a:r>
              <a:rPr sz="1800" spc="-285" dirty="0">
                <a:solidFill>
                  <a:srgbClr val="595959"/>
                </a:solidFill>
              </a:rPr>
              <a:t>,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295" dirty="0">
                <a:solidFill>
                  <a:srgbClr val="595959"/>
                </a:solidFill>
              </a:rPr>
              <a:t>M</a:t>
            </a:r>
            <a:r>
              <a:rPr sz="1800" spc="-105" dirty="0">
                <a:solidFill>
                  <a:srgbClr val="595959"/>
                </a:solidFill>
              </a:rPr>
              <a:t>i</a:t>
            </a:r>
            <a:r>
              <a:rPr sz="1800" spc="-25" dirty="0">
                <a:solidFill>
                  <a:srgbClr val="595959"/>
                </a:solidFill>
              </a:rPr>
              <a:t>ll</a:t>
            </a:r>
            <a:r>
              <a:rPr sz="1800" spc="75" dirty="0">
                <a:solidFill>
                  <a:srgbClr val="595959"/>
                </a:solidFill>
              </a:rPr>
              <a:t>e</a:t>
            </a:r>
            <a:r>
              <a:rPr sz="1800" spc="-185" dirty="0">
                <a:solidFill>
                  <a:srgbClr val="595959"/>
                </a:solidFill>
              </a:rPr>
              <a:t>t,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23207" y="1240370"/>
            <a:ext cx="4343400" cy="3033395"/>
            <a:chOff x="3923207" y="1240370"/>
            <a:chExt cx="4343400" cy="3033395"/>
          </a:xfrm>
        </p:grpSpPr>
        <p:sp>
          <p:nvSpPr>
            <p:cNvPr id="6" name="object 6"/>
            <p:cNvSpPr/>
            <p:nvPr/>
          </p:nvSpPr>
          <p:spPr>
            <a:xfrm>
              <a:off x="3923207" y="1240370"/>
              <a:ext cx="2209800" cy="1524000"/>
            </a:xfrm>
            <a:custGeom>
              <a:avLst/>
              <a:gdLst/>
              <a:ahLst/>
              <a:cxnLst/>
              <a:rect l="l" t="t" r="r" b="b"/>
              <a:pathLst>
                <a:path w="2209800" h="1524000">
                  <a:moveTo>
                    <a:pt x="2209800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2209800" y="15240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2743199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2163940" y="0"/>
                  </a:moveTo>
                  <a:lnTo>
                    <a:pt x="0" y="0"/>
                  </a:lnTo>
                  <a:lnTo>
                    <a:pt x="0" y="21170"/>
                  </a:lnTo>
                  <a:lnTo>
                    <a:pt x="0" y="1524000"/>
                  </a:lnTo>
                  <a:lnTo>
                    <a:pt x="2163940" y="1524000"/>
                  </a:lnTo>
                  <a:lnTo>
                    <a:pt x="2163940" y="21170"/>
                  </a:lnTo>
                  <a:lnTo>
                    <a:pt x="216394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2743200"/>
              <a:ext cx="2164080" cy="1524000"/>
            </a:xfrm>
            <a:custGeom>
              <a:avLst/>
              <a:gdLst/>
              <a:ahLst/>
              <a:cxnLst/>
              <a:rect l="l" t="t" r="r" b="b"/>
              <a:pathLst>
                <a:path w="2164079" h="1524000">
                  <a:moveTo>
                    <a:pt x="0" y="0"/>
                  </a:moveTo>
                  <a:lnTo>
                    <a:pt x="2163941" y="0"/>
                  </a:lnTo>
                  <a:lnTo>
                    <a:pt x="2163941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804492" y="1569719"/>
            <a:ext cx="241300" cy="12700"/>
          </a:xfrm>
          <a:custGeom>
            <a:avLst/>
            <a:gdLst/>
            <a:ahLst/>
            <a:cxnLst/>
            <a:rect l="l" t="t" r="r" b="b"/>
            <a:pathLst>
              <a:path w="241300" h="12700">
                <a:moveTo>
                  <a:pt x="241300" y="0"/>
                </a:moveTo>
                <a:lnTo>
                  <a:pt x="0" y="0"/>
                </a:lnTo>
                <a:lnTo>
                  <a:pt x="0" y="12700"/>
                </a:lnTo>
                <a:lnTo>
                  <a:pt x="241300" y="12700"/>
                </a:lnTo>
                <a:lnTo>
                  <a:pt x="241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3188" y="706598"/>
            <a:ext cx="3309620" cy="1953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105" dirty="0">
                <a:solidFill>
                  <a:srgbClr val="E0294A"/>
                </a:solidFill>
                <a:latin typeface="Trebuchet MS"/>
                <a:cs typeface="Trebuchet MS"/>
              </a:rPr>
              <a:t>Which</a:t>
            </a:r>
            <a:r>
              <a:rPr sz="1350" spc="-9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E0294A"/>
                </a:solidFill>
                <a:latin typeface="Trebuchet MS"/>
                <a:cs typeface="Trebuchet MS"/>
              </a:rPr>
              <a:t>market?</a:t>
            </a:r>
            <a:endParaRPr sz="135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5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Hardly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used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in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Malawi</a:t>
            </a:r>
            <a:endParaRPr sz="1400">
              <a:latin typeface="Calibri Light"/>
              <a:cs typeface="Calibri Light"/>
            </a:endParaRPr>
          </a:p>
          <a:p>
            <a:pPr marL="298450" marR="5080" indent="-285750">
              <a:lnSpc>
                <a:spcPct val="97900"/>
              </a:lnSpc>
              <a:spcBef>
                <a:spcPts val="6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Usually replaces </a:t>
            </a:r>
            <a:r>
              <a:rPr sz="1400" spc="-10" dirty="0">
                <a:latin typeface="Calibri Light"/>
                <a:cs typeface="Calibri Light"/>
              </a:rPr>
              <a:t>maize </a:t>
            </a:r>
            <a:r>
              <a:rPr sz="1400" dirty="0">
                <a:latin typeface="Calibri Light"/>
                <a:cs typeface="Calibri Light"/>
              </a:rPr>
              <a:t>in </a:t>
            </a:r>
            <a:r>
              <a:rPr sz="1400" spc="-10" dirty="0">
                <a:latin typeface="Calibri Light"/>
                <a:cs typeface="Calibri Light"/>
              </a:rPr>
              <a:t>drought </a:t>
            </a:r>
            <a:r>
              <a:rPr sz="1400" spc="-5" dirty="0">
                <a:latin typeface="Calibri Light"/>
                <a:cs typeface="Calibri Light"/>
              </a:rPr>
              <a:t> vulnerable areas </a:t>
            </a:r>
            <a:r>
              <a:rPr sz="1350" spc="20" dirty="0">
                <a:latin typeface="Calibri Light"/>
                <a:cs typeface="Calibri Light"/>
              </a:rPr>
              <a:t>But </a:t>
            </a:r>
            <a:r>
              <a:rPr sz="1400" spc="-5" dirty="0">
                <a:latin typeface="Calibri Light"/>
                <a:cs typeface="Calibri Light"/>
              </a:rPr>
              <a:t>Malawi has </a:t>
            </a:r>
            <a:r>
              <a:rPr sz="1400" spc="-10" dirty="0">
                <a:latin typeface="Calibri Light"/>
                <a:cs typeface="Calibri Light"/>
              </a:rPr>
              <a:t>sufficient </a:t>
            </a:r>
            <a:r>
              <a:rPr sz="1400" spc="-305" dirty="0">
                <a:latin typeface="Calibri Light"/>
                <a:cs typeface="Calibri Light"/>
              </a:rPr>
              <a:t> </a:t>
            </a:r>
            <a:r>
              <a:rPr sz="1400" spc="-35" dirty="0">
                <a:latin typeface="Calibri Light"/>
                <a:cs typeface="Calibri Light"/>
              </a:rPr>
              <a:t>water.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spc="45" dirty="0">
                <a:solidFill>
                  <a:srgbClr val="E0294A"/>
                </a:solidFill>
                <a:latin typeface="Trebuchet MS"/>
                <a:cs typeface="Trebuchet MS"/>
              </a:rPr>
              <a:t>Fodder:</a:t>
            </a:r>
            <a:endParaRPr sz="135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Calibri Light"/>
                <a:cs typeface="Calibri Light"/>
              </a:rPr>
              <a:t>1ha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of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maize: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6cows</a:t>
            </a:r>
            <a:endParaRPr sz="140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400" dirty="0">
                <a:latin typeface="Calibri Light"/>
                <a:cs typeface="Calibri Light"/>
              </a:rPr>
              <a:t>1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Ha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of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sorghum: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2</a:t>
            </a:r>
            <a:r>
              <a:rPr sz="1400" spc="-15" dirty="0">
                <a:latin typeface="Calibri Light"/>
                <a:cs typeface="Calibri Light"/>
              </a:rPr>
              <a:t> cows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00" y="685800"/>
            <a:ext cx="3678554" cy="2514600"/>
          </a:xfrm>
          <a:custGeom>
            <a:avLst/>
            <a:gdLst/>
            <a:ahLst/>
            <a:cxnLst/>
            <a:rect l="l" t="t" r="r" b="b"/>
            <a:pathLst>
              <a:path w="3678554" h="2514600">
                <a:moveTo>
                  <a:pt x="0" y="0"/>
                </a:moveTo>
                <a:lnTo>
                  <a:pt x="2089151" y="0"/>
                </a:lnTo>
                <a:lnTo>
                  <a:pt x="2984501" y="0"/>
                </a:lnTo>
                <a:lnTo>
                  <a:pt x="3581402" y="0"/>
                </a:lnTo>
                <a:lnTo>
                  <a:pt x="3581402" y="419099"/>
                </a:lnTo>
                <a:lnTo>
                  <a:pt x="3678531" y="963344"/>
                </a:lnTo>
                <a:lnTo>
                  <a:pt x="3581402" y="1047748"/>
                </a:lnTo>
                <a:lnTo>
                  <a:pt x="3581402" y="2514601"/>
                </a:lnTo>
                <a:lnTo>
                  <a:pt x="2984501" y="2514601"/>
                </a:lnTo>
                <a:lnTo>
                  <a:pt x="2089151" y="2514601"/>
                </a:lnTo>
                <a:lnTo>
                  <a:pt x="0" y="2514601"/>
                </a:lnTo>
                <a:lnTo>
                  <a:pt x="0" y="1047748"/>
                </a:lnTo>
                <a:lnTo>
                  <a:pt x="0" y="4190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876" y="1698723"/>
            <a:ext cx="3153410" cy="5721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30"/>
              </a:spcBef>
            </a:pPr>
            <a:r>
              <a:rPr sz="1750" spc="75" dirty="0">
                <a:solidFill>
                  <a:srgbClr val="E0294A"/>
                </a:solidFill>
                <a:latin typeface="Trebuchet MS"/>
                <a:cs typeface="Trebuchet MS"/>
              </a:rPr>
              <a:t>Out</a:t>
            </a:r>
            <a:r>
              <a:rPr sz="17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7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135" dirty="0">
                <a:solidFill>
                  <a:srgbClr val="E0294A"/>
                </a:solidFill>
                <a:latin typeface="Trebuchet MS"/>
                <a:cs typeface="Trebuchet MS"/>
              </a:rPr>
              <a:t>scope</a:t>
            </a:r>
            <a:r>
              <a:rPr sz="175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75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E0294A"/>
                </a:solidFill>
                <a:latin typeface="Trebuchet MS"/>
                <a:cs typeface="Trebuchet MS"/>
              </a:rPr>
              <a:t>geographical </a:t>
            </a:r>
            <a:r>
              <a:rPr sz="1750" spc="-509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E0294A"/>
                </a:solidFill>
                <a:latin typeface="Trebuchet MS"/>
                <a:cs typeface="Trebuchet MS"/>
              </a:rPr>
              <a:t>region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06171"/>
            <a:ext cx="42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595959"/>
                </a:solidFill>
                <a:latin typeface="Trebuchet MS"/>
                <a:cs typeface="Trebuchet MS"/>
              </a:rPr>
              <a:t>Te</a:t>
            </a:r>
            <a:r>
              <a:rPr sz="1800" spc="50" dirty="0">
                <a:solidFill>
                  <a:srgbClr val="595959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032250" y="1365250"/>
          <a:ext cx="4114800" cy="2785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2767">
                <a:tc>
                  <a:txBody>
                    <a:bodyPr/>
                    <a:lstStyle/>
                    <a:p>
                      <a:pPr marL="550545" marR="368935" indent="-173990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50545" marR="330835" indent="-212725">
                        <a:lnSpc>
                          <a:spcPct val="104000"/>
                        </a:lnSpc>
                        <a:spcBef>
                          <a:spcPts val="204"/>
                        </a:spcBef>
                      </a:pP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75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75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nt 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Potential</a:t>
                      </a:r>
                      <a:endParaRPr sz="1750">
                        <a:latin typeface="Trebuchet MS"/>
                        <a:cs typeface="Trebuchet MS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767"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Halo</a:t>
                      </a:r>
                      <a:r>
                        <a:rPr sz="1800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Effect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tc>
                  <a:txBody>
                    <a:bodyPr/>
                    <a:lstStyle/>
                    <a:p>
                      <a:pPr marL="595630" marR="477520" indent="-110489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hance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1800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success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3137" y="1676400"/>
            <a:ext cx="3757929" cy="838200"/>
          </a:xfrm>
          <a:custGeom>
            <a:avLst/>
            <a:gdLst/>
            <a:ahLst/>
            <a:cxnLst/>
            <a:rect l="l" t="t" r="r" b="b"/>
            <a:pathLst>
              <a:path w="3757929" h="838200">
                <a:moveTo>
                  <a:pt x="0" y="0"/>
                </a:moveTo>
                <a:lnTo>
                  <a:pt x="2133601" y="0"/>
                </a:lnTo>
                <a:lnTo>
                  <a:pt x="3048001" y="0"/>
                </a:lnTo>
                <a:lnTo>
                  <a:pt x="3657602" y="0"/>
                </a:lnTo>
                <a:lnTo>
                  <a:pt x="3657602" y="139700"/>
                </a:lnTo>
                <a:lnTo>
                  <a:pt x="3757566" y="252532"/>
                </a:lnTo>
                <a:lnTo>
                  <a:pt x="3657602" y="349252"/>
                </a:lnTo>
                <a:lnTo>
                  <a:pt x="3657602" y="838200"/>
                </a:lnTo>
                <a:lnTo>
                  <a:pt x="3048001" y="838200"/>
                </a:lnTo>
                <a:lnTo>
                  <a:pt x="2133601" y="838200"/>
                </a:lnTo>
                <a:lnTo>
                  <a:pt x="0" y="838200"/>
                </a:lnTo>
                <a:lnTo>
                  <a:pt x="0" y="349252"/>
                </a:lnTo>
                <a:lnTo>
                  <a:pt x="0" y="139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29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10301605" cy="587375"/>
            <a:chOff x="0" y="6270625"/>
            <a:chExt cx="1030160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10301605" cy="431165"/>
            </a:xfrm>
            <a:custGeom>
              <a:avLst/>
              <a:gdLst/>
              <a:ahLst/>
              <a:cxnLst/>
              <a:rect l="l" t="t" r="r" b="b"/>
              <a:pathLst>
                <a:path w="10301605" h="431165">
                  <a:moveTo>
                    <a:pt x="10301160" y="0"/>
                  </a:moveTo>
                  <a:lnTo>
                    <a:pt x="0" y="0"/>
                  </a:lnTo>
                  <a:lnTo>
                    <a:pt x="0" y="431073"/>
                  </a:lnTo>
                  <a:lnTo>
                    <a:pt x="10301160" y="431073"/>
                  </a:lnTo>
                  <a:lnTo>
                    <a:pt x="10301160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392" y="6424614"/>
            <a:ext cx="1712607" cy="36512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54355"/>
            <a:ext cx="6943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595959"/>
                </a:solidFill>
              </a:rPr>
              <a:t>Production</a:t>
            </a:r>
            <a:r>
              <a:rPr sz="2400" spc="-110" dirty="0">
                <a:solidFill>
                  <a:srgbClr val="595959"/>
                </a:solidFill>
              </a:rPr>
              <a:t> </a:t>
            </a:r>
            <a:r>
              <a:rPr sz="2400" spc="114" dirty="0">
                <a:solidFill>
                  <a:srgbClr val="595959"/>
                </a:solidFill>
              </a:rPr>
              <a:t>occurs</a:t>
            </a:r>
            <a:r>
              <a:rPr sz="2400" spc="-105" dirty="0">
                <a:solidFill>
                  <a:srgbClr val="595959"/>
                </a:solidFill>
              </a:rPr>
              <a:t> </a:t>
            </a:r>
            <a:r>
              <a:rPr sz="2400" dirty="0">
                <a:solidFill>
                  <a:srgbClr val="595959"/>
                </a:solidFill>
              </a:rPr>
              <a:t>within</a:t>
            </a:r>
            <a:r>
              <a:rPr sz="2400" spc="-105" dirty="0">
                <a:solidFill>
                  <a:srgbClr val="595959"/>
                </a:solidFill>
              </a:rPr>
              <a:t> </a:t>
            </a:r>
            <a:r>
              <a:rPr sz="2400" spc="35" dirty="0">
                <a:solidFill>
                  <a:srgbClr val="595959"/>
                </a:solidFill>
              </a:rPr>
              <a:t>the</a:t>
            </a:r>
            <a:r>
              <a:rPr sz="2400" spc="-114" dirty="0">
                <a:solidFill>
                  <a:srgbClr val="595959"/>
                </a:solidFill>
              </a:rPr>
              <a:t> </a:t>
            </a:r>
            <a:r>
              <a:rPr sz="2400" spc="90" dirty="0">
                <a:solidFill>
                  <a:srgbClr val="595959"/>
                </a:solidFill>
              </a:rPr>
              <a:t>geographical</a:t>
            </a:r>
            <a:r>
              <a:rPr sz="2400" spc="-100" dirty="0">
                <a:solidFill>
                  <a:srgbClr val="595959"/>
                </a:solidFill>
              </a:rPr>
              <a:t> </a:t>
            </a:r>
            <a:r>
              <a:rPr sz="2400" spc="110" dirty="0">
                <a:solidFill>
                  <a:srgbClr val="595959"/>
                </a:solidFill>
              </a:rPr>
              <a:t>focus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1947435" y="787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43400" y="685800"/>
            <a:ext cx="3263265" cy="5367655"/>
            <a:chOff x="4343400" y="685800"/>
            <a:chExt cx="3263265" cy="53676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685800"/>
              <a:ext cx="3243948" cy="53672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57800" y="2133600"/>
              <a:ext cx="1066800" cy="2590800"/>
            </a:xfrm>
            <a:custGeom>
              <a:avLst/>
              <a:gdLst/>
              <a:ahLst/>
              <a:cxnLst/>
              <a:rect l="l" t="t" r="r" b="b"/>
              <a:pathLst>
                <a:path w="1066800" h="2590800">
                  <a:moveTo>
                    <a:pt x="533400" y="0"/>
                  </a:moveTo>
                  <a:lnTo>
                    <a:pt x="478862" y="6688"/>
                  </a:lnTo>
                  <a:lnTo>
                    <a:pt x="425901" y="26317"/>
                  </a:lnTo>
                  <a:lnTo>
                    <a:pt x="374782" y="58238"/>
                  </a:lnTo>
                  <a:lnTo>
                    <a:pt x="325776" y="101799"/>
                  </a:lnTo>
                  <a:lnTo>
                    <a:pt x="279149" y="156347"/>
                  </a:lnTo>
                  <a:lnTo>
                    <a:pt x="256812" y="187539"/>
                  </a:lnTo>
                  <a:lnTo>
                    <a:pt x="235170" y="221234"/>
                  </a:lnTo>
                  <a:lnTo>
                    <a:pt x="214258" y="257350"/>
                  </a:lnTo>
                  <a:lnTo>
                    <a:pt x="194107" y="295806"/>
                  </a:lnTo>
                  <a:lnTo>
                    <a:pt x="174753" y="336521"/>
                  </a:lnTo>
                  <a:lnTo>
                    <a:pt x="156229" y="379414"/>
                  </a:lnTo>
                  <a:lnTo>
                    <a:pt x="138567" y="424402"/>
                  </a:lnTo>
                  <a:lnTo>
                    <a:pt x="121802" y="471405"/>
                  </a:lnTo>
                  <a:lnTo>
                    <a:pt x="105967" y="520341"/>
                  </a:lnTo>
                  <a:lnTo>
                    <a:pt x="91096" y="571129"/>
                  </a:lnTo>
                  <a:lnTo>
                    <a:pt x="77221" y="623688"/>
                  </a:lnTo>
                  <a:lnTo>
                    <a:pt x="64378" y="677935"/>
                  </a:lnTo>
                  <a:lnTo>
                    <a:pt x="52598" y="733790"/>
                  </a:lnTo>
                  <a:lnTo>
                    <a:pt x="41917" y="791172"/>
                  </a:lnTo>
                  <a:lnTo>
                    <a:pt x="32366" y="849998"/>
                  </a:lnTo>
                  <a:lnTo>
                    <a:pt x="23980" y="910187"/>
                  </a:lnTo>
                  <a:lnTo>
                    <a:pt x="16792" y="971659"/>
                  </a:lnTo>
                  <a:lnTo>
                    <a:pt x="10836" y="1034331"/>
                  </a:lnTo>
                  <a:lnTo>
                    <a:pt x="6145" y="1098123"/>
                  </a:lnTo>
                  <a:lnTo>
                    <a:pt x="2753" y="1162952"/>
                  </a:lnTo>
                  <a:lnTo>
                    <a:pt x="694" y="1228738"/>
                  </a:lnTo>
                  <a:lnTo>
                    <a:pt x="0" y="1295400"/>
                  </a:lnTo>
                  <a:lnTo>
                    <a:pt x="694" y="1362061"/>
                  </a:lnTo>
                  <a:lnTo>
                    <a:pt x="2753" y="1427847"/>
                  </a:lnTo>
                  <a:lnTo>
                    <a:pt x="6145" y="1492676"/>
                  </a:lnTo>
                  <a:lnTo>
                    <a:pt x="10836" y="1556468"/>
                  </a:lnTo>
                  <a:lnTo>
                    <a:pt x="16792" y="1619140"/>
                  </a:lnTo>
                  <a:lnTo>
                    <a:pt x="23980" y="1680612"/>
                  </a:lnTo>
                  <a:lnTo>
                    <a:pt x="32366" y="1740801"/>
                  </a:lnTo>
                  <a:lnTo>
                    <a:pt x="41917" y="1799627"/>
                  </a:lnTo>
                  <a:lnTo>
                    <a:pt x="52598" y="1857009"/>
                  </a:lnTo>
                  <a:lnTo>
                    <a:pt x="64378" y="1912864"/>
                  </a:lnTo>
                  <a:lnTo>
                    <a:pt x="77221" y="1967111"/>
                  </a:lnTo>
                  <a:lnTo>
                    <a:pt x="91096" y="2019670"/>
                  </a:lnTo>
                  <a:lnTo>
                    <a:pt x="105967" y="2070458"/>
                  </a:lnTo>
                  <a:lnTo>
                    <a:pt x="121802" y="2119394"/>
                  </a:lnTo>
                  <a:lnTo>
                    <a:pt x="138567" y="2166397"/>
                  </a:lnTo>
                  <a:lnTo>
                    <a:pt x="156229" y="2211385"/>
                  </a:lnTo>
                  <a:lnTo>
                    <a:pt x="174753" y="2254278"/>
                  </a:lnTo>
                  <a:lnTo>
                    <a:pt x="194107" y="2294993"/>
                  </a:lnTo>
                  <a:lnTo>
                    <a:pt x="214258" y="2333449"/>
                  </a:lnTo>
                  <a:lnTo>
                    <a:pt x="235170" y="2369565"/>
                  </a:lnTo>
                  <a:lnTo>
                    <a:pt x="256812" y="2403260"/>
                  </a:lnTo>
                  <a:lnTo>
                    <a:pt x="279149" y="2434452"/>
                  </a:lnTo>
                  <a:lnTo>
                    <a:pt x="325776" y="2489000"/>
                  </a:lnTo>
                  <a:lnTo>
                    <a:pt x="374782" y="2532561"/>
                  </a:lnTo>
                  <a:lnTo>
                    <a:pt x="425901" y="2564482"/>
                  </a:lnTo>
                  <a:lnTo>
                    <a:pt x="478862" y="2584111"/>
                  </a:lnTo>
                  <a:lnTo>
                    <a:pt x="533400" y="2590800"/>
                  </a:lnTo>
                  <a:lnTo>
                    <a:pt x="560848" y="2589114"/>
                  </a:lnTo>
                  <a:lnTo>
                    <a:pt x="614631" y="2575874"/>
                  </a:lnTo>
                  <a:lnTo>
                    <a:pt x="666705" y="2550017"/>
                  </a:lnTo>
                  <a:lnTo>
                    <a:pt x="716801" y="2512195"/>
                  </a:lnTo>
                  <a:lnTo>
                    <a:pt x="764651" y="2463059"/>
                  </a:lnTo>
                  <a:lnTo>
                    <a:pt x="809987" y="2403260"/>
                  </a:lnTo>
                  <a:lnTo>
                    <a:pt x="831629" y="2369565"/>
                  </a:lnTo>
                  <a:lnTo>
                    <a:pt x="852541" y="2333449"/>
                  </a:lnTo>
                  <a:lnTo>
                    <a:pt x="872692" y="2294993"/>
                  </a:lnTo>
                  <a:lnTo>
                    <a:pt x="892046" y="2254278"/>
                  </a:lnTo>
                  <a:lnTo>
                    <a:pt x="910570" y="2211385"/>
                  </a:lnTo>
                  <a:lnTo>
                    <a:pt x="928232" y="2166397"/>
                  </a:lnTo>
                  <a:lnTo>
                    <a:pt x="944997" y="2119394"/>
                  </a:lnTo>
                  <a:lnTo>
                    <a:pt x="960832" y="2070458"/>
                  </a:lnTo>
                  <a:lnTo>
                    <a:pt x="975703" y="2019670"/>
                  </a:lnTo>
                  <a:lnTo>
                    <a:pt x="989578" y="1967111"/>
                  </a:lnTo>
                  <a:lnTo>
                    <a:pt x="1002421" y="1912864"/>
                  </a:lnTo>
                  <a:lnTo>
                    <a:pt x="1014201" y="1857009"/>
                  </a:lnTo>
                  <a:lnTo>
                    <a:pt x="1024882" y="1799627"/>
                  </a:lnTo>
                  <a:lnTo>
                    <a:pt x="1034433" y="1740801"/>
                  </a:lnTo>
                  <a:lnTo>
                    <a:pt x="1042819" y="1680612"/>
                  </a:lnTo>
                  <a:lnTo>
                    <a:pt x="1050007" y="1619140"/>
                  </a:lnTo>
                  <a:lnTo>
                    <a:pt x="1055963" y="1556468"/>
                  </a:lnTo>
                  <a:lnTo>
                    <a:pt x="1060654" y="1492676"/>
                  </a:lnTo>
                  <a:lnTo>
                    <a:pt x="1064046" y="1427847"/>
                  </a:lnTo>
                  <a:lnTo>
                    <a:pt x="1066105" y="1362061"/>
                  </a:lnTo>
                  <a:lnTo>
                    <a:pt x="1066800" y="1295400"/>
                  </a:lnTo>
                  <a:lnTo>
                    <a:pt x="1066105" y="1228738"/>
                  </a:lnTo>
                  <a:lnTo>
                    <a:pt x="1064046" y="1162952"/>
                  </a:lnTo>
                  <a:lnTo>
                    <a:pt x="1060654" y="1098123"/>
                  </a:lnTo>
                  <a:lnTo>
                    <a:pt x="1055963" y="1034331"/>
                  </a:lnTo>
                  <a:lnTo>
                    <a:pt x="1050007" y="971659"/>
                  </a:lnTo>
                  <a:lnTo>
                    <a:pt x="1042819" y="910187"/>
                  </a:lnTo>
                  <a:lnTo>
                    <a:pt x="1034433" y="849998"/>
                  </a:lnTo>
                  <a:lnTo>
                    <a:pt x="1024882" y="791172"/>
                  </a:lnTo>
                  <a:lnTo>
                    <a:pt x="1014201" y="733790"/>
                  </a:lnTo>
                  <a:lnTo>
                    <a:pt x="1002421" y="677935"/>
                  </a:lnTo>
                  <a:lnTo>
                    <a:pt x="989578" y="623688"/>
                  </a:lnTo>
                  <a:lnTo>
                    <a:pt x="975703" y="571129"/>
                  </a:lnTo>
                  <a:lnTo>
                    <a:pt x="960832" y="520341"/>
                  </a:lnTo>
                  <a:lnTo>
                    <a:pt x="944997" y="471405"/>
                  </a:lnTo>
                  <a:lnTo>
                    <a:pt x="928232" y="424402"/>
                  </a:lnTo>
                  <a:lnTo>
                    <a:pt x="910570" y="379414"/>
                  </a:lnTo>
                  <a:lnTo>
                    <a:pt x="892046" y="336521"/>
                  </a:lnTo>
                  <a:lnTo>
                    <a:pt x="872692" y="295806"/>
                  </a:lnTo>
                  <a:lnTo>
                    <a:pt x="852541" y="257350"/>
                  </a:lnTo>
                  <a:lnTo>
                    <a:pt x="831629" y="221234"/>
                  </a:lnTo>
                  <a:lnTo>
                    <a:pt x="809987" y="187539"/>
                  </a:lnTo>
                  <a:lnTo>
                    <a:pt x="787650" y="156347"/>
                  </a:lnTo>
                  <a:lnTo>
                    <a:pt x="741023" y="101799"/>
                  </a:lnTo>
                  <a:lnTo>
                    <a:pt x="692017" y="58238"/>
                  </a:lnTo>
                  <a:lnTo>
                    <a:pt x="640898" y="26317"/>
                  </a:lnTo>
                  <a:lnTo>
                    <a:pt x="587937" y="6688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3B3838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57800" y="2133600"/>
              <a:ext cx="1066800" cy="2590800"/>
            </a:xfrm>
            <a:custGeom>
              <a:avLst/>
              <a:gdLst/>
              <a:ahLst/>
              <a:cxnLst/>
              <a:rect l="l" t="t" r="r" b="b"/>
              <a:pathLst>
                <a:path w="1066800" h="2590800">
                  <a:moveTo>
                    <a:pt x="0" y="1295400"/>
                  </a:moveTo>
                  <a:lnTo>
                    <a:pt x="694" y="1228739"/>
                  </a:lnTo>
                  <a:lnTo>
                    <a:pt x="2753" y="1162953"/>
                  </a:lnTo>
                  <a:lnTo>
                    <a:pt x="6145" y="1098123"/>
                  </a:lnTo>
                  <a:lnTo>
                    <a:pt x="10836" y="1034332"/>
                  </a:lnTo>
                  <a:lnTo>
                    <a:pt x="16792" y="971659"/>
                  </a:lnTo>
                  <a:lnTo>
                    <a:pt x="23980" y="910188"/>
                  </a:lnTo>
                  <a:lnTo>
                    <a:pt x="32366" y="849998"/>
                  </a:lnTo>
                  <a:lnTo>
                    <a:pt x="41917" y="791172"/>
                  </a:lnTo>
                  <a:lnTo>
                    <a:pt x="52599" y="733790"/>
                  </a:lnTo>
                  <a:lnTo>
                    <a:pt x="64378" y="677935"/>
                  </a:lnTo>
                  <a:lnTo>
                    <a:pt x="77222" y="623688"/>
                  </a:lnTo>
                  <a:lnTo>
                    <a:pt x="91096" y="571129"/>
                  </a:lnTo>
                  <a:lnTo>
                    <a:pt x="105967" y="520341"/>
                  </a:lnTo>
                  <a:lnTo>
                    <a:pt x="121802" y="471405"/>
                  </a:lnTo>
                  <a:lnTo>
                    <a:pt x="138567" y="424402"/>
                  </a:lnTo>
                  <a:lnTo>
                    <a:pt x="156229" y="379413"/>
                  </a:lnTo>
                  <a:lnTo>
                    <a:pt x="174753" y="336521"/>
                  </a:lnTo>
                  <a:lnTo>
                    <a:pt x="194108" y="295806"/>
                  </a:lnTo>
                  <a:lnTo>
                    <a:pt x="214258" y="257350"/>
                  </a:lnTo>
                  <a:lnTo>
                    <a:pt x="235170" y="221234"/>
                  </a:lnTo>
                  <a:lnTo>
                    <a:pt x="256812" y="187539"/>
                  </a:lnTo>
                  <a:lnTo>
                    <a:pt x="279149" y="156347"/>
                  </a:lnTo>
                  <a:lnTo>
                    <a:pt x="325776" y="101798"/>
                  </a:lnTo>
                  <a:lnTo>
                    <a:pt x="374783" y="58238"/>
                  </a:lnTo>
                  <a:lnTo>
                    <a:pt x="425901" y="26317"/>
                  </a:lnTo>
                  <a:lnTo>
                    <a:pt x="478863" y="6688"/>
                  </a:lnTo>
                  <a:lnTo>
                    <a:pt x="533400" y="0"/>
                  </a:lnTo>
                  <a:lnTo>
                    <a:pt x="560849" y="1685"/>
                  </a:lnTo>
                  <a:lnTo>
                    <a:pt x="614631" y="14925"/>
                  </a:lnTo>
                  <a:lnTo>
                    <a:pt x="666705" y="40782"/>
                  </a:lnTo>
                  <a:lnTo>
                    <a:pt x="716801" y="78604"/>
                  </a:lnTo>
                  <a:lnTo>
                    <a:pt x="764651" y="127740"/>
                  </a:lnTo>
                  <a:lnTo>
                    <a:pt x="809987" y="187539"/>
                  </a:lnTo>
                  <a:lnTo>
                    <a:pt x="831629" y="221234"/>
                  </a:lnTo>
                  <a:lnTo>
                    <a:pt x="852542" y="257350"/>
                  </a:lnTo>
                  <a:lnTo>
                    <a:pt x="872692" y="295806"/>
                  </a:lnTo>
                  <a:lnTo>
                    <a:pt x="892046" y="336521"/>
                  </a:lnTo>
                  <a:lnTo>
                    <a:pt x="910571" y="379413"/>
                  </a:lnTo>
                  <a:lnTo>
                    <a:pt x="928232" y="424402"/>
                  </a:lnTo>
                  <a:lnTo>
                    <a:pt x="944998" y="471405"/>
                  </a:lnTo>
                  <a:lnTo>
                    <a:pt x="960832" y="520341"/>
                  </a:lnTo>
                  <a:lnTo>
                    <a:pt x="975704" y="571129"/>
                  </a:lnTo>
                  <a:lnTo>
                    <a:pt x="989578" y="623688"/>
                  </a:lnTo>
                  <a:lnTo>
                    <a:pt x="1002422" y="677935"/>
                  </a:lnTo>
                  <a:lnTo>
                    <a:pt x="1014201" y="733790"/>
                  </a:lnTo>
                  <a:lnTo>
                    <a:pt x="1024883" y="791172"/>
                  </a:lnTo>
                  <a:lnTo>
                    <a:pt x="1034434" y="849998"/>
                  </a:lnTo>
                  <a:lnTo>
                    <a:pt x="1042820" y="910188"/>
                  </a:lnTo>
                  <a:lnTo>
                    <a:pt x="1050007" y="971659"/>
                  </a:lnTo>
                  <a:lnTo>
                    <a:pt x="1055963" y="1034332"/>
                  </a:lnTo>
                  <a:lnTo>
                    <a:pt x="1060654" y="1098123"/>
                  </a:lnTo>
                  <a:lnTo>
                    <a:pt x="1064046" y="1162953"/>
                  </a:lnTo>
                  <a:lnTo>
                    <a:pt x="1066106" y="1228739"/>
                  </a:lnTo>
                  <a:lnTo>
                    <a:pt x="1066800" y="1295400"/>
                  </a:lnTo>
                  <a:lnTo>
                    <a:pt x="1066106" y="1362061"/>
                  </a:lnTo>
                  <a:lnTo>
                    <a:pt x="1064046" y="1427847"/>
                  </a:lnTo>
                  <a:lnTo>
                    <a:pt x="1060654" y="1492677"/>
                  </a:lnTo>
                  <a:lnTo>
                    <a:pt x="1055963" y="1556469"/>
                  </a:lnTo>
                  <a:lnTo>
                    <a:pt x="1050007" y="1619141"/>
                  </a:lnTo>
                  <a:lnTo>
                    <a:pt x="1042820" y="1680613"/>
                  </a:lnTo>
                  <a:lnTo>
                    <a:pt x="1034434" y="1740803"/>
                  </a:lnTo>
                  <a:lnTo>
                    <a:pt x="1024883" y="1799629"/>
                  </a:lnTo>
                  <a:lnTo>
                    <a:pt x="1014201" y="1857010"/>
                  </a:lnTo>
                  <a:lnTo>
                    <a:pt x="1002422" y="1912865"/>
                  </a:lnTo>
                  <a:lnTo>
                    <a:pt x="989578" y="1967113"/>
                  </a:lnTo>
                  <a:lnTo>
                    <a:pt x="975704" y="2019671"/>
                  </a:lnTo>
                  <a:lnTo>
                    <a:pt x="960832" y="2070459"/>
                  </a:lnTo>
                  <a:lnTo>
                    <a:pt x="944998" y="2119396"/>
                  </a:lnTo>
                  <a:lnTo>
                    <a:pt x="928232" y="2166399"/>
                  </a:lnTo>
                  <a:lnTo>
                    <a:pt x="910571" y="2211387"/>
                  </a:lnTo>
                  <a:lnTo>
                    <a:pt x="892046" y="2254279"/>
                  </a:lnTo>
                  <a:lnTo>
                    <a:pt x="872692" y="2294995"/>
                  </a:lnTo>
                  <a:lnTo>
                    <a:pt x="852542" y="2333451"/>
                  </a:lnTo>
                  <a:lnTo>
                    <a:pt x="831629" y="2369567"/>
                  </a:lnTo>
                  <a:lnTo>
                    <a:pt x="809987" y="2403262"/>
                  </a:lnTo>
                  <a:lnTo>
                    <a:pt x="787650" y="2434453"/>
                  </a:lnTo>
                  <a:lnTo>
                    <a:pt x="741023" y="2489002"/>
                  </a:lnTo>
                  <a:lnTo>
                    <a:pt x="692017" y="2532562"/>
                  </a:lnTo>
                  <a:lnTo>
                    <a:pt x="640899" y="2564483"/>
                  </a:lnTo>
                  <a:lnTo>
                    <a:pt x="587937" y="2584113"/>
                  </a:lnTo>
                  <a:lnTo>
                    <a:pt x="533400" y="2590801"/>
                  </a:lnTo>
                  <a:lnTo>
                    <a:pt x="505951" y="2589115"/>
                  </a:lnTo>
                  <a:lnTo>
                    <a:pt x="452168" y="2575875"/>
                  </a:lnTo>
                  <a:lnTo>
                    <a:pt x="400095" y="2550018"/>
                  </a:lnTo>
                  <a:lnTo>
                    <a:pt x="349999" y="2512196"/>
                  </a:lnTo>
                  <a:lnTo>
                    <a:pt x="302149" y="2463060"/>
                  </a:lnTo>
                  <a:lnTo>
                    <a:pt x="256812" y="2403262"/>
                  </a:lnTo>
                  <a:lnTo>
                    <a:pt x="235170" y="2369567"/>
                  </a:lnTo>
                  <a:lnTo>
                    <a:pt x="214258" y="2333451"/>
                  </a:lnTo>
                  <a:lnTo>
                    <a:pt x="194108" y="2294995"/>
                  </a:lnTo>
                  <a:lnTo>
                    <a:pt x="174753" y="2254279"/>
                  </a:lnTo>
                  <a:lnTo>
                    <a:pt x="156229" y="2211387"/>
                  </a:lnTo>
                  <a:lnTo>
                    <a:pt x="138567" y="2166399"/>
                  </a:lnTo>
                  <a:lnTo>
                    <a:pt x="121802" y="2119396"/>
                  </a:lnTo>
                  <a:lnTo>
                    <a:pt x="105967" y="2070459"/>
                  </a:lnTo>
                  <a:lnTo>
                    <a:pt x="91096" y="2019671"/>
                  </a:lnTo>
                  <a:lnTo>
                    <a:pt x="77222" y="1967113"/>
                  </a:lnTo>
                  <a:lnTo>
                    <a:pt x="64378" y="1912865"/>
                  </a:lnTo>
                  <a:lnTo>
                    <a:pt x="52599" y="1857010"/>
                  </a:lnTo>
                  <a:lnTo>
                    <a:pt x="41917" y="1799629"/>
                  </a:lnTo>
                  <a:lnTo>
                    <a:pt x="32366" y="1740803"/>
                  </a:lnTo>
                  <a:lnTo>
                    <a:pt x="23980" y="1680613"/>
                  </a:lnTo>
                  <a:lnTo>
                    <a:pt x="16792" y="1619141"/>
                  </a:lnTo>
                  <a:lnTo>
                    <a:pt x="10836" y="1556469"/>
                  </a:lnTo>
                  <a:lnTo>
                    <a:pt x="6145" y="1492677"/>
                  </a:lnTo>
                  <a:lnTo>
                    <a:pt x="2753" y="1427847"/>
                  </a:lnTo>
                  <a:lnTo>
                    <a:pt x="694" y="1362061"/>
                  </a:lnTo>
                  <a:lnTo>
                    <a:pt x="0" y="1295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20548" y="4037507"/>
              <a:ext cx="1066800" cy="1374140"/>
            </a:xfrm>
            <a:custGeom>
              <a:avLst/>
              <a:gdLst/>
              <a:ahLst/>
              <a:cxnLst/>
              <a:rect l="l" t="t" r="r" b="b"/>
              <a:pathLst>
                <a:path w="1066800" h="1374139">
                  <a:moveTo>
                    <a:pt x="533400" y="0"/>
                  </a:moveTo>
                  <a:lnTo>
                    <a:pt x="491715" y="2066"/>
                  </a:lnTo>
                  <a:lnTo>
                    <a:pt x="450907" y="8164"/>
                  </a:lnTo>
                  <a:lnTo>
                    <a:pt x="411096" y="18141"/>
                  </a:lnTo>
                  <a:lnTo>
                    <a:pt x="372399" y="31843"/>
                  </a:lnTo>
                  <a:lnTo>
                    <a:pt x="334935" y="49119"/>
                  </a:lnTo>
                  <a:lnTo>
                    <a:pt x="298823" y="69816"/>
                  </a:lnTo>
                  <a:lnTo>
                    <a:pt x="264182" y="93780"/>
                  </a:lnTo>
                  <a:lnTo>
                    <a:pt x="231130" y="120860"/>
                  </a:lnTo>
                  <a:lnTo>
                    <a:pt x="199785" y="150901"/>
                  </a:lnTo>
                  <a:lnTo>
                    <a:pt x="170266" y="183753"/>
                  </a:lnTo>
                  <a:lnTo>
                    <a:pt x="142692" y="219262"/>
                  </a:lnTo>
                  <a:lnTo>
                    <a:pt x="117181" y="257275"/>
                  </a:lnTo>
                  <a:lnTo>
                    <a:pt x="93852" y="297640"/>
                  </a:lnTo>
                  <a:lnTo>
                    <a:pt x="72824" y="340203"/>
                  </a:lnTo>
                  <a:lnTo>
                    <a:pt x="54215" y="384813"/>
                  </a:lnTo>
                  <a:lnTo>
                    <a:pt x="38143" y="431317"/>
                  </a:lnTo>
                  <a:lnTo>
                    <a:pt x="24728" y="479561"/>
                  </a:lnTo>
                  <a:lnTo>
                    <a:pt x="14087" y="529393"/>
                  </a:lnTo>
                  <a:lnTo>
                    <a:pt x="6340" y="580661"/>
                  </a:lnTo>
                  <a:lnTo>
                    <a:pt x="1604" y="633211"/>
                  </a:lnTo>
                  <a:lnTo>
                    <a:pt x="0" y="686892"/>
                  </a:lnTo>
                  <a:lnTo>
                    <a:pt x="1604" y="740572"/>
                  </a:lnTo>
                  <a:lnTo>
                    <a:pt x="6340" y="793123"/>
                  </a:lnTo>
                  <a:lnTo>
                    <a:pt x="14087" y="844390"/>
                  </a:lnTo>
                  <a:lnTo>
                    <a:pt x="24728" y="894223"/>
                  </a:lnTo>
                  <a:lnTo>
                    <a:pt x="38143" y="942467"/>
                  </a:lnTo>
                  <a:lnTo>
                    <a:pt x="54215" y="988970"/>
                  </a:lnTo>
                  <a:lnTo>
                    <a:pt x="72824" y="1033580"/>
                  </a:lnTo>
                  <a:lnTo>
                    <a:pt x="93852" y="1076144"/>
                  </a:lnTo>
                  <a:lnTo>
                    <a:pt x="117181" y="1116508"/>
                  </a:lnTo>
                  <a:lnTo>
                    <a:pt x="142692" y="1154521"/>
                  </a:lnTo>
                  <a:lnTo>
                    <a:pt x="170266" y="1190030"/>
                  </a:lnTo>
                  <a:lnTo>
                    <a:pt x="199785" y="1222882"/>
                  </a:lnTo>
                  <a:lnTo>
                    <a:pt x="231130" y="1252924"/>
                  </a:lnTo>
                  <a:lnTo>
                    <a:pt x="264182" y="1280003"/>
                  </a:lnTo>
                  <a:lnTo>
                    <a:pt x="298823" y="1303968"/>
                  </a:lnTo>
                  <a:lnTo>
                    <a:pt x="334935" y="1324664"/>
                  </a:lnTo>
                  <a:lnTo>
                    <a:pt x="372399" y="1341940"/>
                  </a:lnTo>
                  <a:lnTo>
                    <a:pt x="411096" y="1355643"/>
                  </a:lnTo>
                  <a:lnTo>
                    <a:pt x="450907" y="1365619"/>
                  </a:lnTo>
                  <a:lnTo>
                    <a:pt x="491715" y="1371717"/>
                  </a:lnTo>
                  <a:lnTo>
                    <a:pt x="533400" y="1373784"/>
                  </a:lnTo>
                  <a:lnTo>
                    <a:pt x="575084" y="1371717"/>
                  </a:lnTo>
                  <a:lnTo>
                    <a:pt x="615892" y="1365619"/>
                  </a:lnTo>
                  <a:lnTo>
                    <a:pt x="655703" y="1355643"/>
                  </a:lnTo>
                  <a:lnTo>
                    <a:pt x="694400" y="1341940"/>
                  </a:lnTo>
                  <a:lnTo>
                    <a:pt x="731864" y="1324664"/>
                  </a:lnTo>
                  <a:lnTo>
                    <a:pt x="767976" y="1303968"/>
                  </a:lnTo>
                  <a:lnTo>
                    <a:pt x="802617" y="1280003"/>
                  </a:lnTo>
                  <a:lnTo>
                    <a:pt x="835669" y="1252924"/>
                  </a:lnTo>
                  <a:lnTo>
                    <a:pt x="867014" y="1222882"/>
                  </a:lnTo>
                  <a:lnTo>
                    <a:pt x="896533" y="1190030"/>
                  </a:lnTo>
                  <a:lnTo>
                    <a:pt x="924107" y="1154521"/>
                  </a:lnTo>
                  <a:lnTo>
                    <a:pt x="949618" y="1116508"/>
                  </a:lnTo>
                  <a:lnTo>
                    <a:pt x="972947" y="1076144"/>
                  </a:lnTo>
                  <a:lnTo>
                    <a:pt x="993975" y="1033580"/>
                  </a:lnTo>
                  <a:lnTo>
                    <a:pt x="1012584" y="988970"/>
                  </a:lnTo>
                  <a:lnTo>
                    <a:pt x="1028656" y="942467"/>
                  </a:lnTo>
                  <a:lnTo>
                    <a:pt x="1042071" y="894223"/>
                  </a:lnTo>
                  <a:lnTo>
                    <a:pt x="1052712" y="844390"/>
                  </a:lnTo>
                  <a:lnTo>
                    <a:pt x="1060459" y="793123"/>
                  </a:lnTo>
                  <a:lnTo>
                    <a:pt x="1065195" y="740572"/>
                  </a:lnTo>
                  <a:lnTo>
                    <a:pt x="1066800" y="686892"/>
                  </a:lnTo>
                  <a:lnTo>
                    <a:pt x="1065195" y="633211"/>
                  </a:lnTo>
                  <a:lnTo>
                    <a:pt x="1060459" y="580661"/>
                  </a:lnTo>
                  <a:lnTo>
                    <a:pt x="1052712" y="529393"/>
                  </a:lnTo>
                  <a:lnTo>
                    <a:pt x="1042071" y="479561"/>
                  </a:lnTo>
                  <a:lnTo>
                    <a:pt x="1028656" y="431317"/>
                  </a:lnTo>
                  <a:lnTo>
                    <a:pt x="1012584" y="384813"/>
                  </a:lnTo>
                  <a:lnTo>
                    <a:pt x="993975" y="340203"/>
                  </a:lnTo>
                  <a:lnTo>
                    <a:pt x="972947" y="297640"/>
                  </a:lnTo>
                  <a:lnTo>
                    <a:pt x="949618" y="257275"/>
                  </a:lnTo>
                  <a:lnTo>
                    <a:pt x="924107" y="219262"/>
                  </a:lnTo>
                  <a:lnTo>
                    <a:pt x="896533" y="183753"/>
                  </a:lnTo>
                  <a:lnTo>
                    <a:pt x="867014" y="150901"/>
                  </a:lnTo>
                  <a:lnTo>
                    <a:pt x="835669" y="120860"/>
                  </a:lnTo>
                  <a:lnTo>
                    <a:pt x="802617" y="93780"/>
                  </a:lnTo>
                  <a:lnTo>
                    <a:pt x="767976" y="69816"/>
                  </a:lnTo>
                  <a:lnTo>
                    <a:pt x="731864" y="49119"/>
                  </a:lnTo>
                  <a:lnTo>
                    <a:pt x="694400" y="31843"/>
                  </a:lnTo>
                  <a:lnTo>
                    <a:pt x="655703" y="18141"/>
                  </a:lnTo>
                  <a:lnTo>
                    <a:pt x="615892" y="8164"/>
                  </a:lnTo>
                  <a:lnTo>
                    <a:pt x="575084" y="2066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3B3838">
                <a:alpha val="4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20548" y="4037507"/>
              <a:ext cx="1066800" cy="1374140"/>
            </a:xfrm>
            <a:custGeom>
              <a:avLst/>
              <a:gdLst/>
              <a:ahLst/>
              <a:cxnLst/>
              <a:rect l="l" t="t" r="r" b="b"/>
              <a:pathLst>
                <a:path w="1066800" h="1374139">
                  <a:moveTo>
                    <a:pt x="0" y="686889"/>
                  </a:moveTo>
                  <a:lnTo>
                    <a:pt x="1604" y="633209"/>
                  </a:lnTo>
                  <a:lnTo>
                    <a:pt x="6340" y="580659"/>
                  </a:lnTo>
                  <a:lnTo>
                    <a:pt x="14087" y="529392"/>
                  </a:lnTo>
                  <a:lnTo>
                    <a:pt x="24728" y="479560"/>
                  </a:lnTo>
                  <a:lnTo>
                    <a:pt x="38143" y="431316"/>
                  </a:lnTo>
                  <a:lnTo>
                    <a:pt x="54215" y="384812"/>
                  </a:lnTo>
                  <a:lnTo>
                    <a:pt x="72824" y="340203"/>
                  </a:lnTo>
                  <a:lnTo>
                    <a:pt x="93853" y="297639"/>
                  </a:lnTo>
                  <a:lnTo>
                    <a:pt x="117181" y="257275"/>
                  </a:lnTo>
                  <a:lnTo>
                    <a:pt x="142692" y="219262"/>
                  </a:lnTo>
                  <a:lnTo>
                    <a:pt x="170266" y="183753"/>
                  </a:lnTo>
                  <a:lnTo>
                    <a:pt x="199785" y="150901"/>
                  </a:lnTo>
                  <a:lnTo>
                    <a:pt x="231130" y="120860"/>
                  </a:lnTo>
                  <a:lnTo>
                    <a:pt x="264182" y="93780"/>
                  </a:lnTo>
                  <a:lnTo>
                    <a:pt x="298824" y="69816"/>
                  </a:lnTo>
                  <a:lnTo>
                    <a:pt x="334936" y="49119"/>
                  </a:lnTo>
                  <a:lnTo>
                    <a:pt x="372399" y="31843"/>
                  </a:lnTo>
                  <a:lnTo>
                    <a:pt x="411096" y="18141"/>
                  </a:lnTo>
                  <a:lnTo>
                    <a:pt x="450907" y="8164"/>
                  </a:lnTo>
                  <a:lnTo>
                    <a:pt x="491715" y="2066"/>
                  </a:lnTo>
                  <a:lnTo>
                    <a:pt x="533400" y="0"/>
                  </a:lnTo>
                  <a:lnTo>
                    <a:pt x="575085" y="2066"/>
                  </a:lnTo>
                  <a:lnTo>
                    <a:pt x="615892" y="8164"/>
                  </a:lnTo>
                  <a:lnTo>
                    <a:pt x="655704" y="18141"/>
                  </a:lnTo>
                  <a:lnTo>
                    <a:pt x="694401" y="31843"/>
                  </a:lnTo>
                  <a:lnTo>
                    <a:pt x="731864" y="49119"/>
                  </a:lnTo>
                  <a:lnTo>
                    <a:pt x="767976" y="69816"/>
                  </a:lnTo>
                  <a:lnTo>
                    <a:pt x="802617" y="93780"/>
                  </a:lnTo>
                  <a:lnTo>
                    <a:pt x="835670" y="120860"/>
                  </a:lnTo>
                  <a:lnTo>
                    <a:pt x="867015" y="150901"/>
                  </a:lnTo>
                  <a:lnTo>
                    <a:pt x="896533" y="183753"/>
                  </a:lnTo>
                  <a:lnTo>
                    <a:pt x="924107" y="219262"/>
                  </a:lnTo>
                  <a:lnTo>
                    <a:pt x="949618" y="257275"/>
                  </a:lnTo>
                  <a:lnTo>
                    <a:pt x="972947" y="297639"/>
                  </a:lnTo>
                  <a:lnTo>
                    <a:pt x="993975" y="340203"/>
                  </a:lnTo>
                  <a:lnTo>
                    <a:pt x="1012585" y="384812"/>
                  </a:lnTo>
                  <a:lnTo>
                    <a:pt x="1028656" y="431316"/>
                  </a:lnTo>
                  <a:lnTo>
                    <a:pt x="1042072" y="479560"/>
                  </a:lnTo>
                  <a:lnTo>
                    <a:pt x="1052713" y="529392"/>
                  </a:lnTo>
                  <a:lnTo>
                    <a:pt x="1060460" y="580659"/>
                  </a:lnTo>
                  <a:lnTo>
                    <a:pt x="1065195" y="633209"/>
                  </a:lnTo>
                  <a:lnTo>
                    <a:pt x="1066800" y="686889"/>
                  </a:lnTo>
                  <a:lnTo>
                    <a:pt x="1065195" y="740569"/>
                  </a:lnTo>
                  <a:lnTo>
                    <a:pt x="1060460" y="793119"/>
                  </a:lnTo>
                  <a:lnTo>
                    <a:pt x="1052713" y="844386"/>
                  </a:lnTo>
                  <a:lnTo>
                    <a:pt x="1042072" y="894218"/>
                  </a:lnTo>
                  <a:lnTo>
                    <a:pt x="1028656" y="942462"/>
                  </a:lnTo>
                  <a:lnTo>
                    <a:pt x="1012585" y="988965"/>
                  </a:lnTo>
                  <a:lnTo>
                    <a:pt x="993975" y="1033575"/>
                  </a:lnTo>
                  <a:lnTo>
                    <a:pt x="972947" y="1076138"/>
                  </a:lnTo>
                  <a:lnTo>
                    <a:pt x="949618" y="1116503"/>
                  </a:lnTo>
                  <a:lnTo>
                    <a:pt x="924107" y="1154516"/>
                  </a:lnTo>
                  <a:lnTo>
                    <a:pt x="896533" y="1190024"/>
                  </a:lnTo>
                  <a:lnTo>
                    <a:pt x="867015" y="1222876"/>
                  </a:lnTo>
                  <a:lnTo>
                    <a:pt x="835670" y="1252918"/>
                  </a:lnTo>
                  <a:lnTo>
                    <a:pt x="802617" y="1279997"/>
                  </a:lnTo>
                  <a:lnTo>
                    <a:pt x="767976" y="1303961"/>
                  </a:lnTo>
                  <a:lnTo>
                    <a:pt x="731864" y="1324658"/>
                  </a:lnTo>
                  <a:lnTo>
                    <a:pt x="694401" y="1341933"/>
                  </a:lnTo>
                  <a:lnTo>
                    <a:pt x="655704" y="1355636"/>
                  </a:lnTo>
                  <a:lnTo>
                    <a:pt x="615892" y="1365613"/>
                  </a:lnTo>
                  <a:lnTo>
                    <a:pt x="575085" y="1371711"/>
                  </a:lnTo>
                  <a:lnTo>
                    <a:pt x="533400" y="1373777"/>
                  </a:lnTo>
                  <a:lnTo>
                    <a:pt x="491715" y="1371711"/>
                  </a:lnTo>
                  <a:lnTo>
                    <a:pt x="450907" y="1365613"/>
                  </a:lnTo>
                  <a:lnTo>
                    <a:pt x="411096" y="1355636"/>
                  </a:lnTo>
                  <a:lnTo>
                    <a:pt x="372399" y="1341933"/>
                  </a:lnTo>
                  <a:lnTo>
                    <a:pt x="334936" y="1324658"/>
                  </a:lnTo>
                  <a:lnTo>
                    <a:pt x="298824" y="1303961"/>
                  </a:lnTo>
                  <a:lnTo>
                    <a:pt x="264182" y="1279997"/>
                  </a:lnTo>
                  <a:lnTo>
                    <a:pt x="231130" y="1252918"/>
                  </a:lnTo>
                  <a:lnTo>
                    <a:pt x="199785" y="1222876"/>
                  </a:lnTo>
                  <a:lnTo>
                    <a:pt x="170266" y="1190024"/>
                  </a:lnTo>
                  <a:lnTo>
                    <a:pt x="142692" y="1154516"/>
                  </a:lnTo>
                  <a:lnTo>
                    <a:pt x="117181" y="1116503"/>
                  </a:lnTo>
                  <a:lnTo>
                    <a:pt x="93853" y="1076138"/>
                  </a:lnTo>
                  <a:lnTo>
                    <a:pt x="72824" y="1033575"/>
                  </a:lnTo>
                  <a:lnTo>
                    <a:pt x="54215" y="988965"/>
                  </a:lnTo>
                  <a:lnTo>
                    <a:pt x="38143" y="942462"/>
                  </a:lnTo>
                  <a:lnTo>
                    <a:pt x="24728" y="894218"/>
                  </a:lnTo>
                  <a:lnTo>
                    <a:pt x="14087" y="844386"/>
                  </a:lnTo>
                  <a:lnTo>
                    <a:pt x="6340" y="793119"/>
                  </a:lnTo>
                  <a:lnTo>
                    <a:pt x="1604" y="740569"/>
                  </a:lnTo>
                  <a:lnTo>
                    <a:pt x="0" y="68688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91" y="51409"/>
            <a:ext cx="3810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3425" y="0"/>
            <a:ext cx="7648575" cy="6847840"/>
            <a:chOff x="4543425" y="0"/>
            <a:chExt cx="7648575" cy="6847840"/>
          </a:xfrm>
        </p:grpSpPr>
        <p:sp>
          <p:nvSpPr>
            <p:cNvPr id="3" name="object 3"/>
            <p:cNvSpPr/>
            <p:nvPr/>
          </p:nvSpPr>
          <p:spPr>
            <a:xfrm>
              <a:off x="4543425" y="0"/>
              <a:ext cx="7648575" cy="6847840"/>
            </a:xfrm>
            <a:custGeom>
              <a:avLst/>
              <a:gdLst/>
              <a:ahLst/>
              <a:cxnLst/>
              <a:rect l="l" t="t" r="r" b="b"/>
              <a:pathLst>
                <a:path w="7648575" h="6847840">
                  <a:moveTo>
                    <a:pt x="7648575" y="0"/>
                  </a:moveTo>
                  <a:lnTo>
                    <a:pt x="0" y="0"/>
                  </a:lnTo>
                  <a:lnTo>
                    <a:pt x="0" y="6847344"/>
                  </a:lnTo>
                  <a:lnTo>
                    <a:pt x="7648575" y="6847344"/>
                  </a:lnTo>
                  <a:lnTo>
                    <a:pt x="7648575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05412" y="985964"/>
              <a:ext cx="6324600" cy="685800"/>
            </a:xfrm>
            <a:custGeom>
              <a:avLst/>
              <a:gdLst/>
              <a:ahLst/>
              <a:cxnLst/>
              <a:rect l="l" t="t" r="r" b="b"/>
              <a:pathLst>
                <a:path w="6324600" h="685800">
                  <a:moveTo>
                    <a:pt x="63246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6324600" y="685800"/>
                  </a:lnTo>
                  <a:lnTo>
                    <a:pt x="6324600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6125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G</a:t>
            </a:r>
            <a:r>
              <a:rPr spc="190" dirty="0"/>
              <a:t>o</a:t>
            </a:r>
            <a:r>
              <a:rPr spc="150" dirty="0"/>
              <a:t>a</a:t>
            </a:r>
            <a:r>
              <a:rPr spc="45" dirty="0"/>
              <a:t>l</a:t>
            </a:r>
            <a:r>
              <a:rPr spc="320" dirty="0"/>
              <a:t>s</a:t>
            </a:r>
            <a:r>
              <a:rPr spc="-440" dirty="0"/>
              <a:t>,</a:t>
            </a:r>
            <a:r>
              <a:rPr spc="-260" dirty="0"/>
              <a:t> </a:t>
            </a:r>
            <a:r>
              <a:rPr spc="565" dirty="0"/>
              <a:t>M</a:t>
            </a:r>
            <a:r>
              <a:rPr spc="480" dirty="0"/>
              <a:t>e</a:t>
            </a:r>
            <a:r>
              <a:rPr spc="229" dirty="0"/>
              <a:t>t</a:t>
            </a:r>
            <a:r>
              <a:rPr spc="225" dirty="0"/>
              <a:t>h</a:t>
            </a:r>
            <a:r>
              <a:rPr spc="400" dirty="0"/>
              <a:t>o</a:t>
            </a:r>
            <a:r>
              <a:rPr spc="430" dirty="0"/>
              <a:t>d</a:t>
            </a:r>
            <a:r>
              <a:rPr spc="400" dirty="0"/>
              <a:t>o</a:t>
            </a:r>
            <a:r>
              <a:rPr spc="204" dirty="0"/>
              <a:t>l</a:t>
            </a:r>
            <a:r>
              <a:rPr spc="400" dirty="0"/>
              <a:t>o</a:t>
            </a:r>
            <a:r>
              <a:rPr spc="475" dirty="0"/>
              <a:t>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5412" y="1914525"/>
            <a:ext cx="632460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15"/>
              </a:lnSpc>
            </a:pPr>
            <a:r>
              <a:rPr sz="2800" spc="75" dirty="0">
                <a:solidFill>
                  <a:srgbClr val="FFFFFF"/>
                </a:solidFill>
                <a:latin typeface="Trebuchet MS"/>
                <a:cs typeface="Trebuchet MS"/>
              </a:rPr>
              <a:t>Green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5412" y="2804464"/>
            <a:ext cx="632460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0"/>
              </a:lnSpc>
            </a:pPr>
            <a:r>
              <a:rPr sz="2800" spc="110" dirty="0">
                <a:solidFill>
                  <a:srgbClr val="FFFFFF"/>
                </a:solidFill>
                <a:latin typeface="Trebuchet MS"/>
                <a:cs typeface="Trebuchet MS"/>
              </a:rPr>
              <a:t>Yellow</a:t>
            </a:r>
            <a:r>
              <a:rPr sz="28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3502" y="4700206"/>
            <a:ext cx="6324600" cy="685800"/>
          </a:xfrm>
          <a:custGeom>
            <a:avLst/>
            <a:gdLst/>
            <a:ahLst/>
            <a:cxnLst/>
            <a:rect l="l" t="t" r="r" b="b"/>
            <a:pathLst>
              <a:path w="6324600" h="685800">
                <a:moveTo>
                  <a:pt x="6324599" y="0"/>
                </a:moveTo>
                <a:lnTo>
                  <a:pt x="0" y="0"/>
                </a:lnTo>
                <a:lnTo>
                  <a:pt x="0" y="685799"/>
                </a:lnTo>
                <a:lnTo>
                  <a:pt x="6324599" y="685799"/>
                </a:lnTo>
                <a:lnTo>
                  <a:pt x="6324599" y="0"/>
                </a:lnTo>
                <a:close/>
              </a:path>
            </a:pathLst>
          </a:custGeom>
          <a:solidFill>
            <a:srgbClr val="FFFFFF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45515" y="4682234"/>
            <a:ext cx="2060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30" dirty="0">
                <a:solidFill>
                  <a:srgbClr val="181717"/>
                </a:solidFill>
                <a:latin typeface="Trebuchet MS"/>
                <a:cs typeface="Trebuchet MS"/>
              </a:rPr>
              <a:t>Conclusions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82" y="0"/>
            <a:ext cx="4860925" cy="6847840"/>
            <a:chOff x="16182" y="0"/>
            <a:chExt cx="4860925" cy="684784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2" y="0"/>
              <a:ext cx="4543421" cy="68478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62200" y="1671637"/>
              <a:ext cx="2514600" cy="3586479"/>
            </a:xfrm>
            <a:custGeom>
              <a:avLst/>
              <a:gdLst/>
              <a:ahLst/>
              <a:cxnLst/>
              <a:rect l="l" t="t" r="r" b="b"/>
              <a:pathLst>
                <a:path w="2514600" h="3586479">
                  <a:moveTo>
                    <a:pt x="2514600" y="0"/>
                  </a:moveTo>
                  <a:lnTo>
                    <a:pt x="0" y="0"/>
                  </a:lnTo>
                  <a:lnTo>
                    <a:pt x="0" y="3586162"/>
                  </a:lnTo>
                  <a:lnTo>
                    <a:pt x="2514600" y="3586162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3B3838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26512" y="2975355"/>
            <a:ext cx="2186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4000" spc="2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17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4000" spc="1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4000" spc="3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5412" y="3754513"/>
            <a:ext cx="6324600" cy="685800"/>
          </a:xfrm>
          <a:prstGeom prst="rect">
            <a:avLst/>
          </a:prstGeom>
          <a:solidFill>
            <a:srgbClr val="3B3838">
              <a:alpha val="850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5"/>
              </a:lnSpc>
            </a:pPr>
            <a:r>
              <a:rPr sz="2800" spc="175" dirty="0">
                <a:solidFill>
                  <a:srgbClr val="FFFFFF"/>
                </a:solidFill>
                <a:latin typeface="Trebuchet MS"/>
                <a:cs typeface="Trebuchet MS"/>
              </a:rPr>
              <a:t>Red</a:t>
            </a:r>
            <a:r>
              <a:rPr sz="2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rebuchet MS"/>
                <a:cs typeface="Trebuchet MS"/>
              </a:rPr>
              <a:t>Light</a:t>
            </a:r>
            <a:r>
              <a:rPr sz="2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Trebuchet MS"/>
                <a:cs typeface="Trebuchet MS"/>
              </a:rPr>
              <a:t>Chains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80429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0" dirty="0">
                <a:solidFill>
                  <a:srgbClr val="595959"/>
                </a:solidFill>
              </a:rPr>
              <a:t>W</a:t>
            </a:r>
            <a:r>
              <a:rPr sz="1800" spc="170" dirty="0">
                <a:solidFill>
                  <a:srgbClr val="595959"/>
                </a:solidFill>
              </a:rPr>
              <a:t>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30" dirty="0">
                <a:solidFill>
                  <a:srgbClr val="595959"/>
                </a:solidFill>
              </a:rPr>
              <a:t>w</a:t>
            </a:r>
            <a:r>
              <a:rPr sz="1800" spc="-65" dirty="0">
                <a:solidFill>
                  <a:srgbClr val="595959"/>
                </a:solidFill>
              </a:rPr>
              <a:t>il</a:t>
            </a:r>
            <a:r>
              <a:rPr sz="1800" spc="-20" dirty="0">
                <a:solidFill>
                  <a:srgbClr val="595959"/>
                </a:solidFill>
              </a:rPr>
              <a:t>l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114" dirty="0">
                <a:solidFill>
                  <a:srgbClr val="595959"/>
                </a:solidFill>
              </a:rPr>
              <a:t>b</a:t>
            </a:r>
            <a:r>
              <a:rPr sz="1800" spc="100" dirty="0">
                <a:solidFill>
                  <a:srgbClr val="595959"/>
                </a:solidFill>
              </a:rPr>
              <a:t>u</a:t>
            </a:r>
            <a:r>
              <a:rPr sz="1800" spc="-65" dirty="0">
                <a:solidFill>
                  <a:srgbClr val="595959"/>
                </a:solidFill>
              </a:rPr>
              <a:t>il</a:t>
            </a:r>
            <a:r>
              <a:rPr sz="1800" spc="125" dirty="0">
                <a:solidFill>
                  <a:srgbClr val="595959"/>
                </a:solidFill>
              </a:rPr>
              <a:t>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o</a:t>
            </a:r>
            <a:r>
              <a:rPr sz="1800" spc="75" dirty="0">
                <a:solidFill>
                  <a:srgbClr val="595959"/>
                </a:solidFill>
              </a:rPr>
              <a:t>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75" dirty="0">
                <a:solidFill>
                  <a:srgbClr val="595959"/>
                </a:solidFill>
              </a:rPr>
              <a:t>h</a:t>
            </a:r>
            <a:r>
              <a:rPr sz="1800" spc="80" dirty="0">
                <a:solidFill>
                  <a:srgbClr val="595959"/>
                </a:solidFill>
              </a:rPr>
              <a:t>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55" dirty="0">
                <a:solidFill>
                  <a:srgbClr val="595959"/>
                </a:solidFill>
              </a:rPr>
              <a:t>s</a:t>
            </a:r>
            <a:r>
              <a:rPr sz="1800" spc="105" dirty="0">
                <a:solidFill>
                  <a:srgbClr val="595959"/>
                </a:solidFill>
              </a:rPr>
              <a:t>c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75" dirty="0">
                <a:solidFill>
                  <a:srgbClr val="595959"/>
                </a:solidFill>
              </a:rPr>
              <a:t>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u</a:t>
            </a:r>
            <a:r>
              <a:rPr sz="1800" spc="155" dirty="0">
                <a:solidFill>
                  <a:srgbClr val="595959"/>
                </a:solidFill>
              </a:rPr>
              <a:t>s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215" dirty="0">
                <a:solidFill>
                  <a:srgbClr val="595959"/>
                </a:solidFill>
              </a:rPr>
              <a:t>g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75" dirty="0">
                <a:solidFill>
                  <a:srgbClr val="595959"/>
                </a:solidFill>
              </a:rPr>
              <a:t>h</a:t>
            </a:r>
            <a:r>
              <a:rPr sz="1800" spc="80" dirty="0">
                <a:solidFill>
                  <a:srgbClr val="595959"/>
                </a:solidFill>
              </a:rPr>
              <a:t>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10" dirty="0">
                <a:solidFill>
                  <a:srgbClr val="595959"/>
                </a:solidFill>
              </a:rPr>
              <a:t>d</a:t>
            </a:r>
            <a:r>
              <a:rPr sz="1800" spc="95" dirty="0">
                <a:solidFill>
                  <a:srgbClr val="595959"/>
                </a:solidFill>
              </a:rPr>
              <a:t>e</a:t>
            </a:r>
            <a:r>
              <a:rPr sz="1800" spc="-60" dirty="0">
                <a:solidFill>
                  <a:srgbClr val="595959"/>
                </a:solidFill>
              </a:rPr>
              <a:t>f</a:t>
            </a:r>
            <a:r>
              <a:rPr sz="1800" spc="-105" dirty="0">
                <a:solidFill>
                  <a:srgbClr val="595959"/>
                </a:solidFill>
              </a:rPr>
              <a:t>i</a:t>
            </a:r>
            <a:r>
              <a:rPr sz="1800" spc="70" dirty="0">
                <a:solidFill>
                  <a:srgbClr val="595959"/>
                </a:solidFill>
              </a:rPr>
              <a:t>n</a:t>
            </a:r>
            <a:r>
              <a:rPr sz="1800" spc="75" dirty="0">
                <a:solidFill>
                  <a:srgbClr val="595959"/>
                </a:solidFill>
              </a:rPr>
              <a:t>e</a:t>
            </a:r>
            <a:r>
              <a:rPr sz="1800" spc="125" dirty="0">
                <a:solidFill>
                  <a:srgbClr val="595959"/>
                </a:solidFill>
              </a:rPr>
              <a:t>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5" dirty="0">
                <a:solidFill>
                  <a:srgbClr val="595959"/>
                </a:solidFill>
              </a:rPr>
              <a:t>c</a:t>
            </a:r>
            <a:r>
              <a:rPr sz="1800" spc="-55" dirty="0">
                <a:solidFill>
                  <a:srgbClr val="595959"/>
                </a:solidFill>
              </a:rPr>
              <a:t>r</a:t>
            </a:r>
            <a:r>
              <a:rPr sz="1800" spc="-105" dirty="0">
                <a:solidFill>
                  <a:srgbClr val="595959"/>
                </a:solidFill>
              </a:rPr>
              <a:t>i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75" dirty="0">
                <a:solidFill>
                  <a:srgbClr val="595959"/>
                </a:solidFill>
              </a:rPr>
              <a:t>e</a:t>
            </a:r>
            <a:r>
              <a:rPr sz="1800" spc="-55" dirty="0">
                <a:solidFill>
                  <a:srgbClr val="595959"/>
                </a:solidFill>
              </a:rPr>
              <a:t>r</a:t>
            </a:r>
            <a:r>
              <a:rPr sz="1800" spc="-105" dirty="0">
                <a:solidFill>
                  <a:srgbClr val="595959"/>
                </a:solidFill>
              </a:rPr>
              <a:t>i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50" dirty="0">
                <a:solidFill>
                  <a:srgbClr val="595959"/>
                </a:solidFill>
              </a:rPr>
              <a:t>&amp;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155" dirty="0">
                <a:solidFill>
                  <a:srgbClr val="595959"/>
                </a:solidFill>
              </a:rPr>
              <a:t>ss</a:t>
            </a:r>
            <a:r>
              <a:rPr sz="1800" spc="105" dirty="0">
                <a:solidFill>
                  <a:srgbClr val="595959"/>
                </a:solidFill>
              </a:rPr>
              <a:t>oc</a:t>
            </a:r>
            <a:r>
              <a:rPr sz="1800" spc="-105" dirty="0">
                <a:solidFill>
                  <a:srgbClr val="595959"/>
                </a:solidFill>
              </a:rPr>
              <a:t>i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75" dirty="0">
                <a:solidFill>
                  <a:srgbClr val="595959"/>
                </a:solidFill>
              </a:rPr>
              <a:t>e</a:t>
            </a:r>
            <a:r>
              <a:rPr sz="1800" spc="125" dirty="0">
                <a:solidFill>
                  <a:srgbClr val="595959"/>
                </a:solidFill>
              </a:rPr>
              <a:t>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10" dirty="0">
                <a:solidFill>
                  <a:srgbClr val="595959"/>
                </a:solidFill>
              </a:rPr>
              <a:t>d</a:t>
            </a:r>
            <a:r>
              <a:rPr sz="1800" spc="95" dirty="0">
                <a:solidFill>
                  <a:srgbClr val="595959"/>
                </a:solidFill>
              </a:rPr>
              <a:t>e</a:t>
            </a:r>
            <a:r>
              <a:rPr sz="1800" spc="-60" dirty="0">
                <a:solidFill>
                  <a:srgbClr val="595959"/>
                </a:solidFill>
              </a:rPr>
              <a:t>f</a:t>
            </a:r>
            <a:r>
              <a:rPr sz="1800" spc="-105" dirty="0">
                <a:solidFill>
                  <a:srgbClr val="595959"/>
                </a:solidFill>
              </a:rPr>
              <a:t>i</a:t>
            </a:r>
            <a:r>
              <a:rPr sz="1800" spc="70" dirty="0">
                <a:solidFill>
                  <a:srgbClr val="595959"/>
                </a:solidFill>
              </a:rPr>
              <a:t>n</a:t>
            </a:r>
            <a:r>
              <a:rPr sz="1800" spc="-105" dirty="0">
                <a:solidFill>
                  <a:srgbClr val="595959"/>
                </a:solidFill>
              </a:rPr>
              <a:t>i</a:t>
            </a:r>
            <a:r>
              <a:rPr sz="1800" spc="-85" dirty="0">
                <a:solidFill>
                  <a:srgbClr val="595959"/>
                </a:solidFill>
              </a:rPr>
              <a:t>t</a:t>
            </a:r>
            <a:r>
              <a:rPr sz="1800" spc="-105" dirty="0">
                <a:solidFill>
                  <a:srgbClr val="595959"/>
                </a:solidFill>
              </a:rPr>
              <a:t>i</a:t>
            </a:r>
            <a:r>
              <a:rPr sz="1800" spc="105" dirty="0">
                <a:solidFill>
                  <a:srgbClr val="595959"/>
                </a:solidFill>
              </a:rPr>
              <a:t>o</a:t>
            </a:r>
            <a:r>
              <a:rPr sz="1800" spc="70" dirty="0">
                <a:solidFill>
                  <a:srgbClr val="595959"/>
                </a:solidFill>
              </a:rPr>
              <a:t>n</a:t>
            </a:r>
            <a:r>
              <a:rPr sz="1800" spc="160" dirty="0">
                <a:solidFill>
                  <a:srgbClr val="595959"/>
                </a:solidFill>
              </a:rPr>
              <a:t>s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55152" y="3606073"/>
          <a:ext cx="8779510" cy="2757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solidFill>
                      <a:srgbClr val="3A383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786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Does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chain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provide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quality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R="1587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Criterion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solidFill>
                      <a:srgbClr val="3A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jobs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@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scale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right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target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markets?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2071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achieve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maximum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score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(5/5)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Number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jobs.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257810">
                        <a:lnSpc>
                          <a:spcPts val="950"/>
                        </a:lnSpc>
                        <a:spcBef>
                          <a:spcPts val="30"/>
                        </a:spcBef>
                      </a:pP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Investment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this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chain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will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affect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large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number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people.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These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opportunities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can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classic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employment/jobs; self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employment and </a:t>
                      </a:r>
                      <a:r>
                        <a:rPr sz="700" spc="1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entrepreneurship. </a:t>
                      </a:r>
                      <a:r>
                        <a:rPr sz="700" spc="2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Employment </a:t>
                      </a:r>
                      <a:r>
                        <a:rPr sz="700" spc="1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opportunities </a:t>
                      </a:r>
                      <a:r>
                        <a:rPr sz="700" spc="2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can </a:t>
                      </a:r>
                      <a:r>
                        <a:rPr sz="700" spc="2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also </a:t>
                      </a:r>
                      <a:r>
                        <a:rPr sz="700" spc="1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have </a:t>
                      </a:r>
                      <a:r>
                        <a:rPr sz="700" spc="2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an </a:t>
                      </a:r>
                      <a:r>
                        <a:rPr sz="700" spc="3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impact</a:t>
                      </a:r>
                      <a:r>
                        <a:rPr sz="700" spc="1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on</a:t>
                      </a:r>
                      <a:r>
                        <a:rPr sz="700" spc="1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number</a:t>
                      </a:r>
                      <a:r>
                        <a:rPr sz="700" spc="5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full</a:t>
                      </a:r>
                      <a:r>
                        <a:rPr sz="700" spc="5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time</a:t>
                      </a:r>
                      <a:r>
                        <a:rPr sz="700" spc="3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equivalents</a:t>
                      </a:r>
                      <a:r>
                        <a:rPr sz="700" spc="2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in</a:t>
                      </a:r>
                      <a:r>
                        <a:rPr sz="700" spc="1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a</a:t>
                      </a:r>
                      <a:r>
                        <a:rPr sz="700" spc="4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single</a:t>
                      </a:r>
                      <a:r>
                        <a:rPr sz="700" spc="3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year</a:t>
                      </a:r>
                      <a:r>
                        <a:rPr sz="700" spc="5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1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production,</a:t>
                      </a:r>
                      <a:r>
                        <a:rPr sz="700" spc="3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processing</a:t>
                      </a:r>
                      <a:r>
                        <a:rPr sz="700" spc="50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700" spc="4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595959"/>
                          </a:solidFill>
                          <a:latin typeface="Calibri Light"/>
                          <a:cs typeface="Calibri Light"/>
                        </a:rPr>
                        <a:t>services.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381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2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310" marR="579120">
                        <a:lnSpc>
                          <a:spcPct val="112700"/>
                        </a:lnSpc>
                        <a:spcBef>
                          <a:spcPts val="660"/>
                        </a:spcBef>
                      </a:pP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conditions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favorable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inclusive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employment,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self-employment,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entrepreneurship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for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diverse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populations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i.e.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youth,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women,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rural.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4445">
                        <a:lnSpc>
                          <a:spcPct val="112700"/>
                        </a:lnSpc>
                        <a:spcBef>
                          <a:spcPts val="250"/>
                        </a:spcBef>
                      </a:pP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Investing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these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opportunities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will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develop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opportunities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that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feasible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marginalized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youth,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women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rural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populations.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This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includes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diverse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range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factors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such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low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land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requirements,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high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returns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from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small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parcels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land,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small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capital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requirements,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scalable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business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model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opportunities,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fast return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on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investment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cycles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etc.</a:t>
                      </a:r>
                      <a:r>
                        <a:rPr sz="700" spc="6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natural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affinity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these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groups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businesses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these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should be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considered e.g.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precision work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women,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work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facilitating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700" spc="6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mechanization,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technology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etc.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youth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etc.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3175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6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Impact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on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wages,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wealth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&amp;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livelihoods.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381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6985">
                        <a:lnSpc>
                          <a:spcPct val="112700"/>
                        </a:lnSpc>
                        <a:spcBef>
                          <a:spcPts val="70"/>
                        </a:spcBef>
                      </a:pP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opportunities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deliver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good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revenues,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profits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and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wages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and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or/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allow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capital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accumulation,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especially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7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women,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youth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rural</a:t>
                      </a:r>
                      <a:r>
                        <a:rPr sz="700" spc="7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populations.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Investing</a:t>
                      </a:r>
                      <a:r>
                        <a:rPr sz="700" spc="7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this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value</a:t>
                      </a:r>
                      <a:r>
                        <a:rPr sz="700" spc="6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chains </a:t>
                      </a:r>
                      <a:r>
                        <a:rPr sz="700" spc="6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will</a:t>
                      </a:r>
                      <a:r>
                        <a:rPr sz="700" spc="7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increase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household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income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rural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areas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facilitate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high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quality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on-farm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jobs.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889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4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7310" marR="172085">
                        <a:lnSpc>
                          <a:spcPct val="112700"/>
                        </a:lnSpc>
                      </a:pP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Future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proof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-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are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creating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modern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sustainable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jobs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relevant in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future,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modern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skills.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132080">
                        <a:lnSpc>
                          <a:spcPct val="112700"/>
                        </a:lnSpc>
                        <a:spcBef>
                          <a:spcPts val="70"/>
                        </a:spcBef>
                      </a:pP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opportunities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fit with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modernizing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economy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prepare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actors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participate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economy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future,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so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"twilight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categories"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"end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life"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product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cycles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should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considered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with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great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caution.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Investing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this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value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will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increase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technical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skills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vocational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knowledge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6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youth,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women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rural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populations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allowing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them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access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opportunities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further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up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value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ladder.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889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4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408305">
                        <a:lnSpc>
                          <a:spcPct val="112700"/>
                        </a:lnSpc>
                        <a:spcBef>
                          <a:spcPts val="25"/>
                        </a:spcBef>
                      </a:pP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Potential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Cross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value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benefits,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potential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upstream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downstream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employment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81280">
                        <a:lnSpc>
                          <a:spcPct val="112700"/>
                        </a:lnSpc>
                        <a:spcBef>
                          <a:spcPts val="25"/>
                        </a:spcBef>
                      </a:pP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Developments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this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value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have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ability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create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positive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knock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effects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up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downstream,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have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positive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cross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cutting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impacts.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i="1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Sub</a:t>
                      </a:r>
                      <a:r>
                        <a:rPr sz="600" i="1" spc="-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00" i="1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Total</a:t>
                      </a:r>
                      <a:r>
                        <a:rPr sz="600" i="1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T="1143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i="1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T="1143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3398" y="616598"/>
          <a:ext cx="10201273" cy="5756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0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904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  <a:lnT w="6350">
                      <a:solidFill>
                        <a:srgbClr val="D4D4D4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3738879" algn="l"/>
                        </a:tabLst>
                      </a:pPr>
                      <a:r>
                        <a:rPr sz="800" spc="-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	</a:t>
                      </a:r>
                      <a:r>
                        <a:rPr sz="8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chain</a:t>
                      </a:r>
                      <a:r>
                        <a:rPr sz="8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commercially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self-sustaining?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2364105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5725160" algn="l"/>
                        </a:tabLst>
                      </a:pPr>
                      <a:r>
                        <a:rPr sz="80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Criterion	</a:t>
                      </a:r>
                      <a:r>
                        <a:rPr sz="80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8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achieve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maximum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score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(5/5)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solidFill>
                      <a:srgbClr val="3A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  <a:lnT w="6350">
                      <a:solidFill>
                        <a:srgbClr val="D4D4D4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Good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scale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development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(turnover,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export,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number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farmers)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48260">
                        <a:lnSpc>
                          <a:spcPct val="112700"/>
                        </a:lnSpc>
                        <a:spcBef>
                          <a:spcPts val="25"/>
                        </a:spcBef>
                      </a:pP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has achieved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workable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commercial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scale,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there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good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turnover,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degree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market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development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such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as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exports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established local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markets and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numerous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farmers are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involved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cultivation.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High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value,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fast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growth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market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segments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targeted.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There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might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several</a:t>
                      </a:r>
                      <a:r>
                        <a:rPr sz="700" spc="6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nodes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development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along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chain,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which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demonstrates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market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value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development.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3175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  <a:lnT w="6350">
                      <a:solidFill>
                        <a:srgbClr val="D4D4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Sizeable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market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opportunity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1143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There's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clearly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market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opportunity,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with reasonable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expectations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being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able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access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market.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1143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  <a:lnT w="6350">
                      <a:solidFill>
                        <a:srgbClr val="D4D4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Good</a:t>
                      </a:r>
                      <a:r>
                        <a:rPr sz="700" spc="-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growth</a:t>
                      </a:r>
                      <a:r>
                        <a:rPr sz="700" spc="-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prospects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25400">
                        <a:lnSpc>
                          <a:spcPct val="112700"/>
                        </a:lnSpc>
                        <a:spcBef>
                          <a:spcPts val="160"/>
                        </a:spcBef>
                      </a:pP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is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experiencing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growth.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quality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this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growth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is viewed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being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long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lasting,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high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velocity,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profitable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low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risk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etc.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Local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&amp;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national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markets,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import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substitution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and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export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diversification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should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all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considered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either</a:t>
                      </a:r>
                      <a:r>
                        <a:rPr sz="700" spc="6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as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current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opportunities,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as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being</a:t>
                      </a:r>
                      <a:r>
                        <a:rPr sz="700" spc="6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on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natural</a:t>
                      </a:r>
                      <a:r>
                        <a:rPr sz="700" spc="6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trajectory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6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development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value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2032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  <a:lnT w="6350">
                      <a:solidFill>
                        <a:srgbClr val="D4D4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Potential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‘investable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cases’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(right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size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risk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profile).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149225">
                        <a:lnSpc>
                          <a:spcPct val="112700"/>
                        </a:lnSpc>
                        <a:spcBef>
                          <a:spcPts val="70"/>
                        </a:spcBef>
                      </a:pP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There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number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conceivable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investable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business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cases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along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value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chain.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Investing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this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value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creates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opportunities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sustainable,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growth oriented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business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cases.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This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is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indicated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dynamic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investment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unmet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demand,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clear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market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segments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where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investors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able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achieve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access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market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etc.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perceived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risk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investing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is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low,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there's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sense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local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international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investors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can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be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found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with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relative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ease.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889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  <a:lnT w="6350">
                      <a:solidFill>
                        <a:srgbClr val="D4D4D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Competitive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 comparative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advantage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local</a:t>
                      </a:r>
                      <a:r>
                        <a:rPr sz="700" spc="6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businesses/value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23495">
                        <a:lnSpc>
                          <a:spcPct val="112700"/>
                        </a:lnSpc>
                        <a:spcBef>
                          <a:spcPts val="70"/>
                        </a:spcBef>
                      </a:pP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Investing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this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value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will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take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advantage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increase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productivity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production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capacity,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competitiveness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etc.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small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scale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farmers,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processors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other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actors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in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value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chain.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Specifically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it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could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mean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farmers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have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5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seasonal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advantage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allows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them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compete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specific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import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window,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an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agronomic,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skills</a:t>
                      </a:r>
                      <a:r>
                        <a:rPr sz="700" spc="4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systems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advantage,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competitive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yields,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low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cost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base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700" spc="5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access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product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demand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on </a:t>
                      </a:r>
                      <a:r>
                        <a:rPr sz="700" spc="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global</a:t>
                      </a:r>
                      <a:r>
                        <a:rPr sz="700" spc="4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market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e.g.</a:t>
                      </a:r>
                      <a:r>
                        <a:rPr sz="700" spc="3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organic</a:t>
                      </a:r>
                      <a:r>
                        <a:rPr sz="700" spc="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700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default.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889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9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  <a:lnT w="6350">
                      <a:solidFill>
                        <a:srgbClr val="D4D4D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i="1" spc="1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Sub</a:t>
                      </a:r>
                      <a:r>
                        <a:rPr sz="600" i="1" spc="-35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600" i="1" spc="20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Total</a:t>
                      </a:r>
                      <a:r>
                        <a:rPr sz="600" i="1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T="1143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600" i="1" dirty="0">
                          <a:solidFill>
                            <a:srgbClr val="404040"/>
                          </a:solidFill>
                          <a:latin typeface="Calibri Light"/>
                          <a:cs typeface="Calibri Light"/>
                        </a:rPr>
                        <a:t>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T="1143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A3838"/>
                      </a:solidFill>
                      <a:prstDash val="solid"/>
                    </a:lnL>
                    <a:lnR w="6350">
                      <a:solidFill>
                        <a:srgbClr val="3A3838"/>
                      </a:solidFill>
                      <a:prstDash val="solid"/>
                    </a:lnR>
                    <a:lnT w="6350">
                      <a:solidFill>
                        <a:srgbClr val="3A3838"/>
                      </a:solidFill>
                      <a:prstDash val="solid"/>
                    </a:lnT>
                    <a:lnB w="6350">
                      <a:solidFill>
                        <a:srgbClr val="3A383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1604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0320" marR="8789670" indent="7620" algn="ctr">
                        <a:lnSpc>
                          <a:spcPct val="112700"/>
                        </a:lnSpc>
                      </a:pPr>
                      <a:r>
                        <a:rPr sz="700" spc="15" dirty="0">
                          <a:latin typeface="Calibri Light"/>
                          <a:cs typeface="Calibri Light"/>
                        </a:rPr>
                        <a:t>These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critical</a:t>
                      </a:r>
                      <a:r>
                        <a:rPr sz="700" spc="4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factors</a:t>
                      </a:r>
                      <a:r>
                        <a:rPr sz="700" spc="1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required </a:t>
                      </a:r>
                      <a:r>
                        <a:rPr sz="700" spc="25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4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solidFill>
                            <a:srgbClr val="FF0000"/>
                          </a:solidFill>
                          <a:latin typeface="Calibri Light"/>
                          <a:cs typeface="Calibri Light"/>
                        </a:rPr>
                        <a:t>selection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.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Without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presence 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commercially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self</a:t>
                      </a:r>
                      <a:r>
                        <a:rPr sz="70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sustaining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 chain,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opportunity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70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quantity </a:t>
                      </a:r>
                      <a:r>
                        <a:rPr sz="700" spc="-1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jobs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 that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future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oriented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appealing</a:t>
                      </a:r>
                      <a:r>
                        <a:rPr sz="70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70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youth,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 women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rural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workers; 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with factors 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that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positively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facilitate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creation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 of 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jobs,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5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chances</a:t>
                      </a:r>
                      <a:r>
                        <a:rPr sz="700" spc="10" dirty="0">
                          <a:latin typeface="Calibri Light"/>
                          <a:cs typeface="Calibri Light"/>
                        </a:rPr>
                        <a:t> for</a:t>
                      </a:r>
                      <a:r>
                        <a:rPr sz="70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20" dirty="0">
                          <a:latin typeface="Calibri Light"/>
                          <a:cs typeface="Calibri Light"/>
                        </a:rPr>
                        <a:t>employment 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30" dirty="0"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7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700" spc="15" dirty="0">
                          <a:latin typeface="Calibri Light"/>
                          <a:cs typeface="Calibri Light"/>
                        </a:rPr>
                        <a:t>weak.</a:t>
                      </a:r>
                      <a:endParaRPr sz="7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6350">
                      <a:solidFill>
                        <a:srgbClr val="D4D4D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955152" y="5054991"/>
            <a:ext cx="8789670" cy="1306195"/>
          </a:xfrm>
          <a:custGeom>
            <a:avLst/>
            <a:gdLst/>
            <a:ahLst/>
            <a:cxnLst/>
            <a:rect l="l" t="t" r="r" b="b"/>
            <a:pathLst>
              <a:path w="8789670" h="1306195">
                <a:moveTo>
                  <a:pt x="8789047" y="0"/>
                </a:moveTo>
                <a:lnTo>
                  <a:pt x="0" y="0"/>
                </a:lnTo>
                <a:lnTo>
                  <a:pt x="0" y="1305750"/>
                </a:lnTo>
                <a:lnTo>
                  <a:pt x="8789047" y="1305750"/>
                </a:lnTo>
                <a:lnTo>
                  <a:pt x="8789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4910" y="983132"/>
            <a:ext cx="305501" cy="2978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0153" y="4058499"/>
            <a:ext cx="376002" cy="48106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3687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595959"/>
                </a:solidFill>
              </a:rPr>
              <a:t>These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include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chances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of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120" dirty="0">
                <a:solidFill>
                  <a:srgbClr val="595959"/>
                </a:solidFill>
              </a:rPr>
              <a:t>success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729" y="1230640"/>
            <a:ext cx="10027920" cy="321945"/>
          </a:xfrm>
          <a:custGeom>
            <a:avLst/>
            <a:gdLst/>
            <a:ahLst/>
            <a:cxnLst/>
            <a:rect l="l" t="t" r="r" b="b"/>
            <a:pathLst>
              <a:path w="10027920" h="321944">
                <a:moveTo>
                  <a:pt x="10027627" y="0"/>
                </a:moveTo>
                <a:lnTo>
                  <a:pt x="0" y="0"/>
                </a:lnTo>
                <a:lnTo>
                  <a:pt x="0" y="321744"/>
                </a:lnTo>
                <a:lnTo>
                  <a:pt x="10027627" y="321744"/>
                </a:lnTo>
                <a:lnTo>
                  <a:pt x="10027627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0017" y="1224643"/>
            <a:ext cx="9080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2326" y="1378809"/>
            <a:ext cx="51244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Criterion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9764" y="1693853"/>
            <a:ext cx="262572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Likelihood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access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finance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commercial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investment.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6040" y="1541016"/>
            <a:ext cx="477583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1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many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actors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are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active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this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value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chain.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Their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presence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reduces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risk,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facilitates 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generally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increases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number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and quality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interventions.</a:t>
            </a:r>
            <a:r>
              <a:rPr sz="850" spc="1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3A3838"/>
                </a:solidFill>
                <a:latin typeface="Calibri Light"/>
                <a:cs typeface="Calibri Light"/>
              </a:rPr>
              <a:t>Financial </a:t>
            </a:r>
            <a:r>
              <a:rPr sz="850" spc="-10" dirty="0">
                <a:solidFill>
                  <a:srgbClr val="3A3838"/>
                </a:solidFill>
                <a:latin typeface="Calibri Light"/>
                <a:cs typeface="Calibri Light"/>
              </a:rPr>
              <a:t>institutions consider </a:t>
            </a:r>
            <a:r>
              <a:rPr sz="850" spc="-5" dirty="0">
                <a:solidFill>
                  <a:srgbClr val="3A3838"/>
                </a:solidFill>
                <a:latin typeface="Calibri Light"/>
                <a:cs typeface="Calibri Light"/>
              </a:rPr>
              <a:t> this</a:t>
            </a:r>
            <a:r>
              <a:rPr sz="850" spc="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3A3838"/>
                </a:solidFill>
                <a:latin typeface="Calibri Light"/>
                <a:cs typeface="Calibri Light"/>
              </a:rPr>
              <a:t>value</a:t>
            </a:r>
            <a:r>
              <a:rPr sz="850" spc="2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3A3838"/>
                </a:solidFill>
                <a:latin typeface="Calibri Light"/>
                <a:cs typeface="Calibri Light"/>
              </a:rPr>
              <a:t>chain</a:t>
            </a:r>
            <a:r>
              <a:rPr sz="85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3A3838"/>
                </a:solidFill>
                <a:latin typeface="Calibri Light"/>
                <a:cs typeface="Calibri Light"/>
              </a:rPr>
              <a:t>bankable.</a:t>
            </a:r>
            <a:r>
              <a:rPr sz="850" spc="2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3A3838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3A3838"/>
                </a:solidFill>
                <a:latin typeface="Calibri Light"/>
                <a:cs typeface="Calibri Light"/>
              </a:rPr>
              <a:t>have</a:t>
            </a:r>
            <a:r>
              <a:rPr sz="850" spc="2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3A3838"/>
                </a:solidFill>
                <a:latin typeface="Calibri Light"/>
                <a:cs typeface="Calibri Light"/>
              </a:rPr>
              <a:t>programs </a:t>
            </a:r>
            <a:r>
              <a:rPr sz="850" spc="-5" dirty="0">
                <a:solidFill>
                  <a:srgbClr val="3A3838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3A3838"/>
                </a:solidFill>
                <a:latin typeface="Calibri Light"/>
                <a:cs typeface="Calibri Light"/>
              </a:rPr>
              <a:t>products</a:t>
            </a:r>
            <a:r>
              <a:rPr sz="850" spc="10" dirty="0">
                <a:solidFill>
                  <a:srgbClr val="3A3838"/>
                </a:solidFill>
                <a:latin typeface="Calibri Light"/>
                <a:cs typeface="Calibri Light"/>
              </a:rPr>
              <a:t> in</a:t>
            </a:r>
            <a:r>
              <a:rPr sz="85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3A3838"/>
                </a:solidFill>
                <a:latin typeface="Calibri Light"/>
                <a:cs typeface="Calibri Light"/>
              </a:rPr>
              <a:t>place</a:t>
            </a:r>
            <a:r>
              <a:rPr sz="850" spc="2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3A3838"/>
                </a:solidFill>
                <a:latin typeface="Calibri Light"/>
                <a:cs typeface="Calibri Light"/>
              </a:rPr>
              <a:t>for</a:t>
            </a:r>
            <a:r>
              <a:rPr sz="850" spc="4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3A3838"/>
                </a:solidFill>
                <a:latin typeface="Calibri Light"/>
                <a:cs typeface="Calibri Light"/>
              </a:rPr>
              <a:t>this</a:t>
            </a:r>
            <a:r>
              <a:rPr sz="850" spc="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3A3838"/>
                </a:solidFill>
                <a:latin typeface="Calibri Light"/>
                <a:cs typeface="Calibri Light"/>
              </a:rPr>
              <a:t>chain.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9764" y="2049110"/>
            <a:ext cx="303339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Timelines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conducive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employment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in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project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lifespan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(3-5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year)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6040" y="2049110"/>
            <a:ext cx="420687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value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chain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business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opportunities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reflect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state,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agricultural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ambitions.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9764" y="2278366"/>
            <a:ext cx="389064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Required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capabilities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are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available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locally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either</a:t>
            </a:r>
            <a:r>
              <a:rPr sz="850" spc="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sector,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with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prospective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investors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state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education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facilities.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6040" y="2278366"/>
            <a:ext cx="480060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Access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skills,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capabilities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,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technologies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resources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that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can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enable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businesses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overcome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barriers,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risks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 key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issues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in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chain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business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model.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29764" y="2786446"/>
            <a:ext cx="278955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Fit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with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GIZ's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capabilities,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priority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value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chains,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priority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regions.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6040" y="2633610"/>
            <a:ext cx="4691380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8700"/>
              </a:lnSpc>
              <a:spcBef>
                <a:spcPts val="100"/>
              </a:spcBef>
            </a:pP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The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value chain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is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being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tackled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in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local, regional,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international GIZ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program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can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benefit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from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this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support.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Alternately,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value chain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can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draw from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existing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local,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regional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international GIZ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know-how,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tools,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capabilities,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resources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market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access.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29764" y="3163150"/>
            <a:ext cx="395097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Presence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programs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from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other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agencies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that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can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lower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costs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risks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for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investors.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6040" y="3096119"/>
            <a:ext cx="474662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Investing</a:t>
            </a:r>
            <a:r>
              <a:rPr sz="850" spc="1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in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this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value chain create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opportunities to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cooperate with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other</a:t>
            </a:r>
            <a:r>
              <a:rPr sz="850" spc="1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donor</a:t>
            </a:r>
            <a:r>
              <a:rPr sz="850" spc="1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agencies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to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scale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up the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scope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interventions.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Other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donor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agencies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in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this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value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chain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implement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private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sector,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access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finance;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employment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education,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skills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training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related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projects.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29764" y="3637727"/>
            <a:ext cx="145986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positive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enabling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environment.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66040" y="3551922"/>
            <a:ext cx="432498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policies,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practices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business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environment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are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conducive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commercial 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investment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value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chain.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9764" y="4019794"/>
            <a:ext cx="211836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Fit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with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state,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agri-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ambitions.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66040" y="3866984"/>
            <a:ext cx="4729480" cy="44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value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chain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business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case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opportunities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are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in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line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with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national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development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ambitions,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economic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growth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indicators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UN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SDG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goals.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State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subsidies,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extension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services,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tax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incentives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etc.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exist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facilitate 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success.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29764" y="4549333"/>
            <a:ext cx="1391285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Replicable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"models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success".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66040" y="4329467"/>
            <a:ext cx="4783455" cy="58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There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are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examples-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locally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abroad-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similar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projects,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investments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activities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succeeding.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Based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presence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" common ingredients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success",</a:t>
            </a:r>
            <a:r>
              <a:rPr sz="850" spc="17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it's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felt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that this success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can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be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replicated. Ideally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there 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are 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ready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to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use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scalable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models.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alternately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existing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businesses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can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be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repurposed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expanded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with 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relative 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ease.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9764" y="4932676"/>
            <a:ext cx="39560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spc="5" dirty="0">
                <a:solidFill>
                  <a:srgbClr val="404040"/>
                </a:solidFill>
                <a:latin typeface="Calibri Light"/>
                <a:cs typeface="Calibri Light"/>
              </a:rPr>
              <a:t>Sub</a:t>
            </a:r>
            <a:r>
              <a:rPr sz="700" i="1" spc="-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700" i="1" spc="15" dirty="0">
                <a:solidFill>
                  <a:srgbClr val="404040"/>
                </a:solidFill>
                <a:latin typeface="Calibri Light"/>
                <a:cs typeface="Calibri Light"/>
              </a:rPr>
              <a:t>Total</a:t>
            </a:r>
            <a:r>
              <a:rPr sz="700" i="1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1550" y="4932676"/>
            <a:ext cx="73025" cy="135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i="1" spc="15" dirty="0">
                <a:solidFill>
                  <a:srgbClr val="404040"/>
                </a:solidFill>
                <a:latin typeface="Calibri Light"/>
                <a:cs typeface="Calibri Light"/>
              </a:rPr>
              <a:t>0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26532" y="1215263"/>
            <a:ext cx="4584700" cy="3340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50" spc="3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Trebuchet MS"/>
                <a:cs typeface="Trebuchet MS"/>
              </a:rPr>
              <a:t>there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Trebuchet MS"/>
                <a:cs typeface="Trebuchet MS"/>
              </a:rPr>
              <a:t>factors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rebuchet MS"/>
                <a:cs typeface="Trebuchet MS"/>
              </a:rPr>
              <a:t>increasing</a:t>
            </a:r>
            <a:r>
              <a:rPr sz="95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Trebuchet MS"/>
                <a:cs typeface="Trebuchet MS"/>
              </a:rPr>
              <a:t>chances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95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70" dirty="0">
                <a:solidFill>
                  <a:srgbClr val="FFFFFF"/>
                </a:solidFill>
                <a:latin typeface="Trebuchet MS"/>
                <a:cs typeface="Trebuchet MS"/>
              </a:rPr>
              <a:t>success</a:t>
            </a:r>
            <a:endParaRPr sz="950">
              <a:latin typeface="Trebuchet MS"/>
              <a:cs typeface="Trebuchet MS"/>
            </a:endParaRPr>
          </a:p>
          <a:p>
            <a:pPr marL="2452370">
              <a:lnSpc>
                <a:spcPct val="100000"/>
              </a:lnSpc>
              <a:spcBef>
                <a:spcPts val="75"/>
              </a:spcBef>
            </a:pPr>
            <a:r>
              <a:rPr sz="950" spc="4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Trebuchet MS"/>
                <a:cs typeface="Trebuchet MS"/>
              </a:rPr>
              <a:t>achieve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rebuchet MS"/>
                <a:cs typeface="Trebuchet MS"/>
              </a:rPr>
              <a:t>maximum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rebuchet MS"/>
                <a:cs typeface="Trebuchet MS"/>
              </a:rPr>
              <a:t>score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 (5/5)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90600" y="1143000"/>
            <a:ext cx="10081260" cy="4038600"/>
            <a:chOff x="990600" y="1143000"/>
            <a:chExt cx="10081260" cy="4038600"/>
          </a:xfrm>
        </p:grpSpPr>
        <p:sp>
          <p:nvSpPr>
            <p:cNvPr id="28" name="object 28"/>
            <p:cNvSpPr/>
            <p:nvPr/>
          </p:nvSpPr>
          <p:spPr>
            <a:xfrm>
              <a:off x="1043724" y="1142999"/>
              <a:ext cx="10027920" cy="87630"/>
            </a:xfrm>
            <a:custGeom>
              <a:avLst/>
              <a:gdLst/>
              <a:ahLst/>
              <a:cxnLst/>
              <a:rect l="l" t="t" r="r" b="b"/>
              <a:pathLst>
                <a:path w="10027920" h="87630">
                  <a:moveTo>
                    <a:pt x="6705" y="0"/>
                  </a:moveTo>
                  <a:lnTo>
                    <a:pt x="0" y="0"/>
                  </a:lnTo>
                  <a:lnTo>
                    <a:pt x="0" y="87630"/>
                  </a:lnTo>
                  <a:lnTo>
                    <a:pt x="6705" y="87630"/>
                  </a:lnTo>
                  <a:lnTo>
                    <a:pt x="6705" y="0"/>
                  </a:lnTo>
                  <a:close/>
                </a:path>
                <a:path w="10027920" h="87630">
                  <a:moveTo>
                    <a:pt x="925004" y="0"/>
                  </a:moveTo>
                  <a:lnTo>
                    <a:pt x="918311" y="0"/>
                  </a:lnTo>
                  <a:lnTo>
                    <a:pt x="918311" y="87630"/>
                  </a:lnTo>
                  <a:lnTo>
                    <a:pt x="925004" y="87630"/>
                  </a:lnTo>
                  <a:lnTo>
                    <a:pt x="925004" y="0"/>
                  </a:lnTo>
                  <a:close/>
                </a:path>
                <a:path w="10027920" h="87630">
                  <a:moveTo>
                    <a:pt x="4973586" y="0"/>
                  </a:moveTo>
                  <a:lnTo>
                    <a:pt x="4966894" y="0"/>
                  </a:lnTo>
                  <a:lnTo>
                    <a:pt x="4966894" y="87630"/>
                  </a:lnTo>
                  <a:lnTo>
                    <a:pt x="4973586" y="87630"/>
                  </a:lnTo>
                  <a:lnTo>
                    <a:pt x="4973586" y="0"/>
                  </a:lnTo>
                  <a:close/>
                </a:path>
                <a:path w="10027920" h="87630">
                  <a:moveTo>
                    <a:pt x="5161280" y="0"/>
                  </a:moveTo>
                  <a:lnTo>
                    <a:pt x="5154587" y="0"/>
                  </a:lnTo>
                  <a:lnTo>
                    <a:pt x="5154587" y="87630"/>
                  </a:lnTo>
                  <a:lnTo>
                    <a:pt x="5161280" y="87630"/>
                  </a:lnTo>
                  <a:lnTo>
                    <a:pt x="5161280" y="0"/>
                  </a:lnTo>
                  <a:close/>
                </a:path>
                <a:path w="10027920" h="87630">
                  <a:moveTo>
                    <a:pt x="10027628" y="0"/>
                  </a:moveTo>
                  <a:lnTo>
                    <a:pt x="10020935" y="0"/>
                  </a:lnTo>
                  <a:lnTo>
                    <a:pt x="10020935" y="87630"/>
                  </a:lnTo>
                  <a:lnTo>
                    <a:pt x="10027628" y="87630"/>
                  </a:lnTo>
                  <a:lnTo>
                    <a:pt x="10027628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0429" y="1538985"/>
              <a:ext cx="10014585" cy="724535"/>
            </a:xfrm>
            <a:custGeom>
              <a:avLst/>
              <a:gdLst/>
              <a:ahLst/>
              <a:cxnLst/>
              <a:rect l="l" t="t" r="r" b="b"/>
              <a:pathLst>
                <a:path w="10014585" h="724535">
                  <a:moveTo>
                    <a:pt x="911593" y="455803"/>
                  </a:moveTo>
                  <a:lnTo>
                    <a:pt x="904900" y="455803"/>
                  </a:lnTo>
                  <a:lnTo>
                    <a:pt x="904900" y="475907"/>
                  </a:lnTo>
                  <a:lnTo>
                    <a:pt x="911593" y="475907"/>
                  </a:lnTo>
                  <a:lnTo>
                    <a:pt x="911593" y="455803"/>
                  </a:lnTo>
                  <a:close/>
                </a:path>
                <a:path w="10014585" h="724535">
                  <a:moveTo>
                    <a:pt x="911593" y="13411"/>
                  </a:moveTo>
                  <a:lnTo>
                    <a:pt x="904900" y="13411"/>
                  </a:lnTo>
                  <a:lnTo>
                    <a:pt x="0" y="13411"/>
                  </a:lnTo>
                  <a:lnTo>
                    <a:pt x="0" y="20104"/>
                  </a:lnTo>
                  <a:lnTo>
                    <a:pt x="904900" y="20104"/>
                  </a:lnTo>
                  <a:lnTo>
                    <a:pt x="904900" y="455790"/>
                  </a:lnTo>
                  <a:lnTo>
                    <a:pt x="911593" y="455790"/>
                  </a:lnTo>
                  <a:lnTo>
                    <a:pt x="911593" y="20104"/>
                  </a:lnTo>
                  <a:lnTo>
                    <a:pt x="911593" y="13411"/>
                  </a:lnTo>
                  <a:close/>
                </a:path>
                <a:path w="10014585" h="724535">
                  <a:moveTo>
                    <a:pt x="925004" y="717219"/>
                  </a:moveTo>
                  <a:lnTo>
                    <a:pt x="918311" y="717219"/>
                  </a:lnTo>
                  <a:lnTo>
                    <a:pt x="918311" y="723912"/>
                  </a:lnTo>
                  <a:lnTo>
                    <a:pt x="925004" y="723912"/>
                  </a:lnTo>
                  <a:lnTo>
                    <a:pt x="925004" y="717219"/>
                  </a:lnTo>
                  <a:close/>
                </a:path>
                <a:path w="10014585" h="724535">
                  <a:moveTo>
                    <a:pt x="925004" y="703821"/>
                  </a:moveTo>
                  <a:lnTo>
                    <a:pt x="918311" y="703821"/>
                  </a:lnTo>
                  <a:lnTo>
                    <a:pt x="918311" y="710514"/>
                  </a:lnTo>
                  <a:lnTo>
                    <a:pt x="925004" y="710514"/>
                  </a:lnTo>
                  <a:lnTo>
                    <a:pt x="925004" y="703821"/>
                  </a:lnTo>
                  <a:close/>
                </a:path>
                <a:path w="10014585" h="724535">
                  <a:moveTo>
                    <a:pt x="925004" y="469214"/>
                  </a:moveTo>
                  <a:lnTo>
                    <a:pt x="918311" y="469214"/>
                  </a:lnTo>
                  <a:lnTo>
                    <a:pt x="918311" y="475907"/>
                  </a:lnTo>
                  <a:lnTo>
                    <a:pt x="925004" y="475907"/>
                  </a:lnTo>
                  <a:lnTo>
                    <a:pt x="925004" y="469214"/>
                  </a:lnTo>
                  <a:close/>
                </a:path>
                <a:path w="10014585" h="724535">
                  <a:moveTo>
                    <a:pt x="925004" y="455803"/>
                  </a:moveTo>
                  <a:lnTo>
                    <a:pt x="918311" y="455803"/>
                  </a:lnTo>
                  <a:lnTo>
                    <a:pt x="918311" y="462495"/>
                  </a:lnTo>
                  <a:lnTo>
                    <a:pt x="925004" y="462495"/>
                  </a:lnTo>
                  <a:lnTo>
                    <a:pt x="925004" y="455803"/>
                  </a:lnTo>
                  <a:close/>
                </a:path>
                <a:path w="10014585" h="724535">
                  <a:moveTo>
                    <a:pt x="925004" y="13411"/>
                  </a:moveTo>
                  <a:lnTo>
                    <a:pt x="918311" y="13411"/>
                  </a:lnTo>
                  <a:lnTo>
                    <a:pt x="918311" y="20104"/>
                  </a:lnTo>
                  <a:lnTo>
                    <a:pt x="918311" y="455790"/>
                  </a:lnTo>
                  <a:lnTo>
                    <a:pt x="925004" y="455790"/>
                  </a:lnTo>
                  <a:lnTo>
                    <a:pt x="925004" y="20104"/>
                  </a:lnTo>
                  <a:lnTo>
                    <a:pt x="925004" y="13411"/>
                  </a:lnTo>
                  <a:close/>
                </a:path>
                <a:path w="10014585" h="724535">
                  <a:moveTo>
                    <a:pt x="925004" y="0"/>
                  </a:moveTo>
                  <a:lnTo>
                    <a:pt x="904900" y="0"/>
                  </a:lnTo>
                  <a:lnTo>
                    <a:pt x="0" y="0"/>
                  </a:lnTo>
                  <a:lnTo>
                    <a:pt x="0" y="6692"/>
                  </a:lnTo>
                  <a:lnTo>
                    <a:pt x="904900" y="6692"/>
                  </a:lnTo>
                  <a:lnTo>
                    <a:pt x="925004" y="6692"/>
                  </a:lnTo>
                  <a:lnTo>
                    <a:pt x="925004" y="0"/>
                  </a:lnTo>
                  <a:close/>
                </a:path>
                <a:path w="10014585" h="724535">
                  <a:moveTo>
                    <a:pt x="4960188" y="717219"/>
                  </a:moveTo>
                  <a:lnTo>
                    <a:pt x="4953495" y="717219"/>
                  </a:lnTo>
                  <a:lnTo>
                    <a:pt x="925017" y="717219"/>
                  </a:lnTo>
                  <a:lnTo>
                    <a:pt x="925017" y="723912"/>
                  </a:lnTo>
                  <a:lnTo>
                    <a:pt x="4953495" y="723912"/>
                  </a:lnTo>
                  <a:lnTo>
                    <a:pt x="4960188" y="723912"/>
                  </a:lnTo>
                  <a:lnTo>
                    <a:pt x="4960188" y="717219"/>
                  </a:lnTo>
                  <a:close/>
                </a:path>
                <a:path w="10014585" h="724535">
                  <a:moveTo>
                    <a:pt x="4960188" y="703821"/>
                  </a:moveTo>
                  <a:lnTo>
                    <a:pt x="4953495" y="703821"/>
                  </a:lnTo>
                  <a:lnTo>
                    <a:pt x="925017" y="703821"/>
                  </a:lnTo>
                  <a:lnTo>
                    <a:pt x="925017" y="710514"/>
                  </a:lnTo>
                  <a:lnTo>
                    <a:pt x="4953495" y="710514"/>
                  </a:lnTo>
                  <a:lnTo>
                    <a:pt x="4960188" y="710514"/>
                  </a:lnTo>
                  <a:lnTo>
                    <a:pt x="4960188" y="703821"/>
                  </a:lnTo>
                  <a:close/>
                </a:path>
                <a:path w="10014585" h="724535">
                  <a:moveTo>
                    <a:pt x="4960188" y="469214"/>
                  </a:moveTo>
                  <a:lnTo>
                    <a:pt x="4953495" y="469214"/>
                  </a:lnTo>
                  <a:lnTo>
                    <a:pt x="925017" y="469214"/>
                  </a:lnTo>
                  <a:lnTo>
                    <a:pt x="925017" y="475907"/>
                  </a:lnTo>
                  <a:lnTo>
                    <a:pt x="4953495" y="475907"/>
                  </a:lnTo>
                  <a:lnTo>
                    <a:pt x="4960188" y="475907"/>
                  </a:lnTo>
                  <a:lnTo>
                    <a:pt x="4960188" y="469214"/>
                  </a:lnTo>
                  <a:close/>
                </a:path>
                <a:path w="10014585" h="724535">
                  <a:moveTo>
                    <a:pt x="4960188" y="455803"/>
                  </a:moveTo>
                  <a:lnTo>
                    <a:pt x="4953495" y="455803"/>
                  </a:lnTo>
                  <a:lnTo>
                    <a:pt x="925017" y="455803"/>
                  </a:lnTo>
                  <a:lnTo>
                    <a:pt x="925017" y="462495"/>
                  </a:lnTo>
                  <a:lnTo>
                    <a:pt x="4953495" y="462495"/>
                  </a:lnTo>
                  <a:lnTo>
                    <a:pt x="4960188" y="462495"/>
                  </a:lnTo>
                  <a:lnTo>
                    <a:pt x="4960188" y="455803"/>
                  </a:lnTo>
                  <a:close/>
                </a:path>
                <a:path w="10014585" h="724535">
                  <a:moveTo>
                    <a:pt x="4960188" y="13411"/>
                  </a:moveTo>
                  <a:lnTo>
                    <a:pt x="4953495" y="13411"/>
                  </a:lnTo>
                  <a:lnTo>
                    <a:pt x="925017" y="13411"/>
                  </a:lnTo>
                  <a:lnTo>
                    <a:pt x="925017" y="20104"/>
                  </a:lnTo>
                  <a:lnTo>
                    <a:pt x="4953495" y="20104"/>
                  </a:lnTo>
                  <a:lnTo>
                    <a:pt x="4953495" y="455790"/>
                  </a:lnTo>
                  <a:lnTo>
                    <a:pt x="4960188" y="455790"/>
                  </a:lnTo>
                  <a:lnTo>
                    <a:pt x="4960188" y="20104"/>
                  </a:lnTo>
                  <a:lnTo>
                    <a:pt x="4960188" y="13411"/>
                  </a:lnTo>
                  <a:close/>
                </a:path>
                <a:path w="10014585" h="724535">
                  <a:moveTo>
                    <a:pt x="4973586" y="717219"/>
                  </a:moveTo>
                  <a:lnTo>
                    <a:pt x="4966894" y="717219"/>
                  </a:lnTo>
                  <a:lnTo>
                    <a:pt x="4966894" y="723912"/>
                  </a:lnTo>
                  <a:lnTo>
                    <a:pt x="4973586" y="723912"/>
                  </a:lnTo>
                  <a:lnTo>
                    <a:pt x="4973586" y="717219"/>
                  </a:lnTo>
                  <a:close/>
                </a:path>
                <a:path w="10014585" h="724535">
                  <a:moveTo>
                    <a:pt x="4973586" y="703821"/>
                  </a:moveTo>
                  <a:lnTo>
                    <a:pt x="4966894" y="703821"/>
                  </a:lnTo>
                  <a:lnTo>
                    <a:pt x="4966894" y="710514"/>
                  </a:lnTo>
                  <a:lnTo>
                    <a:pt x="4973586" y="710514"/>
                  </a:lnTo>
                  <a:lnTo>
                    <a:pt x="4973586" y="703821"/>
                  </a:lnTo>
                  <a:close/>
                </a:path>
                <a:path w="10014585" h="724535">
                  <a:moveTo>
                    <a:pt x="4973586" y="469214"/>
                  </a:moveTo>
                  <a:lnTo>
                    <a:pt x="4966894" y="469214"/>
                  </a:lnTo>
                  <a:lnTo>
                    <a:pt x="4966894" y="475907"/>
                  </a:lnTo>
                  <a:lnTo>
                    <a:pt x="4973586" y="475907"/>
                  </a:lnTo>
                  <a:lnTo>
                    <a:pt x="4973586" y="469214"/>
                  </a:lnTo>
                  <a:close/>
                </a:path>
                <a:path w="10014585" h="724535">
                  <a:moveTo>
                    <a:pt x="4973586" y="455803"/>
                  </a:moveTo>
                  <a:lnTo>
                    <a:pt x="4966894" y="455803"/>
                  </a:lnTo>
                  <a:lnTo>
                    <a:pt x="4966894" y="462495"/>
                  </a:lnTo>
                  <a:lnTo>
                    <a:pt x="4973586" y="462495"/>
                  </a:lnTo>
                  <a:lnTo>
                    <a:pt x="4973586" y="455803"/>
                  </a:lnTo>
                  <a:close/>
                </a:path>
                <a:path w="10014585" h="724535">
                  <a:moveTo>
                    <a:pt x="4973586" y="13411"/>
                  </a:moveTo>
                  <a:lnTo>
                    <a:pt x="4966894" y="13411"/>
                  </a:lnTo>
                  <a:lnTo>
                    <a:pt x="4966894" y="20104"/>
                  </a:lnTo>
                  <a:lnTo>
                    <a:pt x="4966894" y="455790"/>
                  </a:lnTo>
                  <a:lnTo>
                    <a:pt x="4973586" y="455790"/>
                  </a:lnTo>
                  <a:lnTo>
                    <a:pt x="4973586" y="20104"/>
                  </a:lnTo>
                  <a:lnTo>
                    <a:pt x="4973586" y="13411"/>
                  </a:lnTo>
                  <a:close/>
                </a:path>
                <a:path w="10014585" h="724535">
                  <a:moveTo>
                    <a:pt x="5141163" y="469214"/>
                  </a:moveTo>
                  <a:lnTo>
                    <a:pt x="4973599" y="469214"/>
                  </a:lnTo>
                  <a:lnTo>
                    <a:pt x="4973599" y="475907"/>
                  </a:lnTo>
                  <a:lnTo>
                    <a:pt x="5141163" y="475907"/>
                  </a:lnTo>
                  <a:lnTo>
                    <a:pt x="5141163" y="469214"/>
                  </a:lnTo>
                  <a:close/>
                </a:path>
                <a:path w="10014585" h="724535">
                  <a:moveTo>
                    <a:pt x="5141163" y="455803"/>
                  </a:moveTo>
                  <a:lnTo>
                    <a:pt x="4973599" y="455803"/>
                  </a:lnTo>
                  <a:lnTo>
                    <a:pt x="4973599" y="462495"/>
                  </a:lnTo>
                  <a:lnTo>
                    <a:pt x="5141163" y="462495"/>
                  </a:lnTo>
                  <a:lnTo>
                    <a:pt x="5141163" y="455803"/>
                  </a:lnTo>
                  <a:close/>
                </a:path>
                <a:path w="10014585" h="724535">
                  <a:moveTo>
                    <a:pt x="5141163" y="13411"/>
                  </a:moveTo>
                  <a:lnTo>
                    <a:pt x="4973599" y="13411"/>
                  </a:lnTo>
                  <a:lnTo>
                    <a:pt x="4973599" y="20104"/>
                  </a:lnTo>
                  <a:lnTo>
                    <a:pt x="5141163" y="20104"/>
                  </a:lnTo>
                  <a:lnTo>
                    <a:pt x="5141163" y="13411"/>
                  </a:lnTo>
                  <a:close/>
                </a:path>
                <a:path w="10014585" h="724535">
                  <a:moveTo>
                    <a:pt x="5141163" y="0"/>
                  </a:moveTo>
                  <a:lnTo>
                    <a:pt x="4973599" y="0"/>
                  </a:lnTo>
                  <a:lnTo>
                    <a:pt x="4953495" y="0"/>
                  </a:lnTo>
                  <a:lnTo>
                    <a:pt x="925017" y="0"/>
                  </a:lnTo>
                  <a:lnTo>
                    <a:pt x="925017" y="6692"/>
                  </a:lnTo>
                  <a:lnTo>
                    <a:pt x="4953495" y="6692"/>
                  </a:lnTo>
                  <a:lnTo>
                    <a:pt x="4973599" y="6692"/>
                  </a:lnTo>
                  <a:lnTo>
                    <a:pt x="5141163" y="6692"/>
                  </a:lnTo>
                  <a:lnTo>
                    <a:pt x="5141163" y="0"/>
                  </a:lnTo>
                  <a:close/>
                </a:path>
                <a:path w="10014585" h="724535">
                  <a:moveTo>
                    <a:pt x="5147869" y="717219"/>
                  </a:moveTo>
                  <a:lnTo>
                    <a:pt x="5141176" y="717219"/>
                  </a:lnTo>
                  <a:lnTo>
                    <a:pt x="5141176" y="723912"/>
                  </a:lnTo>
                  <a:lnTo>
                    <a:pt x="5147869" y="723912"/>
                  </a:lnTo>
                  <a:lnTo>
                    <a:pt x="5147869" y="717219"/>
                  </a:lnTo>
                  <a:close/>
                </a:path>
                <a:path w="10014585" h="724535">
                  <a:moveTo>
                    <a:pt x="5147869" y="469214"/>
                  </a:moveTo>
                  <a:lnTo>
                    <a:pt x="5141176" y="469214"/>
                  </a:lnTo>
                  <a:lnTo>
                    <a:pt x="5141176" y="475907"/>
                  </a:lnTo>
                  <a:lnTo>
                    <a:pt x="5147869" y="475907"/>
                  </a:lnTo>
                  <a:lnTo>
                    <a:pt x="5147869" y="469214"/>
                  </a:lnTo>
                  <a:close/>
                </a:path>
                <a:path w="10014585" h="724535">
                  <a:moveTo>
                    <a:pt x="5147869" y="455803"/>
                  </a:moveTo>
                  <a:lnTo>
                    <a:pt x="5141176" y="455803"/>
                  </a:lnTo>
                  <a:lnTo>
                    <a:pt x="5141176" y="462495"/>
                  </a:lnTo>
                  <a:lnTo>
                    <a:pt x="5147869" y="462495"/>
                  </a:lnTo>
                  <a:lnTo>
                    <a:pt x="5147869" y="455803"/>
                  </a:lnTo>
                  <a:close/>
                </a:path>
                <a:path w="10014585" h="724535">
                  <a:moveTo>
                    <a:pt x="5147869" y="13411"/>
                  </a:moveTo>
                  <a:lnTo>
                    <a:pt x="5141176" y="13411"/>
                  </a:lnTo>
                  <a:lnTo>
                    <a:pt x="5141176" y="20104"/>
                  </a:lnTo>
                  <a:lnTo>
                    <a:pt x="5141176" y="455790"/>
                  </a:lnTo>
                  <a:lnTo>
                    <a:pt x="5147869" y="455790"/>
                  </a:lnTo>
                  <a:lnTo>
                    <a:pt x="5147869" y="20104"/>
                  </a:lnTo>
                  <a:lnTo>
                    <a:pt x="5147869" y="13411"/>
                  </a:lnTo>
                  <a:close/>
                </a:path>
                <a:path w="10014585" h="724535">
                  <a:moveTo>
                    <a:pt x="5161267" y="469214"/>
                  </a:moveTo>
                  <a:lnTo>
                    <a:pt x="5154574" y="469214"/>
                  </a:lnTo>
                  <a:lnTo>
                    <a:pt x="5154574" y="475907"/>
                  </a:lnTo>
                  <a:lnTo>
                    <a:pt x="5161267" y="475907"/>
                  </a:lnTo>
                  <a:lnTo>
                    <a:pt x="5161267" y="469214"/>
                  </a:lnTo>
                  <a:close/>
                </a:path>
                <a:path w="10014585" h="724535">
                  <a:moveTo>
                    <a:pt x="5161267" y="455803"/>
                  </a:moveTo>
                  <a:lnTo>
                    <a:pt x="5154574" y="455803"/>
                  </a:lnTo>
                  <a:lnTo>
                    <a:pt x="5154574" y="462495"/>
                  </a:lnTo>
                  <a:lnTo>
                    <a:pt x="5161267" y="462495"/>
                  </a:lnTo>
                  <a:lnTo>
                    <a:pt x="5161267" y="455803"/>
                  </a:lnTo>
                  <a:close/>
                </a:path>
                <a:path w="10014585" h="724535">
                  <a:moveTo>
                    <a:pt x="5161267" y="13411"/>
                  </a:moveTo>
                  <a:lnTo>
                    <a:pt x="5154574" y="13411"/>
                  </a:lnTo>
                  <a:lnTo>
                    <a:pt x="5154574" y="20104"/>
                  </a:lnTo>
                  <a:lnTo>
                    <a:pt x="5154574" y="455790"/>
                  </a:lnTo>
                  <a:lnTo>
                    <a:pt x="5161267" y="455790"/>
                  </a:lnTo>
                  <a:lnTo>
                    <a:pt x="5161267" y="20104"/>
                  </a:lnTo>
                  <a:lnTo>
                    <a:pt x="5161267" y="13411"/>
                  </a:lnTo>
                  <a:close/>
                </a:path>
                <a:path w="10014585" h="724535">
                  <a:moveTo>
                    <a:pt x="5161280" y="0"/>
                  </a:moveTo>
                  <a:lnTo>
                    <a:pt x="5141176" y="0"/>
                  </a:lnTo>
                  <a:lnTo>
                    <a:pt x="5141176" y="6692"/>
                  </a:lnTo>
                  <a:lnTo>
                    <a:pt x="5161280" y="6692"/>
                  </a:lnTo>
                  <a:lnTo>
                    <a:pt x="5161280" y="0"/>
                  </a:lnTo>
                  <a:close/>
                </a:path>
                <a:path w="10014585" h="724535">
                  <a:moveTo>
                    <a:pt x="10014217" y="469214"/>
                  </a:moveTo>
                  <a:lnTo>
                    <a:pt x="10007524" y="469214"/>
                  </a:lnTo>
                  <a:lnTo>
                    <a:pt x="10007524" y="475907"/>
                  </a:lnTo>
                  <a:lnTo>
                    <a:pt x="10014217" y="475907"/>
                  </a:lnTo>
                  <a:lnTo>
                    <a:pt x="10014217" y="469214"/>
                  </a:lnTo>
                  <a:close/>
                </a:path>
                <a:path w="10014585" h="724535">
                  <a:moveTo>
                    <a:pt x="10014217" y="455803"/>
                  </a:moveTo>
                  <a:lnTo>
                    <a:pt x="10007524" y="455803"/>
                  </a:lnTo>
                  <a:lnTo>
                    <a:pt x="10007524" y="462495"/>
                  </a:lnTo>
                  <a:lnTo>
                    <a:pt x="10014217" y="462495"/>
                  </a:lnTo>
                  <a:lnTo>
                    <a:pt x="10014217" y="455803"/>
                  </a:lnTo>
                  <a:close/>
                </a:path>
                <a:path w="10014585" h="724535">
                  <a:moveTo>
                    <a:pt x="10014217" y="13411"/>
                  </a:moveTo>
                  <a:lnTo>
                    <a:pt x="10007524" y="13411"/>
                  </a:lnTo>
                  <a:lnTo>
                    <a:pt x="10007524" y="20104"/>
                  </a:lnTo>
                  <a:lnTo>
                    <a:pt x="10007524" y="455790"/>
                  </a:lnTo>
                  <a:lnTo>
                    <a:pt x="10014217" y="455790"/>
                  </a:lnTo>
                  <a:lnTo>
                    <a:pt x="10014217" y="20104"/>
                  </a:lnTo>
                  <a:lnTo>
                    <a:pt x="10014217" y="13411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55330" y="2014892"/>
              <a:ext cx="9109710" cy="1092835"/>
            </a:xfrm>
            <a:custGeom>
              <a:avLst/>
              <a:gdLst/>
              <a:ahLst/>
              <a:cxnLst/>
              <a:rect l="l" t="t" r="r" b="b"/>
              <a:pathLst>
                <a:path w="9109710" h="1092835">
                  <a:moveTo>
                    <a:pt x="6692" y="609981"/>
                  </a:moveTo>
                  <a:lnTo>
                    <a:pt x="0" y="609981"/>
                  </a:lnTo>
                  <a:lnTo>
                    <a:pt x="0" y="630085"/>
                  </a:lnTo>
                  <a:lnTo>
                    <a:pt x="6692" y="630085"/>
                  </a:lnTo>
                  <a:lnTo>
                    <a:pt x="6692" y="609981"/>
                  </a:lnTo>
                  <a:close/>
                </a:path>
                <a:path w="9109710" h="1092835">
                  <a:moveTo>
                    <a:pt x="6692" y="248018"/>
                  </a:moveTo>
                  <a:lnTo>
                    <a:pt x="0" y="248018"/>
                  </a:lnTo>
                  <a:lnTo>
                    <a:pt x="0" y="609968"/>
                  </a:lnTo>
                  <a:lnTo>
                    <a:pt x="6692" y="609968"/>
                  </a:lnTo>
                  <a:lnTo>
                    <a:pt x="6692" y="248018"/>
                  </a:lnTo>
                  <a:close/>
                </a:path>
                <a:path w="9109710" h="1092835">
                  <a:moveTo>
                    <a:pt x="6692" y="0"/>
                  </a:moveTo>
                  <a:lnTo>
                    <a:pt x="0" y="0"/>
                  </a:lnTo>
                  <a:lnTo>
                    <a:pt x="0" y="227901"/>
                  </a:lnTo>
                  <a:lnTo>
                    <a:pt x="0" y="248005"/>
                  </a:lnTo>
                  <a:lnTo>
                    <a:pt x="6692" y="248005"/>
                  </a:lnTo>
                  <a:lnTo>
                    <a:pt x="6692" y="227901"/>
                  </a:lnTo>
                  <a:lnTo>
                    <a:pt x="6692" y="0"/>
                  </a:lnTo>
                  <a:close/>
                </a:path>
                <a:path w="9109710" h="1092835">
                  <a:moveTo>
                    <a:pt x="20104" y="1085900"/>
                  </a:moveTo>
                  <a:lnTo>
                    <a:pt x="13411" y="1085900"/>
                  </a:lnTo>
                  <a:lnTo>
                    <a:pt x="13411" y="1092593"/>
                  </a:lnTo>
                  <a:lnTo>
                    <a:pt x="20104" y="1092593"/>
                  </a:lnTo>
                  <a:lnTo>
                    <a:pt x="20104" y="1085900"/>
                  </a:lnTo>
                  <a:close/>
                </a:path>
                <a:path w="9109710" h="1092835">
                  <a:moveTo>
                    <a:pt x="20104" y="1072489"/>
                  </a:moveTo>
                  <a:lnTo>
                    <a:pt x="13411" y="1072489"/>
                  </a:lnTo>
                  <a:lnTo>
                    <a:pt x="13411" y="1079182"/>
                  </a:lnTo>
                  <a:lnTo>
                    <a:pt x="20104" y="1079182"/>
                  </a:lnTo>
                  <a:lnTo>
                    <a:pt x="20104" y="1072489"/>
                  </a:lnTo>
                  <a:close/>
                </a:path>
                <a:path w="9109710" h="1092835">
                  <a:moveTo>
                    <a:pt x="20104" y="623392"/>
                  </a:moveTo>
                  <a:lnTo>
                    <a:pt x="13411" y="623392"/>
                  </a:lnTo>
                  <a:lnTo>
                    <a:pt x="13411" y="630085"/>
                  </a:lnTo>
                  <a:lnTo>
                    <a:pt x="20104" y="630085"/>
                  </a:lnTo>
                  <a:lnTo>
                    <a:pt x="20104" y="623392"/>
                  </a:lnTo>
                  <a:close/>
                </a:path>
                <a:path w="9109710" h="1092835">
                  <a:moveTo>
                    <a:pt x="20104" y="609981"/>
                  </a:moveTo>
                  <a:lnTo>
                    <a:pt x="13411" y="609981"/>
                  </a:lnTo>
                  <a:lnTo>
                    <a:pt x="13411" y="616673"/>
                  </a:lnTo>
                  <a:lnTo>
                    <a:pt x="20104" y="616673"/>
                  </a:lnTo>
                  <a:lnTo>
                    <a:pt x="20104" y="609981"/>
                  </a:lnTo>
                  <a:close/>
                </a:path>
                <a:path w="9109710" h="1092835">
                  <a:moveTo>
                    <a:pt x="20104" y="248018"/>
                  </a:moveTo>
                  <a:lnTo>
                    <a:pt x="13411" y="248018"/>
                  </a:lnTo>
                  <a:lnTo>
                    <a:pt x="13411" y="609968"/>
                  </a:lnTo>
                  <a:lnTo>
                    <a:pt x="20104" y="609968"/>
                  </a:lnTo>
                  <a:lnTo>
                    <a:pt x="20104" y="248018"/>
                  </a:lnTo>
                  <a:close/>
                </a:path>
                <a:path w="9109710" h="1092835">
                  <a:moveTo>
                    <a:pt x="20104" y="241312"/>
                  </a:moveTo>
                  <a:lnTo>
                    <a:pt x="13411" y="241312"/>
                  </a:lnTo>
                  <a:lnTo>
                    <a:pt x="13411" y="248005"/>
                  </a:lnTo>
                  <a:lnTo>
                    <a:pt x="20104" y="248005"/>
                  </a:lnTo>
                  <a:lnTo>
                    <a:pt x="20104" y="241312"/>
                  </a:lnTo>
                  <a:close/>
                </a:path>
                <a:path w="9109710" h="1092835">
                  <a:moveTo>
                    <a:pt x="20104" y="0"/>
                  </a:moveTo>
                  <a:lnTo>
                    <a:pt x="13411" y="0"/>
                  </a:lnTo>
                  <a:lnTo>
                    <a:pt x="13411" y="227901"/>
                  </a:lnTo>
                  <a:lnTo>
                    <a:pt x="20104" y="227901"/>
                  </a:lnTo>
                  <a:lnTo>
                    <a:pt x="20104" y="0"/>
                  </a:lnTo>
                  <a:close/>
                </a:path>
                <a:path w="9109710" h="1092835">
                  <a:moveTo>
                    <a:pt x="4055287" y="1085900"/>
                  </a:moveTo>
                  <a:lnTo>
                    <a:pt x="4048595" y="1085900"/>
                  </a:lnTo>
                  <a:lnTo>
                    <a:pt x="20116" y="1085900"/>
                  </a:lnTo>
                  <a:lnTo>
                    <a:pt x="20116" y="1092593"/>
                  </a:lnTo>
                  <a:lnTo>
                    <a:pt x="4048595" y="1092593"/>
                  </a:lnTo>
                  <a:lnTo>
                    <a:pt x="4055287" y="1092593"/>
                  </a:lnTo>
                  <a:lnTo>
                    <a:pt x="4055287" y="1085900"/>
                  </a:lnTo>
                  <a:close/>
                </a:path>
                <a:path w="9109710" h="1092835">
                  <a:moveTo>
                    <a:pt x="4055287" y="1072489"/>
                  </a:moveTo>
                  <a:lnTo>
                    <a:pt x="4048595" y="1072489"/>
                  </a:lnTo>
                  <a:lnTo>
                    <a:pt x="20116" y="1072489"/>
                  </a:lnTo>
                  <a:lnTo>
                    <a:pt x="20116" y="1079182"/>
                  </a:lnTo>
                  <a:lnTo>
                    <a:pt x="4048595" y="1079182"/>
                  </a:lnTo>
                  <a:lnTo>
                    <a:pt x="4055287" y="1079182"/>
                  </a:lnTo>
                  <a:lnTo>
                    <a:pt x="4055287" y="1072489"/>
                  </a:lnTo>
                  <a:close/>
                </a:path>
                <a:path w="9109710" h="1092835">
                  <a:moveTo>
                    <a:pt x="4055287" y="623392"/>
                  </a:moveTo>
                  <a:lnTo>
                    <a:pt x="4048595" y="623392"/>
                  </a:lnTo>
                  <a:lnTo>
                    <a:pt x="20116" y="623392"/>
                  </a:lnTo>
                  <a:lnTo>
                    <a:pt x="20116" y="630085"/>
                  </a:lnTo>
                  <a:lnTo>
                    <a:pt x="4048595" y="630085"/>
                  </a:lnTo>
                  <a:lnTo>
                    <a:pt x="4055287" y="630085"/>
                  </a:lnTo>
                  <a:lnTo>
                    <a:pt x="4055287" y="623392"/>
                  </a:lnTo>
                  <a:close/>
                </a:path>
                <a:path w="9109710" h="1092835">
                  <a:moveTo>
                    <a:pt x="4055287" y="609981"/>
                  </a:moveTo>
                  <a:lnTo>
                    <a:pt x="4048595" y="609981"/>
                  </a:lnTo>
                  <a:lnTo>
                    <a:pt x="20116" y="609981"/>
                  </a:lnTo>
                  <a:lnTo>
                    <a:pt x="20116" y="616673"/>
                  </a:lnTo>
                  <a:lnTo>
                    <a:pt x="4048595" y="616673"/>
                  </a:lnTo>
                  <a:lnTo>
                    <a:pt x="4055287" y="616673"/>
                  </a:lnTo>
                  <a:lnTo>
                    <a:pt x="4055287" y="609981"/>
                  </a:lnTo>
                  <a:close/>
                </a:path>
                <a:path w="9109710" h="1092835">
                  <a:moveTo>
                    <a:pt x="4055287" y="248018"/>
                  </a:moveTo>
                  <a:lnTo>
                    <a:pt x="4048595" y="248018"/>
                  </a:lnTo>
                  <a:lnTo>
                    <a:pt x="4048595" y="609968"/>
                  </a:lnTo>
                  <a:lnTo>
                    <a:pt x="4055287" y="609968"/>
                  </a:lnTo>
                  <a:lnTo>
                    <a:pt x="4055287" y="248018"/>
                  </a:lnTo>
                  <a:close/>
                </a:path>
                <a:path w="9109710" h="1092835">
                  <a:moveTo>
                    <a:pt x="4055287" y="241312"/>
                  </a:moveTo>
                  <a:lnTo>
                    <a:pt x="4048595" y="241312"/>
                  </a:lnTo>
                  <a:lnTo>
                    <a:pt x="4048595" y="248005"/>
                  </a:lnTo>
                  <a:lnTo>
                    <a:pt x="4055287" y="248005"/>
                  </a:lnTo>
                  <a:lnTo>
                    <a:pt x="4055287" y="241312"/>
                  </a:lnTo>
                  <a:close/>
                </a:path>
                <a:path w="9109710" h="1092835">
                  <a:moveTo>
                    <a:pt x="4055287" y="0"/>
                  </a:moveTo>
                  <a:lnTo>
                    <a:pt x="4048595" y="0"/>
                  </a:lnTo>
                  <a:lnTo>
                    <a:pt x="4048595" y="227901"/>
                  </a:lnTo>
                  <a:lnTo>
                    <a:pt x="4055287" y="227901"/>
                  </a:lnTo>
                  <a:lnTo>
                    <a:pt x="4055287" y="0"/>
                  </a:lnTo>
                  <a:close/>
                </a:path>
                <a:path w="9109710" h="1092835">
                  <a:moveTo>
                    <a:pt x="4068686" y="1072489"/>
                  </a:moveTo>
                  <a:lnTo>
                    <a:pt x="4061993" y="1072489"/>
                  </a:lnTo>
                  <a:lnTo>
                    <a:pt x="4061993" y="1079182"/>
                  </a:lnTo>
                  <a:lnTo>
                    <a:pt x="4068686" y="1079182"/>
                  </a:lnTo>
                  <a:lnTo>
                    <a:pt x="4068686" y="1072489"/>
                  </a:lnTo>
                  <a:close/>
                </a:path>
                <a:path w="9109710" h="1092835">
                  <a:moveTo>
                    <a:pt x="4068686" y="623392"/>
                  </a:moveTo>
                  <a:lnTo>
                    <a:pt x="4061993" y="623392"/>
                  </a:lnTo>
                  <a:lnTo>
                    <a:pt x="4061993" y="630085"/>
                  </a:lnTo>
                  <a:lnTo>
                    <a:pt x="4068686" y="630085"/>
                  </a:lnTo>
                  <a:lnTo>
                    <a:pt x="4068686" y="623392"/>
                  </a:lnTo>
                  <a:close/>
                </a:path>
                <a:path w="9109710" h="1092835">
                  <a:moveTo>
                    <a:pt x="4068686" y="609981"/>
                  </a:moveTo>
                  <a:lnTo>
                    <a:pt x="4061993" y="609981"/>
                  </a:lnTo>
                  <a:lnTo>
                    <a:pt x="4061993" y="616673"/>
                  </a:lnTo>
                  <a:lnTo>
                    <a:pt x="4068686" y="616673"/>
                  </a:lnTo>
                  <a:lnTo>
                    <a:pt x="4068686" y="609981"/>
                  </a:lnTo>
                  <a:close/>
                </a:path>
                <a:path w="9109710" h="1092835">
                  <a:moveTo>
                    <a:pt x="4068686" y="248018"/>
                  </a:moveTo>
                  <a:lnTo>
                    <a:pt x="4061993" y="248018"/>
                  </a:lnTo>
                  <a:lnTo>
                    <a:pt x="4061993" y="609968"/>
                  </a:lnTo>
                  <a:lnTo>
                    <a:pt x="4068686" y="609968"/>
                  </a:lnTo>
                  <a:lnTo>
                    <a:pt x="4068686" y="248018"/>
                  </a:lnTo>
                  <a:close/>
                </a:path>
                <a:path w="9109710" h="1092835">
                  <a:moveTo>
                    <a:pt x="4068686" y="241312"/>
                  </a:moveTo>
                  <a:lnTo>
                    <a:pt x="4061993" y="241312"/>
                  </a:lnTo>
                  <a:lnTo>
                    <a:pt x="4061993" y="248005"/>
                  </a:lnTo>
                  <a:lnTo>
                    <a:pt x="4068686" y="248005"/>
                  </a:lnTo>
                  <a:lnTo>
                    <a:pt x="4068686" y="241312"/>
                  </a:lnTo>
                  <a:close/>
                </a:path>
                <a:path w="9109710" h="1092835">
                  <a:moveTo>
                    <a:pt x="4068686" y="0"/>
                  </a:moveTo>
                  <a:lnTo>
                    <a:pt x="4061993" y="0"/>
                  </a:lnTo>
                  <a:lnTo>
                    <a:pt x="4061993" y="227901"/>
                  </a:lnTo>
                  <a:lnTo>
                    <a:pt x="4068686" y="227901"/>
                  </a:lnTo>
                  <a:lnTo>
                    <a:pt x="4068686" y="0"/>
                  </a:lnTo>
                  <a:close/>
                </a:path>
                <a:path w="9109710" h="1092835">
                  <a:moveTo>
                    <a:pt x="4236263" y="623392"/>
                  </a:moveTo>
                  <a:lnTo>
                    <a:pt x="4068699" y="623392"/>
                  </a:lnTo>
                  <a:lnTo>
                    <a:pt x="4068699" y="630085"/>
                  </a:lnTo>
                  <a:lnTo>
                    <a:pt x="4236263" y="630085"/>
                  </a:lnTo>
                  <a:lnTo>
                    <a:pt x="4236263" y="623392"/>
                  </a:lnTo>
                  <a:close/>
                </a:path>
                <a:path w="9109710" h="1092835">
                  <a:moveTo>
                    <a:pt x="4236263" y="609981"/>
                  </a:moveTo>
                  <a:lnTo>
                    <a:pt x="4068699" y="609981"/>
                  </a:lnTo>
                  <a:lnTo>
                    <a:pt x="4068699" y="616673"/>
                  </a:lnTo>
                  <a:lnTo>
                    <a:pt x="4236263" y="616673"/>
                  </a:lnTo>
                  <a:lnTo>
                    <a:pt x="4236263" y="609981"/>
                  </a:lnTo>
                  <a:close/>
                </a:path>
                <a:path w="9109710" h="1092835">
                  <a:moveTo>
                    <a:pt x="4236263" y="241312"/>
                  </a:moveTo>
                  <a:lnTo>
                    <a:pt x="4068699" y="241312"/>
                  </a:lnTo>
                  <a:lnTo>
                    <a:pt x="4068699" y="248005"/>
                  </a:lnTo>
                  <a:lnTo>
                    <a:pt x="4236263" y="248005"/>
                  </a:lnTo>
                  <a:lnTo>
                    <a:pt x="4236263" y="241312"/>
                  </a:lnTo>
                  <a:close/>
                </a:path>
                <a:path w="9109710" h="1092835">
                  <a:moveTo>
                    <a:pt x="4236263" y="227914"/>
                  </a:moveTo>
                  <a:lnTo>
                    <a:pt x="4068699" y="227914"/>
                  </a:lnTo>
                  <a:lnTo>
                    <a:pt x="4068699" y="234607"/>
                  </a:lnTo>
                  <a:lnTo>
                    <a:pt x="4236263" y="234607"/>
                  </a:lnTo>
                  <a:lnTo>
                    <a:pt x="4236263" y="227914"/>
                  </a:lnTo>
                  <a:close/>
                </a:path>
                <a:path w="9109710" h="1092835">
                  <a:moveTo>
                    <a:pt x="4242968" y="623392"/>
                  </a:moveTo>
                  <a:lnTo>
                    <a:pt x="4236275" y="623392"/>
                  </a:lnTo>
                  <a:lnTo>
                    <a:pt x="4236275" y="630085"/>
                  </a:lnTo>
                  <a:lnTo>
                    <a:pt x="4242968" y="630085"/>
                  </a:lnTo>
                  <a:lnTo>
                    <a:pt x="4242968" y="623392"/>
                  </a:lnTo>
                  <a:close/>
                </a:path>
                <a:path w="9109710" h="1092835">
                  <a:moveTo>
                    <a:pt x="4242968" y="609981"/>
                  </a:moveTo>
                  <a:lnTo>
                    <a:pt x="4236275" y="609981"/>
                  </a:lnTo>
                  <a:lnTo>
                    <a:pt x="4236275" y="616673"/>
                  </a:lnTo>
                  <a:lnTo>
                    <a:pt x="4242968" y="616673"/>
                  </a:lnTo>
                  <a:lnTo>
                    <a:pt x="4242968" y="609981"/>
                  </a:lnTo>
                  <a:close/>
                </a:path>
                <a:path w="9109710" h="1092835">
                  <a:moveTo>
                    <a:pt x="4242968" y="248018"/>
                  </a:moveTo>
                  <a:lnTo>
                    <a:pt x="4236275" y="248018"/>
                  </a:lnTo>
                  <a:lnTo>
                    <a:pt x="4236275" y="609968"/>
                  </a:lnTo>
                  <a:lnTo>
                    <a:pt x="4242968" y="609968"/>
                  </a:lnTo>
                  <a:lnTo>
                    <a:pt x="4242968" y="248018"/>
                  </a:lnTo>
                  <a:close/>
                </a:path>
                <a:path w="9109710" h="1092835">
                  <a:moveTo>
                    <a:pt x="4242968" y="241312"/>
                  </a:moveTo>
                  <a:lnTo>
                    <a:pt x="4236275" y="241312"/>
                  </a:lnTo>
                  <a:lnTo>
                    <a:pt x="4236275" y="248005"/>
                  </a:lnTo>
                  <a:lnTo>
                    <a:pt x="4242968" y="248005"/>
                  </a:lnTo>
                  <a:lnTo>
                    <a:pt x="4242968" y="241312"/>
                  </a:lnTo>
                  <a:close/>
                </a:path>
                <a:path w="9109710" h="1092835">
                  <a:moveTo>
                    <a:pt x="4242968" y="227914"/>
                  </a:moveTo>
                  <a:lnTo>
                    <a:pt x="4236275" y="227914"/>
                  </a:lnTo>
                  <a:lnTo>
                    <a:pt x="4236275" y="234607"/>
                  </a:lnTo>
                  <a:lnTo>
                    <a:pt x="4242968" y="234607"/>
                  </a:lnTo>
                  <a:lnTo>
                    <a:pt x="4242968" y="227914"/>
                  </a:lnTo>
                  <a:close/>
                </a:path>
                <a:path w="9109710" h="1092835">
                  <a:moveTo>
                    <a:pt x="4242968" y="0"/>
                  </a:moveTo>
                  <a:lnTo>
                    <a:pt x="4236275" y="0"/>
                  </a:lnTo>
                  <a:lnTo>
                    <a:pt x="4236275" y="227901"/>
                  </a:lnTo>
                  <a:lnTo>
                    <a:pt x="4242968" y="227901"/>
                  </a:lnTo>
                  <a:lnTo>
                    <a:pt x="4242968" y="0"/>
                  </a:lnTo>
                  <a:close/>
                </a:path>
                <a:path w="9109710" h="1092835">
                  <a:moveTo>
                    <a:pt x="4256367" y="623392"/>
                  </a:moveTo>
                  <a:lnTo>
                    <a:pt x="4249674" y="623392"/>
                  </a:lnTo>
                  <a:lnTo>
                    <a:pt x="4249674" y="630085"/>
                  </a:lnTo>
                  <a:lnTo>
                    <a:pt x="4256367" y="630085"/>
                  </a:lnTo>
                  <a:lnTo>
                    <a:pt x="4256367" y="623392"/>
                  </a:lnTo>
                  <a:close/>
                </a:path>
                <a:path w="9109710" h="1092835">
                  <a:moveTo>
                    <a:pt x="4256367" y="609981"/>
                  </a:moveTo>
                  <a:lnTo>
                    <a:pt x="4249674" y="609981"/>
                  </a:lnTo>
                  <a:lnTo>
                    <a:pt x="4249674" y="616673"/>
                  </a:lnTo>
                  <a:lnTo>
                    <a:pt x="4256367" y="616673"/>
                  </a:lnTo>
                  <a:lnTo>
                    <a:pt x="4256367" y="609981"/>
                  </a:lnTo>
                  <a:close/>
                </a:path>
                <a:path w="9109710" h="1092835">
                  <a:moveTo>
                    <a:pt x="4256367" y="248018"/>
                  </a:moveTo>
                  <a:lnTo>
                    <a:pt x="4249674" y="248018"/>
                  </a:lnTo>
                  <a:lnTo>
                    <a:pt x="4249674" y="609968"/>
                  </a:lnTo>
                  <a:lnTo>
                    <a:pt x="4256367" y="609968"/>
                  </a:lnTo>
                  <a:lnTo>
                    <a:pt x="4256367" y="248018"/>
                  </a:lnTo>
                  <a:close/>
                </a:path>
                <a:path w="9109710" h="1092835">
                  <a:moveTo>
                    <a:pt x="4256367" y="241312"/>
                  </a:moveTo>
                  <a:lnTo>
                    <a:pt x="4249674" y="241312"/>
                  </a:lnTo>
                  <a:lnTo>
                    <a:pt x="4249674" y="248005"/>
                  </a:lnTo>
                  <a:lnTo>
                    <a:pt x="4256367" y="248005"/>
                  </a:lnTo>
                  <a:lnTo>
                    <a:pt x="4256367" y="241312"/>
                  </a:lnTo>
                  <a:close/>
                </a:path>
                <a:path w="9109710" h="1092835">
                  <a:moveTo>
                    <a:pt x="4256367" y="227914"/>
                  </a:moveTo>
                  <a:lnTo>
                    <a:pt x="4249674" y="227914"/>
                  </a:lnTo>
                  <a:lnTo>
                    <a:pt x="4249674" y="234607"/>
                  </a:lnTo>
                  <a:lnTo>
                    <a:pt x="4256367" y="234607"/>
                  </a:lnTo>
                  <a:lnTo>
                    <a:pt x="4256367" y="227914"/>
                  </a:lnTo>
                  <a:close/>
                </a:path>
                <a:path w="9109710" h="1092835">
                  <a:moveTo>
                    <a:pt x="4256367" y="0"/>
                  </a:moveTo>
                  <a:lnTo>
                    <a:pt x="4249674" y="0"/>
                  </a:lnTo>
                  <a:lnTo>
                    <a:pt x="4249674" y="227901"/>
                  </a:lnTo>
                  <a:lnTo>
                    <a:pt x="4256367" y="227901"/>
                  </a:lnTo>
                  <a:lnTo>
                    <a:pt x="4256367" y="0"/>
                  </a:lnTo>
                  <a:close/>
                </a:path>
                <a:path w="9109710" h="1092835">
                  <a:moveTo>
                    <a:pt x="9109316" y="623392"/>
                  </a:moveTo>
                  <a:lnTo>
                    <a:pt x="9102623" y="623392"/>
                  </a:lnTo>
                  <a:lnTo>
                    <a:pt x="9102623" y="630085"/>
                  </a:lnTo>
                  <a:lnTo>
                    <a:pt x="9109316" y="630085"/>
                  </a:lnTo>
                  <a:lnTo>
                    <a:pt x="9109316" y="623392"/>
                  </a:lnTo>
                  <a:close/>
                </a:path>
                <a:path w="9109710" h="1092835">
                  <a:moveTo>
                    <a:pt x="9109316" y="609981"/>
                  </a:moveTo>
                  <a:lnTo>
                    <a:pt x="9102623" y="609981"/>
                  </a:lnTo>
                  <a:lnTo>
                    <a:pt x="9102623" y="616673"/>
                  </a:lnTo>
                  <a:lnTo>
                    <a:pt x="9109316" y="616673"/>
                  </a:lnTo>
                  <a:lnTo>
                    <a:pt x="9109316" y="609981"/>
                  </a:lnTo>
                  <a:close/>
                </a:path>
                <a:path w="9109710" h="1092835">
                  <a:moveTo>
                    <a:pt x="9109316" y="248018"/>
                  </a:moveTo>
                  <a:lnTo>
                    <a:pt x="9102623" y="248018"/>
                  </a:lnTo>
                  <a:lnTo>
                    <a:pt x="9102623" y="609968"/>
                  </a:lnTo>
                  <a:lnTo>
                    <a:pt x="9109316" y="609968"/>
                  </a:lnTo>
                  <a:lnTo>
                    <a:pt x="9109316" y="248018"/>
                  </a:lnTo>
                  <a:close/>
                </a:path>
                <a:path w="9109710" h="1092835">
                  <a:moveTo>
                    <a:pt x="9109316" y="241312"/>
                  </a:moveTo>
                  <a:lnTo>
                    <a:pt x="9102623" y="241312"/>
                  </a:lnTo>
                  <a:lnTo>
                    <a:pt x="9102623" y="248005"/>
                  </a:lnTo>
                  <a:lnTo>
                    <a:pt x="9109316" y="248005"/>
                  </a:lnTo>
                  <a:lnTo>
                    <a:pt x="9109316" y="241312"/>
                  </a:lnTo>
                  <a:close/>
                </a:path>
                <a:path w="9109710" h="1092835">
                  <a:moveTo>
                    <a:pt x="9109316" y="227914"/>
                  </a:moveTo>
                  <a:lnTo>
                    <a:pt x="9102623" y="227914"/>
                  </a:lnTo>
                  <a:lnTo>
                    <a:pt x="9102623" y="234607"/>
                  </a:lnTo>
                  <a:lnTo>
                    <a:pt x="9109316" y="234607"/>
                  </a:lnTo>
                  <a:lnTo>
                    <a:pt x="9109316" y="227914"/>
                  </a:lnTo>
                  <a:close/>
                </a:path>
                <a:path w="9109710" h="1092835">
                  <a:moveTo>
                    <a:pt x="9109316" y="0"/>
                  </a:moveTo>
                  <a:lnTo>
                    <a:pt x="9102623" y="0"/>
                  </a:lnTo>
                  <a:lnTo>
                    <a:pt x="9102623" y="227901"/>
                  </a:lnTo>
                  <a:lnTo>
                    <a:pt x="9109316" y="227901"/>
                  </a:lnTo>
                  <a:lnTo>
                    <a:pt x="9109316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55330" y="2644977"/>
              <a:ext cx="9109710" cy="1240155"/>
            </a:xfrm>
            <a:custGeom>
              <a:avLst/>
              <a:gdLst/>
              <a:ahLst/>
              <a:cxnLst/>
              <a:rect l="l" t="t" r="r" b="b"/>
              <a:pathLst>
                <a:path w="9109710" h="1240154">
                  <a:moveTo>
                    <a:pt x="6692" y="904913"/>
                  </a:moveTo>
                  <a:lnTo>
                    <a:pt x="0" y="904913"/>
                  </a:lnTo>
                  <a:lnTo>
                    <a:pt x="0" y="925017"/>
                  </a:lnTo>
                  <a:lnTo>
                    <a:pt x="6692" y="925017"/>
                  </a:lnTo>
                  <a:lnTo>
                    <a:pt x="6692" y="904913"/>
                  </a:lnTo>
                  <a:close/>
                </a:path>
                <a:path w="9109710" h="1240154">
                  <a:moveTo>
                    <a:pt x="6692" y="442404"/>
                  </a:moveTo>
                  <a:lnTo>
                    <a:pt x="0" y="442404"/>
                  </a:lnTo>
                  <a:lnTo>
                    <a:pt x="0" y="462508"/>
                  </a:lnTo>
                  <a:lnTo>
                    <a:pt x="0" y="904900"/>
                  </a:lnTo>
                  <a:lnTo>
                    <a:pt x="6692" y="904900"/>
                  </a:lnTo>
                  <a:lnTo>
                    <a:pt x="6692" y="462508"/>
                  </a:lnTo>
                  <a:lnTo>
                    <a:pt x="6692" y="442404"/>
                  </a:lnTo>
                  <a:close/>
                </a:path>
                <a:path w="9109710" h="1240154">
                  <a:moveTo>
                    <a:pt x="6692" y="0"/>
                  </a:moveTo>
                  <a:lnTo>
                    <a:pt x="0" y="0"/>
                  </a:lnTo>
                  <a:lnTo>
                    <a:pt x="0" y="442391"/>
                  </a:lnTo>
                  <a:lnTo>
                    <a:pt x="6692" y="442391"/>
                  </a:lnTo>
                  <a:lnTo>
                    <a:pt x="6692" y="0"/>
                  </a:lnTo>
                  <a:close/>
                </a:path>
                <a:path w="9109710" h="1240154">
                  <a:moveTo>
                    <a:pt x="20104" y="1233360"/>
                  </a:moveTo>
                  <a:lnTo>
                    <a:pt x="13411" y="1233360"/>
                  </a:lnTo>
                  <a:lnTo>
                    <a:pt x="13411" y="1240053"/>
                  </a:lnTo>
                  <a:lnTo>
                    <a:pt x="20104" y="1240053"/>
                  </a:lnTo>
                  <a:lnTo>
                    <a:pt x="20104" y="1233360"/>
                  </a:lnTo>
                  <a:close/>
                </a:path>
                <a:path w="9109710" h="1240154">
                  <a:moveTo>
                    <a:pt x="20104" y="1219949"/>
                  </a:moveTo>
                  <a:lnTo>
                    <a:pt x="13411" y="1219949"/>
                  </a:lnTo>
                  <a:lnTo>
                    <a:pt x="13411" y="1226642"/>
                  </a:lnTo>
                  <a:lnTo>
                    <a:pt x="20104" y="1226642"/>
                  </a:lnTo>
                  <a:lnTo>
                    <a:pt x="20104" y="1219949"/>
                  </a:lnTo>
                  <a:close/>
                </a:path>
                <a:path w="9109710" h="1240154">
                  <a:moveTo>
                    <a:pt x="20104" y="918324"/>
                  </a:moveTo>
                  <a:lnTo>
                    <a:pt x="13411" y="918324"/>
                  </a:lnTo>
                  <a:lnTo>
                    <a:pt x="13411" y="925017"/>
                  </a:lnTo>
                  <a:lnTo>
                    <a:pt x="20104" y="925017"/>
                  </a:lnTo>
                  <a:lnTo>
                    <a:pt x="20104" y="918324"/>
                  </a:lnTo>
                  <a:close/>
                </a:path>
                <a:path w="9109710" h="1240154">
                  <a:moveTo>
                    <a:pt x="20104" y="904913"/>
                  </a:moveTo>
                  <a:lnTo>
                    <a:pt x="13411" y="904913"/>
                  </a:lnTo>
                  <a:lnTo>
                    <a:pt x="13411" y="911606"/>
                  </a:lnTo>
                  <a:lnTo>
                    <a:pt x="20104" y="911606"/>
                  </a:lnTo>
                  <a:lnTo>
                    <a:pt x="20104" y="904913"/>
                  </a:lnTo>
                  <a:close/>
                </a:path>
                <a:path w="9109710" h="1240154">
                  <a:moveTo>
                    <a:pt x="20104" y="455815"/>
                  </a:moveTo>
                  <a:lnTo>
                    <a:pt x="13411" y="455815"/>
                  </a:lnTo>
                  <a:lnTo>
                    <a:pt x="13411" y="462508"/>
                  </a:lnTo>
                  <a:lnTo>
                    <a:pt x="13411" y="904900"/>
                  </a:lnTo>
                  <a:lnTo>
                    <a:pt x="20104" y="904900"/>
                  </a:lnTo>
                  <a:lnTo>
                    <a:pt x="20104" y="462508"/>
                  </a:lnTo>
                  <a:lnTo>
                    <a:pt x="20104" y="455815"/>
                  </a:lnTo>
                  <a:close/>
                </a:path>
                <a:path w="9109710" h="1240154">
                  <a:moveTo>
                    <a:pt x="20104" y="0"/>
                  </a:moveTo>
                  <a:lnTo>
                    <a:pt x="13411" y="0"/>
                  </a:lnTo>
                  <a:lnTo>
                    <a:pt x="13411" y="442391"/>
                  </a:lnTo>
                  <a:lnTo>
                    <a:pt x="20104" y="442391"/>
                  </a:lnTo>
                  <a:lnTo>
                    <a:pt x="20104" y="0"/>
                  </a:lnTo>
                  <a:close/>
                </a:path>
                <a:path w="9109710" h="1240154">
                  <a:moveTo>
                    <a:pt x="4055287" y="1233360"/>
                  </a:moveTo>
                  <a:lnTo>
                    <a:pt x="4048595" y="1233360"/>
                  </a:lnTo>
                  <a:lnTo>
                    <a:pt x="4048595" y="1240053"/>
                  </a:lnTo>
                  <a:lnTo>
                    <a:pt x="4055287" y="1240053"/>
                  </a:lnTo>
                  <a:lnTo>
                    <a:pt x="4055287" y="1233360"/>
                  </a:lnTo>
                  <a:close/>
                </a:path>
                <a:path w="9109710" h="1240154">
                  <a:moveTo>
                    <a:pt x="4055287" y="1219949"/>
                  </a:moveTo>
                  <a:lnTo>
                    <a:pt x="4048595" y="1219949"/>
                  </a:lnTo>
                  <a:lnTo>
                    <a:pt x="20116" y="1219949"/>
                  </a:lnTo>
                  <a:lnTo>
                    <a:pt x="20116" y="1226642"/>
                  </a:lnTo>
                  <a:lnTo>
                    <a:pt x="4048595" y="1226642"/>
                  </a:lnTo>
                  <a:lnTo>
                    <a:pt x="4055287" y="1226642"/>
                  </a:lnTo>
                  <a:lnTo>
                    <a:pt x="4055287" y="1219949"/>
                  </a:lnTo>
                  <a:close/>
                </a:path>
                <a:path w="9109710" h="1240154">
                  <a:moveTo>
                    <a:pt x="4055287" y="918324"/>
                  </a:moveTo>
                  <a:lnTo>
                    <a:pt x="4048595" y="918324"/>
                  </a:lnTo>
                  <a:lnTo>
                    <a:pt x="20116" y="918324"/>
                  </a:lnTo>
                  <a:lnTo>
                    <a:pt x="20116" y="925017"/>
                  </a:lnTo>
                  <a:lnTo>
                    <a:pt x="4048595" y="925017"/>
                  </a:lnTo>
                  <a:lnTo>
                    <a:pt x="4055287" y="925017"/>
                  </a:lnTo>
                  <a:lnTo>
                    <a:pt x="4055287" y="918324"/>
                  </a:lnTo>
                  <a:close/>
                </a:path>
                <a:path w="9109710" h="1240154">
                  <a:moveTo>
                    <a:pt x="4055287" y="904913"/>
                  </a:moveTo>
                  <a:lnTo>
                    <a:pt x="4048595" y="904913"/>
                  </a:lnTo>
                  <a:lnTo>
                    <a:pt x="20116" y="904913"/>
                  </a:lnTo>
                  <a:lnTo>
                    <a:pt x="20116" y="911606"/>
                  </a:lnTo>
                  <a:lnTo>
                    <a:pt x="4048595" y="911606"/>
                  </a:lnTo>
                  <a:lnTo>
                    <a:pt x="4055287" y="911606"/>
                  </a:lnTo>
                  <a:lnTo>
                    <a:pt x="4055287" y="904913"/>
                  </a:lnTo>
                  <a:close/>
                </a:path>
                <a:path w="9109710" h="1240154">
                  <a:moveTo>
                    <a:pt x="4055287" y="455815"/>
                  </a:moveTo>
                  <a:lnTo>
                    <a:pt x="4048595" y="455815"/>
                  </a:lnTo>
                  <a:lnTo>
                    <a:pt x="4048595" y="462508"/>
                  </a:lnTo>
                  <a:lnTo>
                    <a:pt x="4048595" y="904900"/>
                  </a:lnTo>
                  <a:lnTo>
                    <a:pt x="4055287" y="904900"/>
                  </a:lnTo>
                  <a:lnTo>
                    <a:pt x="4055287" y="462508"/>
                  </a:lnTo>
                  <a:lnTo>
                    <a:pt x="4055287" y="455815"/>
                  </a:lnTo>
                  <a:close/>
                </a:path>
                <a:path w="9109710" h="1240154">
                  <a:moveTo>
                    <a:pt x="4055287" y="0"/>
                  </a:moveTo>
                  <a:lnTo>
                    <a:pt x="4048595" y="0"/>
                  </a:lnTo>
                  <a:lnTo>
                    <a:pt x="4048595" y="442391"/>
                  </a:lnTo>
                  <a:lnTo>
                    <a:pt x="4055287" y="442391"/>
                  </a:lnTo>
                  <a:lnTo>
                    <a:pt x="4055287" y="0"/>
                  </a:lnTo>
                  <a:close/>
                </a:path>
                <a:path w="9109710" h="1240154">
                  <a:moveTo>
                    <a:pt x="4068686" y="1219949"/>
                  </a:moveTo>
                  <a:lnTo>
                    <a:pt x="4061993" y="1219949"/>
                  </a:lnTo>
                  <a:lnTo>
                    <a:pt x="4061993" y="1226642"/>
                  </a:lnTo>
                  <a:lnTo>
                    <a:pt x="4068686" y="1226642"/>
                  </a:lnTo>
                  <a:lnTo>
                    <a:pt x="4068686" y="1219949"/>
                  </a:lnTo>
                  <a:close/>
                </a:path>
                <a:path w="9109710" h="1240154">
                  <a:moveTo>
                    <a:pt x="4068686" y="918324"/>
                  </a:moveTo>
                  <a:lnTo>
                    <a:pt x="4061993" y="918324"/>
                  </a:lnTo>
                  <a:lnTo>
                    <a:pt x="4061993" y="925017"/>
                  </a:lnTo>
                  <a:lnTo>
                    <a:pt x="4068686" y="925017"/>
                  </a:lnTo>
                  <a:lnTo>
                    <a:pt x="4068686" y="918324"/>
                  </a:lnTo>
                  <a:close/>
                </a:path>
                <a:path w="9109710" h="1240154">
                  <a:moveTo>
                    <a:pt x="4068686" y="904913"/>
                  </a:moveTo>
                  <a:lnTo>
                    <a:pt x="4061993" y="904913"/>
                  </a:lnTo>
                  <a:lnTo>
                    <a:pt x="4061993" y="911606"/>
                  </a:lnTo>
                  <a:lnTo>
                    <a:pt x="4068686" y="911606"/>
                  </a:lnTo>
                  <a:lnTo>
                    <a:pt x="4068686" y="904913"/>
                  </a:lnTo>
                  <a:close/>
                </a:path>
                <a:path w="9109710" h="1240154">
                  <a:moveTo>
                    <a:pt x="4068686" y="455815"/>
                  </a:moveTo>
                  <a:lnTo>
                    <a:pt x="4061993" y="455815"/>
                  </a:lnTo>
                  <a:lnTo>
                    <a:pt x="4061993" y="462508"/>
                  </a:lnTo>
                  <a:lnTo>
                    <a:pt x="4061993" y="904900"/>
                  </a:lnTo>
                  <a:lnTo>
                    <a:pt x="4068686" y="904900"/>
                  </a:lnTo>
                  <a:lnTo>
                    <a:pt x="4068686" y="462508"/>
                  </a:lnTo>
                  <a:lnTo>
                    <a:pt x="4068686" y="455815"/>
                  </a:lnTo>
                  <a:close/>
                </a:path>
                <a:path w="9109710" h="1240154">
                  <a:moveTo>
                    <a:pt x="4068686" y="442404"/>
                  </a:moveTo>
                  <a:lnTo>
                    <a:pt x="4061993" y="442404"/>
                  </a:lnTo>
                  <a:lnTo>
                    <a:pt x="4061993" y="449097"/>
                  </a:lnTo>
                  <a:lnTo>
                    <a:pt x="4068686" y="449097"/>
                  </a:lnTo>
                  <a:lnTo>
                    <a:pt x="4068686" y="442404"/>
                  </a:lnTo>
                  <a:close/>
                </a:path>
                <a:path w="9109710" h="1240154">
                  <a:moveTo>
                    <a:pt x="4068686" y="0"/>
                  </a:moveTo>
                  <a:lnTo>
                    <a:pt x="4061993" y="0"/>
                  </a:lnTo>
                  <a:lnTo>
                    <a:pt x="4061993" y="442391"/>
                  </a:lnTo>
                  <a:lnTo>
                    <a:pt x="4068686" y="442391"/>
                  </a:lnTo>
                  <a:lnTo>
                    <a:pt x="4068686" y="0"/>
                  </a:lnTo>
                  <a:close/>
                </a:path>
                <a:path w="9109710" h="1240154">
                  <a:moveTo>
                    <a:pt x="4236263" y="918324"/>
                  </a:moveTo>
                  <a:lnTo>
                    <a:pt x="4068699" y="918324"/>
                  </a:lnTo>
                  <a:lnTo>
                    <a:pt x="4068699" y="925017"/>
                  </a:lnTo>
                  <a:lnTo>
                    <a:pt x="4236263" y="925017"/>
                  </a:lnTo>
                  <a:lnTo>
                    <a:pt x="4236263" y="918324"/>
                  </a:lnTo>
                  <a:close/>
                </a:path>
                <a:path w="9109710" h="1240154">
                  <a:moveTo>
                    <a:pt x="4236263" y="904913"/>
                  </a:moveTo>
                  <a:lnTo>
                    <a:pt x="4068699" y="904913"/>
                  </a:lnTo>
                  <a:lnTo>
                    <a:pt x="4068699" y="911606"/>
                  </a:lnTo>
                  <a:lnTo>
                    <a:pt x="4236263" y="911606"/>
                  </a:lnTo>
                  <a:lnTo>
                    <a:pt x="4236263" y="904913"/>
                  </a:lnTo>
                  <a:close/>
                </a:path>
                <a:path w="9109710" h="1240154">
                  <a:moveTo>
                    <a:pt x="4236263" y="455815"/>
                  </a:moveTo>
                  <a:lnTo>
                    <a:pt x="4068699" y="455815"/>
                  </a:lnTo>
                  <a:lnTo>
                    <a:pt x="4068699" y="462508"/>
                  </a:lnTo>
                  <a:lnTo>
                    <a:pt x="4236263" y="462508"/>
                  </a:lnTo>
                  <a:lnTo>
                    <a:pt x="4236263" y="455815"/>
                  </a:lnTo>
                  <a:close/>
                </a:path>
                <a:path w="9109710" h="1240154">
                  <a:moveTo>
                    <a:pt x="4236263" y="442404"/>
                  </a:moveTo>
                  <a:lnTo>
                    <a:pt x="4068699" y="442404"/>
                  </a:lnTo>
                  <a:lnTo>
                    <a:pt x="4068699" y="449097"/>
                  </a:lnTo>
                  <a:lnTo>
                    <a:pt x="4236263" y="449097"/>
                  </a:lnTo>
                  <a:lnTo>
                    <a:pt x="4236263" y="442404"/>
                  </a:lnTo>
                  <a:close/>
                </a:path>
                <a:path w="9109710" h="1240154">
                  <a:moveTo>
                    <a:pt x="4242968" y="918324"/>
                  </a:moveTo>
                  <a:lnTo>
                    <a:pt x="4236275" y="918324"/>
                  </a:lnTo>
                  <a:lnTo>
                    <a:pt x="4236275" y="925017"/>
                  </a:lnTo>
                  <a:lnTo>
                    <a:pt x="4242968" y="925017"/>
                  </a:lnTo>
                  <a:lnTo>
                    <a:pt x="4242968" y="918324"/>
                  </a:lnTo>
                  <a:close/>
                </a:path>
                <a:path w="9109710" h="1240154">
                  <a:moveTo>
                    <a:pt x="4242968" y="904913"/>
                  </a:moveTo>
                  <a:lnTo>
                    <a:pt x="4236275" y="904913"/>
                  </a:lnTo>
                  <a:lnTo>
                    <a:pt x="4236275" y="911606"/>
                  </a:lnTo>
                  <a:lnTo>
                    <a:pt x="4242968" y="911606"/>
                  </a:lnTo>
                  <a:lnTo>
                    <a:pt x="4242968" y="904913"/>
                  </a:lnTo>
                  <a:close/>
                </a:path>
                <a:path w="9109710" h="1240154">
                  <a:moveTo>
                    <a:pt x="4242968" y="455815"/>
                  </a:moveTo>
                  <a:lnTo>
                    <a:pt x="4236275" y="455815"/>
                  </a:lnTo>
                  <a:lnTo>
                    <a:pt x="4236275" y="462508"/>
                  </a:lnTo>
                  <a:lnTo>
                    <a:pt x="4236275" y="904900"/>
                  </a:lnTo>
                  <a:lnTo>
                    <a:pt x="4242968" y="904900"/>
                  </a:lnTo>
                  <a:lnTo>
                    <a:pt x="4242968" y="462508"/>
                  </a:lnTo>
                  <a:lnTo>
                    <a:pt x="4242968" y="455815"/>
                  </a:lnTo>
                  <a:close/>
                </a:path>
                <a:path w="9109710" h="1240154">
                  <a:moveTo>
                    <a:pt x="4242968" y="442404"/>
                  </a:moveTo>
                  <a:lnTo>
                    <a:pt x="4236275" y="442404"/>
                  </a:lnTo>
                  <a:lnTo>
                    <a:pt x="4236275" y="449097"/>
                  </a:lnTo>
                  <a:lnTo>
                    <a:pt x="4242968" y="449097"/>
                  </a:lnTo>
                  <a:lnTo>
                    <a:pt x="4242968" y="442404"/>
                  </a:lnTo>
                  <a:close/>
                </a:path>
                <a:path w="9109710" h="1240154">
                  <a:moveTo>
                    <a:pt x="4242968" y="0"/>
                  </a:moveTo>
                  <a:lnTo>
                    <a:pt x="4236275" y="0"/>
                  </a:lnTo>
                  <a:lnTo>
                    <a:pt x="4236275" y="442391"/>
                  </a:lnTo>
                  <a:lnTo>
                    <a:pt x="4242968" y="442391"/>
                  </a:lnTo>
                  <a:lnTo>
                    <a:pt x="4242968" y="0"/>
                  </a:lnTo>
                  <a:close/>
                </a:path>
                <a:path w="9109710" h="1240154">
                  <a:moveTo>
                    <a:pt x="4256367" y="918324"/>
                  </a:moveTo>
                  <a:lnTo>
                    <a:pt x="4249674" y="918324"/>
                  </a:lnTo>
                  <a:lnTo>
                    <a:pt x="4249674" y="925017"/>
                  </a:lnTo>
                  <a:lnTo>
                    <a:pt x="4256367" y="925017"/>
                  </a:lnTo>
                  <a:lnTo>
                    <a:pt x="4256367" y="918324"/>
                  </a:lnTo>
                  <a:close/>
                </a:path>
                <a:path w="9109710" h="1240154">
                  <a:moveTo>
                    <a:pt x="4256367" y="904913"/>
                  </a:moveTo>
                  <a:lnTo>
                    <a:pt x="4249674" y="904913"/>
                  </a:lnTo>
                  <a:lnTo>
                    <a:pt x="4249674" y="911606"/>
                  </a:lnTo>
                  <a:lnTo>
                    <a:pt x="4256367" y="911606"/>
                  </a:lnTo>
                  <a:lnTo>
                    <a:pt x="4256367" y="904913"/>
                  </a:lnTo>
                  <a:close/>
                </a:path>
                <a:path w="9109710" h="1240154">
                  <a:moveTo>
                    <a:pt x="4256367" y="455815"/>
                  </a:moveTo>
                  <a:lnTo>
                    <a:pt x="4249674" y="455815"/>
                  </a:lnTo>
                  <a:lnTo>
                    <a:pt x="4249674" y="462508"/>
                  </a:lnTo>
                  <a:lnTo>
                    <a:pt x="4249674" y="904900"/>
                  </a:lnTo>
                  <a:lnTo>
                    <a:pt x="4256367" y="904900"/>
                  </a:lnTo>
                  <a:lnTo>
                    <a:pt x="4256367" y="462508"/>
                  </a:lnTo>
                  <a:lnTo>
                    <a:pt x="4256367" y="455815"/>
                  </a:lnTo>
                  <a:close/>
                </a:path>
                <a:path w="9109710" h="1240154">
                  <a:moveTo>
                    <a:pt x="4256367" y="442404"/>
                  </a:moveTo>
                  <a:lnTo>
                    <a:pt x="4249674" y="442404"/>
                  </a:lnTo>
                  <a:lnTo>
                    <a:pt x="4249674" y="449097"/>
                  </a:lnTo>
                  <a:lnTo>
                    <a:pt x="4256367" y="449097"/>
                  </a:lnTo>
                  <a:lnTo>
                    <a:pt x="4256367" y="442404"/>
                  </a:lnTo>
                  <a:close/>
                </a:path>
                <a:path w="9109710" h="1240154">
                  <a:moveTo>
                    <a:pt x="4256367" y="0"/>
                  </a:moveTo>
                  <a:lnTo>
                    <a:pt x="4249674" y="0"/>
                  </a:lnTo>
                  <a:lnTo>
                    <a:pt x="4249674" y="442391"/>
                  </a:lnTo>
                  <a:lnTo>
                    <a:pt x="4256367" y="442391"/>
                  </a:lnTo>
                  <a:lnTo>
                    <a:pt x="4256367" y="0"/>
                  </a:lnTo>
                  <a:close/>
                </a:path>
                <a:path w="9109710" h="1240154">
                  <a:moveTo>
                    <a:pt x="9109316" y="918324"/>
                  </a:moveTo>
                  <a:lnTo>
                    <a:pt x="9102623" y="918324"/>
                  </a:lnTo>
                  <a:lnTo>
                    <a:pt x="9102623" y="925017"/>
                  </a:lnTo>
                  <a:lnTo>
                    <a:pt x="9109316" y="925017"/>
                  </a:lnTo>
                  <a:lnTo>
                    <a:pt x="9109316" y="918324"/>
                  </a:lnTo>
                  <a:close/>
                </a:path>
                <a:path w="9109710" h="1240154">
                  <a:moveTo>
                    <a:pt x="9109316" y="904913"/>
                  </a:moveTo>
                  <a:lnTo>
                    <a:pt x="9102623" y="904913"/>
                  </a:lnTo>
                  <a:lnTo>
                    <a:pt x="9102623" y="911606"/>
                  </a:lnTo>
                  <a:lnTo>
                    <a:pt x="9109316" y="911606"/>
                  </a:lnTo>
                  <a:lnTo>
                    <a:pt x="9109316" y="904913"/>
                  </a:lnTo>
                  <a:close/>
                </a:path>
                <a:path w="9109710" h="1240154">
                  <a:moveTo>
                    <a:pt x="9109316" y="455815"/>
                  </a:moveTo>
                  <a:lnTo>
                    <a:pt x="9102623" y="455815"/>
                  </a:lnTo>
                  <a:lnTo>
                    <a:pt x="9102623" y="462508"/>
                  </a:lnTo>
                  <a:lnTo>
                    <a:pt x="9102623" y="904900"/>
                  </a:lnTo>
                  <a:lnTo>
                    <a:pt x="9109316" y="904900"/>
                  </a:lnTo>
                  <a:lnTo>
                    <a:pt x="9109316" y="462508"/>
                  </a:lnTo>
                  <a:lnTo>
                    <a:pt x="9109316" y="455815"/>
                  </a:lnTo>
                  <a:close/>
                </a:path>
                <a:path w="9109710" h="1240154">
                  <a:moveTo>
                    <a:pt x="9109316" y="442404"/>
                  </a:moveTo>
                  <a:lnTo>
                    <a:pt x="9102623" y="442404"/>
                  </a:lnTo>
                  <a:lnTo>
                    <a:pt x="9102623" y="449097"/>
                  </a:lnTo>
                  <a:lnTo>
                    <a:pt x="9109316" y="449097"/>
                  </a:lnTo>
                  <a:lnTo>
                    <a:pt x="9109316" y="442404"/>
                  </a:lnTo>
                  <a:close/>
                </a:path>
                <a:path w="9109710" h="1240154">
                  <a:moveTo>
                    <a:pt x="9109316" y="0"/>
                  </a:moveTo>
                  <a:lnTo>
                    <a:pt x="9102623" y="0"/>
                  </a:lnTo>
                  <a:lnTo>
                    <a:pt x="9102623" y="442391"/>
                  </a:lnTo>
                  <a:lnTo>
                    <a:pt x="9109316" y="442391"/>
                  </a:lnTo>
                  <a:lnTo>
                    <a:pt x="9109316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37018" y="3569995"/>
              <a:ext cx="10027920" cy="1374140"/>
            </a:xfrm>
            <a:custGeom>
              <a:avLst/>
              <a:gdLst/>
              <a:ahLst/>
              <a:cxnLst/>
              <a:rect l="l" t="t" r="r" b="b"/>
              <a:pathLst>
                <a:path w="10027920" h="1374139">
                  <a:moveTo>
                    <a:pt x="20104" y="1367421"/>
                  </a:moveTo>
                  <a:lnTo>
                    <a:pt x="13411" y="1367421"/>
                  </a:lnTo>
                  <a:lnTo>
                    <a:pt x="13411" y="1374114"/>
                  </a:lnTo>
                  <a:lnTo>
                    <a:pt x="20104" y="1374114"/>
                  </a:lnTo>
                  <a:lnTo>
                    <a:pt x="20104" y="1367421"/>
                  </a:lnTo>
                  <a:close/>
                </a:path>
                <a:path w="10027920" h="1374139">
                  <a:moveTo>
                    <a:pt x="20104" y="1354010"/>
                  </a:moveTo>
                  <a:lnTo>
                    <a:pt x="0" y="1354010"/>
                  </a:lnTo>
                  <a:lnTo>
                    <a:pt x="0" y="1360703"/>
                  </a:lnTo>
                  <a:lnTo>
                    <a:pt x="20104" y="1360703"/>
                  </a:lnTo>
                  <a:lnTo>
                    <a:pt x="20104" y="1354010"/>
                  </a:lnTo>
                  <a:close/>
                </a:path>
                <a:path w="10027920" h="1374139">
                  <a:moveTo>
                    <a:pt x="925004" y="1367421"/>
                  </a:moveTo>
                  <a:lnTo>
                    <a:pt x="918311" y="1367421"/>
                  </a:lnTo>
                  <a:lnTo>
                    <a:pt x="918311" y="1374114"/>
                  </a:lnTo>
                  <a:lnTo>
                    <a:pt x="925004" y="1374114"/>
                  </a:lnTo>
                  <a:lnTo>
                    <a:pt x="925004" y="1367421"/>
                  </a:lnTo>
                  <a:close/>
                </a:path>
                <a:path w="10027920" h="1374139">
                  <a:moveTo>
                    <a:pt x="925004" y="1354010"/>
                  </a:moveTo>
                  <a:lnTo>
                    <a:pt x="918311" y="1354010"/>
                  </a:lnTo>
                  <a:lnTo>
                    <a:pt x="918311" y="1360703"/>
                  </a:lnTo>
                  <a:lnTo>
                    <a:pt x="925004" y="1360703"/>
                  </a:lnTo>
                  <a:lnTo>
                    <a:pt x="925004" y="1354010"/>
                  </a:lnTo>
                  <a:close/>
                </a:path>
                <a:path w="10027920" h="1374139">
                  <a:moveTo>
                    <a:pt x="925004" y="315048"/>
                  </a:moveTo>
                  <a:lnTo>
                    <a:pt x="918311" y="315048"/>
                  </a:lnTo>
                  <a:lnTo>
                    <a:pt x="918311" y="750735"/>
                  </a:lnTo>
                  <a:lnTo>
                    <a:pt x="918311" y="770839"/>
                  </a:lnTo>
                  <a:lnTo>
                    <a:pt x="925004" y="770839"/>
                  </a:lnTo>
                  <a:lnTo>
                    <a:pt x="925004" y="750735"/>
                  </a:lnTo>
                  <a:lnTo>
                    <a:pt x="925004" y="315048"/>
                  </a:lnTo>
                  <a:close/>
                </a:path>
                <a:path w="10027920" h="1374139">
                  <a:moveTo>
                    <a:pt x="925004" y="0"/>
                  </a:moveTo>
                  <a:lnTo>
                    <a:pt x="918311" y="0"/>
                  </a:lnTo>
                  <a:lnTo>
                    <a:pt x="918311" y="294932"/>
                  </a:lnTo>
                  <a:lnTo>
                    <a:pt x="918311" y="315036"/>
                  </a:lnTo>
                  <a:lnTo>
                    <a:pt x="925004" y="315036"/>
                  </a:lnTo>
                  <a:lnTo>
                    <a:pt x="925004" y="294932"/>
                  </a:lnTo>
                  <a:lnTo>
                    <a:pt x="925004" y="0"/>
                  </a:lnTo>
                  <a:close/>
                </a:path>
                <a:path w="10027920" h="1374139">
                  <a:moveTo>
                    <a:pt x="938415" y="1354010"/>
                  </a:moveTo>
                  <a:lnTo>
                    <a:pt x="931722" y="1354010"/>
                  </a:lnTo>
                  <a:lnTo>
                    <a:pt x="931722" y="1360703"/>
                  </a:lnTo>
                  <a:lnTo>
                    <a:pt x="938415" y="1360703"/>
                  </a:lnTo>
                  <a:lnTo>
                    <a:pt x="938415" y="1354010"/>
                  </a:lnTo>
                  <a:close/>
                </a:path>
                <a:path w="10027920" h="1374139">
                  <a:moveTo>
                    <a:pt x="938415" y="764146"/>
                  </a:moveTo>
                  <a:lnTo>
                    <a:pt x="931722" y="764146"/>
                  </a:lnTo>
                  <a:lnTo>
                    <a:pt x="931722" y="770839"/>
                  </a:lnTo>
                  <a:lnTo>
                    <a:pt x="938415" y="770839"/>
                  </a:lnTo>
                  <a:lnTo>
                    <a:pt x="938415" y="764146"/>
                  </a:lnTo>
                  <a:close/>
                </a:path>
                <a:path w="10027920" h="1374139">
                  <a:moveTo>
                    <a:pt x="938415" y="750747"/>
                  </a:moveTo>
                  <a:lnTo>
                    <a:pt x="931722" y="750747"/>
                  </a:lnTo>
                  <a:lnTo>
                    <a:pt x="931722" y="757440"/>
                  </a:lnTo>
                  <a:lnTo>
                    <a:pt x="938415" y="757440"/>
                  </a:lnTo>
                  <a:lnTo>
                    <a:pt x="938415" y="750747"/>
                  </a:lnTo>
                  <a:close/>
                </a:path>
                <a:path w="10027920" h="1374139">
                  <a:moveTo>
                    <a:pt x="938415" y="315048"/>
                  </a:moveTo>
                  <a:lnTo>
                    <a:pt x="931722" y="315048"/>
                  </a:lnTo>
                  <a:lnTo>
                    <a:pt x="931722" y="750735"/>
                  </a:lnTo>
                  <a:lnTo>
                    <a:pt x="938415" y="750735"/>
                  </a:lnTo>
                  <a:lnTo>
                    <a:pt x="938415" y="315048"/>
                  </a:lnTo>
                  <a:close/>
                </a:path>
                <a:path w="10027920" h="1374139">
                  <a:moveTo>
                    <a:pt x="938415" y="308343"/>
                  </a:moveTo>
                  <a:lnTo>
                    <a:pt x="931722" y="308343"/>
                  </a:lnTo>
                  <a:lnTo>
                    <a:pt x="931722" y="315036"/>
                  </a:lnTo>
                  <a:lnTo>
                    <a:pt x="938415" y="315036"/>
                  </a:lnTo>
                  <a:lnTo>
                    <a:pt x="938415" y="308343"/>
                  </a:lnTo>
                  <a:close/>
                </a:path>
                <a:path w="10027920" h="1374139">
                  <a:moveTo>
                    <a:pt x="938415" y="0"/>
                  </a:moveTo>
                  <a:lnTo>
                    <a:pt x="931722" y="0"/>
                  </a:lnTo>
                  <a:lnTo>
                    <a:pt x="931722" y="294932"/>
                  </a:lnTo>
                  <a:lnTo>
                    <a:pt x="938415" y="294932"/>
                  </a:lnTo>
                  <a:lnTo>
                    <a:pt x="938415" y="0"/>
                  </a:lnTo>
                  <a:close/>
                </a:path>
                <a:path w="10027920" h="1374139">
                  <a:moveTo>
                    <a:pt x="4966906" y="294932"/>
                  </a:moveTo>
                  <a:lnTo>
                    <a:pt x="938428" y="294932"/>
                  </a:lnTo>
                  <a:lnTo>
                    <a:pt x="938428" y="301625"/>
                  </a:lnTo>
                  <a:lnTo>
                    <a:pt x="4966906" y="301625"/>
                  </a:lnTo>
                  <a:lnTo>
                    <a:pt x="4966906" y="294932"/>
                  </a:lnTo>
                  <a:close/>
                </a:path>
                <a:path w="10027920" h="1374139">
                  <a:moveTo>
                    <a:pt x="4973599" y="764146"/>
                  </a:moveTo>
                  <a:lnTo>
                    <a:pt x="4966906" y="764146"/>
                  </a:lnTo>
                  <a:lnTo>
                    <a:pt x="938428" y="764146"/>
                  </a:lnTo>
                  <a:lnTo>
                    <a:pt x="938428" y="770839"/>
                  </a:lnTo>
                  <a:lnTo>
                    <a:pt x="4966906" y="770839"/>
                  </a:lnTo>
                  <a:lnTo>
                    <a:pt x="4973599" y="770839"/>
                  </a:lnTo>
                  <a:lnTo>
                    <a:pt x="4973599" y="764146"/>
                  </a:lnTo>
                  <a:close/>
                </a:path>
                <a:path w="10027920" h="1374139">
                  <a:moveTo>
                    <a:pt x="4973599" y="750747"/>
                  </a:moveTo>
                  <a:lnTo>
                    <a:pt x="4966906" y="750747"/>
                  </a:lnTo>
                  <a:lnTo>
                    <a:pt x="938428" y="750747"/>
                  </a:lnTo>
                  <a:lnTo>
                    <a:pt x="938428" y="757440"/>
                  </a:lnTo>
                  <a:lnTo>
                    <a:pt x="4966906" y="757440"/>
                  </a:lnTo>
                  <a:lnTo>
                    <a:pt x="4973599" y="757440"/>
                  </a:lnTo>
                  <a:lnTo>
                    <a:pt x="4973599" y="750747"/>
                  </a:lnTo>
                  <a:close/>
                </a:path>
                <a:path w="10027920" h="1374139">
                  <a:moveTo>
                    <a:pt x="4973599" y="315048"/>
                  </a:moveTo>
                  <a:lnTo>
                    <a:pt x="4966906" y="315048"/>
                  </a:lnTo>
                  <a:lnTo>
                    <a:pt x="4966906" y="750735"/>
                  </a:lnTo>
                  <a:lnTo>
                    <a:pt x="4973599" y="750735"/>
                  </a:lnTo>
                  <a:lnTo>
                    <a:pt x="4973599" y="315048"/>
                  </a:lnTo>
                  <a:close/>
                </a:path>
                <a:path w="10027920" h="1374139">
                  <a:moveTo>
                    <a:pt x="4973599" y="308343"/>
                  </a:moveTo>
                  <a:lnTo>
                    <a:pt x="4966906" y="308343"/>
                  </a:lnTo>
                  <a:lnTo>
                    <a:pt x="938428" y="308343"/>
                  </a:lnTo>
                  <a:lnTo>
                    <a:pt x="938428" y="315036"/>
                  </a:lnTo>
                  <a:lnTo>
                    <a:pt x="4966906" y="315036"/>
                  </a:lnTo>
                  <a:lnTo>
                    <a:pt x="4973599" y="315036"/>
                  </a:lnTo>
                  <a:lnTo>
                    <a:pt x="4973599" y="308343"/>
                  </a:lnTo>
                  <a:close/>
                </a:path>
                <a:path w="10027920" h="1374139">
                  <a:moveTo>
                    <a:pt x="4973599" y="0"/>
                  </a:moveTo>
                  <a:lnTo>
                    <a:pt x="4966906" y="0"/>
                  </a:lnTo>
                  <a:lnTo>
                    <a:pt x="4966906" y="294932"/>
                  </a:lnTo>
                  <a:lnTo>
                    <a:pt x="4973599" y="294932"/>
                  </a:lnTo>
                  <a:lnTo>
                    <a:pt x="4973599" y="0"/>
                  </a:lnTo>
                  <a:close/>
                </a:path>
                <a:path w="10027920" h="1374139">
                  <a:moveTo>
                    <a:pt x="4986998" y="764146"/>
                  </a:moveTo>
                  <a:lnTo>
                    <a:pt x="4980305" y="764146"/>
                  </a:lnTo>
                  <a:lnTo>
                    <a:pt x="4980305" y="770839"/>
                  </a:lnTo>
                  <a:lnTo>
                    <a:pt x="4986998" y="770839"/>
                  </a:lnTo>
                  <a:lnTo>
                    <a:pt x="4986998" y="764146"/>
                  </a:lnTo>
                  <a:close/>
                </a:path>
                <a:path w="10027920" h="1374139">
                  <a:moveTo>
                    <a:pt x="4986998" y="750747"/>
                  </a:moveTo>
                  <a:lnTo>
                    <a:pt x="4980305" y="750747"/>
                  </a:lnTo>
                  <a:lnTo>
                    <a:pt x="4980305" y="757440"/>
                  </a:lnTo>
                  <a:lnTo>
                    <a:pt x="4986998" y="757440"/>
                  </a:lnTo>
                  <a:lnTo>
                    <a:pt x="4986998" y="750747"/>
                  </a:lnTo>
                  <a:close/>
                </a:path>
                <a:path w="10027920" h="1374139">
                  <a:moveTo>
                    <a:pt x="4986998" y="315048"/>
                  </a:moveTo>
                  <a:lnTo>
                    <a:pt x="4980305" y="315048"/>
                  </a:lnTo>
                  <a:lnTo>
                    <a:pt x="4980305" y="750735"/>
                  </a:lnTo>
                  <a:lnTo>
                    <a:pt x="4986998" y="750735"/>
                  </a:lnTo>
                  <a:lnTo>
                    <a:pt x="4986998" y="315048"/>
                  </a:lnTo>
                  <a:close/>
                </a:path>
                <a:path w="10027920" h="1374139">
                  <a:moveTo>
                    <a:pt x="4986998" y="308343"/>
                  </a:moveTo>
                  <a:lnTo>
                    <a:pt x="4980305" y="308343"/>
                  </a:lnTo>
                  <a:lnTo>
                    <a:pt x="4980305" y="315036"/>
                  </a:lnTo>
                  <a:lnTo>
                    <a:pt x="4986998" y="315036"/>
                  </a:lnTo>
                  <a:lnTo>
                    <a:pt x="4986998" y="308343"/>
                  </a:lnTo>
                  <a:close/>
                </a:path>
                <a:path w="10027920" h="1374139">
                  <a:moveTo>
                    <a:pt x="4986998" y="0"/>
                  </a:moveTo>
                  <a:lnTo>
                    <a:pt x="4980305" y="0"/>
                  </a:lnTo>
                  <a:lnTo>
                    <a:pt x="4980305" y="294932"/>
                  </a:lnTo>
                  <a:lnTo>
                    <a:pt x="4980305" y="301625"/>
                  </a:lnTo>
                  <a:lnTo>
                    <a:pt x="4986998" y="301625"/>
                  </a:lnTo>
                  <a:lnTo>
                    <a:pt x="4986998" y="294932"/>
                  </a:lnTo>
                  <a:lnTo>
                    <a:pt x="4986998" y="0"/>
                  </a:lnTo>
                  <a:close/>
                </a:path>
                <a:path w="10027920" h="1374139">
                  <a:moveTo>
                    <a:pt x="5154574" y="764146"/>
                  </a:moveTo>
                  <a:lnTo>
                    <a:pt x="4987010" y="764146"/>
                  </a:lnTo>
                  <a:lnTo>
                    <a:pt x="4987010" y="770839"/>
                  </a:lnTo>
                  <a:lnTo>
                    <a:pt x="5154574" y="770839"/>
                  </a:lnTo>
                  <a:lnTo>
                    <a:pt x="5154574" y="764146"/>
                  </a:lnTo>
                  <a:close/>
                </a:path>
                <a:path w="10027920" h="1374139">
                  <a:moveTo>
                    <a:pt x="5154574" y="750747"/>
                  </a:moveTo>
                  <a:lnTo>
                    <a:pt x="4987010" y="750747"/>
                  </a:lnTo>
                  <a:lnTo>
                    <a:pt x="4987010" y="757440"/>
                  </a:lnTo>
                  <a:lnTo>
                    <a:pt x="5154574" y="757440"/>
                  </a:lnTo>
                  <a:lnTo>
                    <a:pt x="5154574" y="750747"/>
                  </a:lnTo>
                  <a:close/>
                </a:path>
                <a:path w="10027920" h="1374139">
                  <a:moveTo>
                    <a:pt x="5154574" y="308343"/>
                  </a:moveTo>
                  <a:lnTo>
                    <a:pt x="4987010" y="308343"/>
                  </a:lnTo>
                  <a:lnTo>
                    <a:pt x="4987010" y="315036"/>
                  </a:lnTo>
                  <a:lnTo>
                    <a:pt x="5154574" y="315036"/>
                  </a:lnTo>
                  <a:lnTo>
                    <a:pt x="5154574" y="308343"/>
                  </a:lnTo>
                  <a:close/>
                </a:path>
                <a:path w="10027920" h="1374139">
                  <a:moveTo>
                    <a:pt x="5154574" y="294932"/>
                  </a:moveTo>
                  <a:lnTo>
                    <a:pt x="4987010" y="294932"/>
                  </a:lnTo>
                  <a:lnTo>
                    <a:pt x="4987010" y="301625"/>
                  </a:lnTo>
                  <a:lnTo>
                    <a:pt x="5154574" y="301625"/>
                  </a:lnTo>
                  <a:lnTo>
                    <a:pt x="5154574" y="294932"/>
                  </a:lnTo>
                  <a:close/>
                </a:path>
                <a:path w="10027920" h="1374139">
                  <a:moveTo>
                    <a:pt x="5161280" y="764146"/>
                  </a:moveTo>
                  <a:lnTo>
                    <a:pt x="5154587" y="764146"/>
                  </a:lnTo>
                  <a:lnTo>
                    <a:pt x="5154587" y="770839"/>
                  </a:lnTo>
                  <a:lnTo>
                    <a:pt x="5161280" y="770839"/>
                  </a:lnTo>
                  <a:lnTo>
                    <a:pt x="5161280" y="764146"/>
                  </a:lnTo>
                  <a:close/>
                </a:path>
                <a:path w="10027920" h="1374139">
                  <a:moveTo>
                    <a:pt x="5161280" y="750747"/>
                  </a:moveTo>
                  <a:lnTo>
                    <a:pt x="5154587" y="750747"/>
                  </a:lnTo>
                  <a:lnTo>
                    <a:pt x="5154587" y="757440"/>
                  </a:lnTo>
                  <a:lnTo>
                    <a:pt x="5161280" y="757440"/>
                  </a:lnTo>
                  <a:lnTo>
                    <a:pt x="5161280" y="750747"/>
                  </a:lnTo>
                  <a:close/>
                </a:path>
                <a:path w="10027920" h="1374139">
                  <a:moveTo>
                    <a:pt x="5161280" y="315048"/>
                  </a:moveTo>
                  <a:lnTo>
                    <a:pt x="5154587" y="315048"/>
                  </a:lnTo>
                  <a:lnTo>
                    <a:pt x="5154587" y="750735"/>
                  </a:lnTo>
                  <a:lnTo>
                    <a:pt x="5161280" y="750735"/>
                  </a:lnTo>
                  <a:lnTo>
                    <a:pt x="5161280" y="315048"/>
                  </a:lnTo>
                  <a:close/>
                </a:path>
                <a:path w="10027920" h="1374139">
                  <a:moveTo>
                    <a:pt x="5161280" y="308343"/>
                  </a:moveTo>
                  <a:lnTo>
                    <a:pt x="5154587" y="308343"/>
                  </a:lnTo>
                  <a:lnTo>
                    <a:pt x="5154587" y="315036"/>
                  </a:lnTo>
                  <a:lnTo>
                    <a:pt x="5161280" y="315036"/>
                  </a:lnTo>
                  <a:lnTo>
                    <a:pt x="5161280" y="308343"/>
                  </a:lnTo>
                  <a:close/>
                </a:path>
                <a:path w="10027920" h="1374139">
                  <a:moveTo>
                    <a:pt x="5161280" y="0"/>
                  </a:moveTo>
                  <a:lnTo>
                    <a:pt x="5154587" y="0"/>
                  </a:lnTo>
                  <a:lnTo>
                    <a:pt x="5154587" y="294932"/>
                  </a:lnTo>
                  <a:lnTo>
                    <a:pt x="5154587" y="301625"/>
                  </a:lnTo>
                  <a:lnTo>
                    <a:pt x="5161280" y="301625"/>
                  </a:lnTo>
                  <a:lnTo>
                    <a:pt x="5161280" y="294932"/>
                  </a:lnTo>
                  <a:lnTo>
                    <a:pt x="5161280" y="0"/>
                  </a:lnTo>
                  <a:close/>
                </a:path>
                <a:path w="10027920" h="1374139">
                  <a:moveTo>
                    <a:pt x="5174678" y="764146"/>
                  </a:moveTo>
                  <a:lnTo>
                    <a:pt x="5167985" y="764146"/>
                  </a:lnTo>
                  <a:lnTo>
                    <a:pt x="5167985" y="770839"/>
                  </a:lnTo>
                  <a:lnTo>
                    <a:pt x="5174678" y="770839"/>
                  </a:lnTo>
                  <a:lnTo>
                    <a:pt x="5174678" y="764146"/>
                  </a:lnTo>
                  <a:close/>
                </a:path>
                <a:path w="10027920" h="1374139">
                  <a:moveTo>
                    <a:pt x="5174678" y="750747"/>
                  </a:moveTo>
                  <a:lnTo>
                    <a:pt x="5167985" y="750747"/>
                  </a:lnTo>
                  <a:lnTo>
                    <a:pt x="5167985" y="757440"/>
                  </a:lnTo>
                  <a:lnTo>
                    <a:pt x="5174678" y="757440"/>
                  </a:lnTo>
                  <a:lnTo>
                    <a:pt x="5174678" y="750747"/>
                  </a:lnTo>
                  <a:close/>
                </a:path>
                <a:path w="10027920" h="1374139">
                  <a:moveTo>
                    <a:pt x="5174678" y="315048"/>
                  </a:moveTo>
                  <a:lnTo>
                    <a:pt x="5167985" y="315048"/>
                  </a:lnTo>
                  <a:lnTo>
                    <a:pt x="5167985" y="750735"/>
                  </a:lnTo>
                  <a:lnTo>
                    <a:pt x="5174678" y="750735"/>
                  </a:lnTo>
                  <a:lnTo>
                    <a:pt x="5174678" y="315048"/>
                  </a:lnTo>
                  <a:close/>
                </a:path>
                <a:path w="10027920" h="1374139">
                  <a:moveTo>
                    <a:pt x="5174678" y="308343"/>
                  </a:moveTo>
                  <a:lnTo>
                    <a:pt x="5167985" y="308343"/>
                  </a:lnTo>
                  <a:lnTo>
                    <a:pt x="5167985" y="315036"/>
                  </a:lnTo>
                  <a:lnTo>
                    <a:pt x="5174678" y="315036"/>
                  </a:lnTo>
                  <a:lnTo>
                    <a:pt x="5174678" y="308343"/>
                  </a:lnTo>
                  <a:close/>
                </a:path>
                <a:path w="10027920" h="1374139">
                  <a:moveTo>
                    <a:pt x="5174678" y="0"/>
                  </a:moveTo>
                  <a:lnTo>
                    <a:pt x="5167985" y="0"/>
                  </a:lnTo>
                  <a:lnTo>
                    <a:pt x="5167985" y="294932"/>
                  </a:lnTo>
                  <a:lnTo>
                    <a:pt x="5167985" y="301625"/>
                  </a:lnTo>
                  <a:lnTo>
                    <a:pt x="5174678" y="301625"/>
                  </a:lnTo>
                  <a:lnTo>
                    <a:pt x="5174678" y="294932"/>
                  </a:lnTo>
                  <a:lnTo>
                    <a:pt x="5174678" y="0"/>
                  </a:lnTo>
                  <a:close/>
                </a:path>
                <a:path w="10027920" h="1374139">
                  <a:moveTo>
                    <a:pt x="10027628" y="764146"/>
                  </a:moveTo>
                  <a:lnTo>
                    <a:pt x="10020935" y="764146"/>
                  </a:lnTo>
                  <a:lnTo>
                    <a:pt x="10020935" y="770839"/>
                  </a:lnTo>
                  <a:lnTo>
                    <a:pt x="10027628" y="770839"/>
                  </a:lnTo>
                  <a:lnTo>
                    <a:pt x="10027628" y="764146"/>
                  </a:lnTo>
                  <a:close/>
                </a:path>
                <a:path w="10027920" h="1374139">
                  <a:moveTo>
                    <a:pt x="10027628" y="750747"/>
                  </a:moveTo>
                  <a:lnTo>
                    <a:pt x="10020935" y="750747"/>
                  </a:lnTo>
                  <a:lnTo>
                    <a:pt x="10020935" y="757440"/>
                  </a:lnTo>
                  <a:lnTo>
                    <a:pt x="10027628" y="757440"/>
                  </a:lnTo>
                  <a:lnTo>
                    <a:pt x="10027628" y="750747"/>
                  </a:lnTo>
                  <a:close/>
                </a:path>
                <a:path w="10027920" h="1374139">
                  <a:moveTo>
                    <a:pt x="10027628" y="315048"/>
                  </a:moveTo>
                  <a:lnTo>
                    <a:pt x="10020935" y="315048"/>
                  </a:lnTo>
                  <a:lnTo>
                    <a:pt x="10020935" y="750735"/>
                  </a:lnTo>
                  <a:lnTo>
                    <a:pt x="10027628" y="750735"/>
                  </a:lnTo>
                  <a:lnTo>
                    <a:pt x="10027628" y="315048"/>
                  </a:lnTo>
                  <a:close/>
                </a:path>
                <a:path w="10027920" h="1374139">
                  <a:moveTo>
                    <a:pt x="10027628" y="308343"/>
                  </a:moveTo>
                  <a:lnTo>
                    <a:pt x="10020935" y="308343"/>
                  </a:lnTo>
                  <a:lnTo>
                    <a:pt x="10020935" y="315036"/>
                  </a:lnTo>
                  <a:lnTo>
                    <a:pt x="10027628" y="315036"/>
                  </a:lnTo>
                  <a:lnTo>
                    <a:pt x="10027628" y="308343"/>
                  </a:lnTo>
                  <a:close/>
                </a:path>
                <a:path w="10027920" h="1374139">
                  <a:moveTo>
                    <a:pt x="10027628" y="0"/>
                  </a:moveTo>
                  <a:lnTo>
                    <a:pt x="10020935" y="0"/>
                  </a:lnTo>
                  <a:lnTo>
                    <a:pt x="10020935" y="294932"/>
                  </a:lnTo>
                  <a:lnTo>
                    <a:pt x="10020935" y="301625"/>
                  </a:lnTo>
                  <a:lnTo>
                    <a:pt x="10027628" y="301625"/>
                  </a:lnTo>
                  <a:lnTo>
                    <a:pt x="10027628" y="294932"/>
                  </a:lnTo>
                  <a:lnTo>
                    <a:pt x="10027628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7135" y="4924005"/>
              <a:ext cx="5154930" cy="20320"/>
            </a:xfrm>
            <a:custGeom>
              <a:avLst/>
              <a:gdLst/>
              <a:ahLst/>
              <a:cxnLst/>
              <a:rect l="l" t="t" r="r" b="b"/>
              <a:pathLst>
                <a:path w="5154930" h="20320">
                  <a:moveTo>
                    <a:pt x="898194" y="13411"/>
                  </a:moveTo>
                  <a:lnTo>
                    <a:pt x="0" y="13411"/>
                  </a:lnTo>
                  <a:lnTo>
                    <a:pt x="0" y="20104"/>
                  </a:lnTo>
                  <a:lnTo>
                    <a:pt x="898194" y="20104"/>
                  </a:lnTo>
                  <a:lnTo>
                    <a:pt x="898194" y="13411"/>
                  </a:lnTo>
                  <a:close/>
                </a:path>
                <a:path w="5154930" h="20320">
                  <a:moveTo>
                    <a:pt x="904887" y="0"/>
                  </a:moveTo>
                  <a:lnTo>
                    <a:pt x="898194" y="0"/>
                  </a:lnTo>
                  <a:lnTo>
                    <a:pt x="0" y="0"/>
                  </a:lnTo>
                  <a:lnTo>
                    <a:pt x="0" y="6692"/>
                  </a:lnTo>
                  <a:lnTo>
                    <a:pt x="898194" y="6692"/>
                  </a:lnTo>
                  <a:lnTo>
                    <a:pt x="904887" y="6692"/>
                  </a:lnTo>
                  <a:lnTo>
                    <a:pt x="904887" y="0"/>
                  </a:lnTo>
                  <a:close/>
                </a:path>
                <a:path w="5154930" h="20320">
                  <a:moveTo>
                    <a:pt x="918298" y="13411"/>
                  </a:moveTo>
                  <a:lnTo>
                    <a:pt x="911606" y="13411"/>
                  </a:lnTo>
                  <a:lnTo>
                    <a:pt x="911606" y="20104"/>
                  </a:lnTo>
                  <a:lnTo>
                    <a:pt x="918298" y="20104"/>
                  </a:lnTo>
                  <a:lnTo>
                    <a:pt x="918298" y="13411"/>
                  </a:lnTo>
                  <a:close/>
                </a:path>
                <a:path w="5154930" h="20320">
                  <a:moveTo>
                    <a:pt x="918298" y="0"/>
                  </a:moveTo>
                  <a:lnTo>
                    <a:pt x="911606" y="0"/>
                  </a:lnTo>
                  <a:lnTo>
                    <a:pt x="911606" y="6692"/>
                  </a:lnTo>
                  <a:lnTo>
                    <a:pt x="918298" y="6692"/>
                  </a:lnTo>
                  <a:lnTo>
                    <a:pt x="918298" y="0"/>
                  </a:lnTo>
                  <a:close/>
                </a:path>
                <a:path w="5154930" h="20320">
                  <a:moveTo>
                    <a:pt x="4953482" y="13411"/>
                  </a:moveTo>
                  <a:lnTo>
                    <a:pt x="4946789" y="13411"/>
                  </a:lnTo>
                  <a:lnTo>
                    <a:pt x="918311" y="13411"/>
                  </a:lnTo>
                  <a:lnTo>
                    <a:pt x="918311" y="20104"/>
                  </a:lnTo>
                  <a:lnTo>
                    <a:pt x="4946789" y="20104"/>
                  </a:lnTo>
                  <a:lnTo>
                    <a:pt x="4953482" y="20104"/>
                  </a:lnTo>
                  <a:lnTo>
                    <a:pt x="4953482" y="13411"/>
                  </a:lnTo>
                  <a:close/>
                </a:path>
                <a:path w="5154930" h="20320">
                  <a:moveTo>
                    <a:pt x="4953482" y="0"/>
                  </a:moveTo>
                  <a:lnTo>
                    <a:pt x="4946789" y="0"/>
                  </a:lnTo>
                  <a:lnTo>
                    <a:pt x="918311" y="0"/>
                  </a:lnTo>
                  <a:lnTo>
                    <a:pt x="918311" y="6692"/>
                  </a:lnTo>
                  <a:lnTo>
                    <a:pt x="4946789" y="6692"/>
                  </a:lnTo>
                  <a:lnTo>
                    <a:pt x="4953482" y="6692"/>
                  </a:lnTo>
                  <a:lnTo>
                    <a:pt x="4953482" y="0"/>
                  </a:lnTo>
                  <a:close/>
                </a:path>
                <a:path w="5154930" h="20320">
                  <a:moveTo>
                    <a:pt x="4966881" y="13411"/>
                  </a:moveTo>
                  <a:lnTo>
                    <a:pt x="4960188" y="13411"/>
                  </a:lnTo>
                  <a:lnTo>
                    <a:pt x="4960188" y="20104"/>
                  </a:lnTo>
                  <a:lnTo>
                    <a:pt x="4966881" y="20104"/>
                  </a:lnTo>
                  <a:lnTo>
                    <a:pt x="4966881" y="13411"/>
                  </a:lnTo>
                  <a:close/>
                </a:path>
                <a:path w="5154930" h="20320">
                  <a:moveTo>
                    <a:pt x="4966881" y="0"/>
                  </a:moveTo>
                  <a:lnTo>
                    <a:pt x="4960188" y="0"/>
                  </a:lnTo>
                  <a:lnTo>
                    <a:pt x="4960188" y="6692"/>
                  </a:lnTo>
                  <a:lnTo>
                    <a:pt x="4966881" y="6692"/>
                  </a:lnTo>
                  <a:lnTo>
                    <a:pt x="4966881" y="0"/>
                  </a:lnTo>
                  <a:close/>
                </a:path>
                <a:path w="5154930" h="20320">
                  <a:moveTo>
                    <a:pt x="5134457" y="13411"/>
                  </a:moveTo>
                  <a:lnTo>
                    <a:pt x="4966894" y="13411"/>
                  </a:lnTo>
                  <a:lnTo>
                    <a:pt x="4966894" y="20104"/>
                  </a:lnTo>
                  <a:lnTo>
                    <a:pt x="5134457" y="20104"/>
                  </a:lnTo>
                  <a:lnTo>
                    <a:pt x="5134457" y="13411"/>
                  </a:lnTo>
                  <a:close/>
                </a:path>
                <a:path w="5154930" h="20320">
                  <a:moveTo>
                    <a:pt x="5134457" y="0"/>
                  </a:moveTo>
                  <a:lnTo>
                    <a:pt x="4966894" y="0"/>
                  </a:lnTo>
                  <a:lnTo>
                    <a:pt x="4966894" y="6692"/>
                  </a:lnTo>
                  <a:lnTo>
                    <a:pt x="5134457" y="6692"/>
                  </a:lnTo>
                  <a:lnTo>
                    <a:pt x="5134457" y="0"/>
                  </a:lnTo>
                  <a:close/>
                </a:path>
                <a:path w="5154930" h="20320">
                  <a:moveTo>
                    <a:pt x="5141163" y="13411"/>
                  </a:moveTo>
                  <a:lnTo>
                    <a:pt x="5134470" y="13411"/>
                  </a:lnTo>
                  <a:lnTo>
                    <a:pt x="5134470" y="20104"/>
                  </a:lnTo>
                  <a:lnTo>
                    <a:pt x="5141163" y="20104"/>
                  </a:lnTo>
                  <a:lnTo>
                    <a:pt x="5141163" y="13411"/>
                  </a:lnTo>
                  <a:close/>
                </a:path>
                <a:path w="5154930" h="20320">
                  <a:moveTo>
                    <a:pt x="5141163" y="0"/>
                  </a:moveTo>
                  <a:lnTo>
                    <a:pt x="5134470" y="0"/>
                  </a:lnTo>
                  <a:lnTo>
                    <a:pt x="5134470" y="6692"/>
                  </a:lnTo>
                  <a:lnTo>
                    <a:pt x="5141163" y="6692"/>
                  </a:lnTo>
                  <a:lnTo>
                    <a:pt x="5141163" y="0"/>
                  </a:lnTo>
                  <a:close/>
                </a:path>
                <a:path w="5154930" h="20320">
                  <a:moveTo>
                    <a:pt x="5154561" y="13411"/>
                  </a:moveTo>
                  <a:lnTo>
                    <a:pt x="5147869" y="13411"/>
                  </a:lnTo>
                  <a:lnTo>
                    <a:pt x="5147869" y="20104"/>
                  </a:lnTo>
                  <a:lnTo>
                    <a:pt x="5154561" y="20104"/>
                  </a:lnTo>
                  <a:lnTo>
                    <a:pt x="5154561" y="13411"/>
                  </a:lnTo>
                  <a:close/>
                </a:path>
                <a:path w="5154930" h="20320">
                  <a:moveTo>
                    <a:pt x="5154561" y="0"/>
                  </a:moveTo>
                  <a:lnTo>
                    <a:pt x="5147869" y="0"/>
                  </a:lnTo>
                  <a:lnTo>
                    <a:pt x="5147869" y="6692"/>
                  </a:lnTo>
                  <a:lnTo>
                    <a:pt x="5154561" y="6692"/>
                  </a:lnTo>
                  <a:lnTo>
                    <a:pt x="5154561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3729" y="1538973"/>
              <a:ext cx="6985" cy="3385185"/>
            </a:xfrm>
            <a:custGeom>
              <a:avLst/>
              <a:gdLst/>
              <a:ahLst/>
              <a:cxnLst/>
              <a:rect l="l" t="t" r="r" b="b"/>
              <a:pathLst>
                <a:path w="6984" h="3385185">
                  <a:moveTo>
                    <a:pt x="6702" y="0"/>
                  </a:moveTo>
                  <a:lnTo>
                    <a:pt x="0" y="0"/>
                  </a:lnTo>
                  <a:lnTo>
                    <a:pt x="0" y="3385019"/>
                  </a:lnTo>
                  <a:lnTo>
                    <a:pt x="6702" y="3385019"/>
                  </a:lnTo>
                  <a:lnTo>
                    <a:pt x="67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7018" y="4340834"/>
              <a:ext cx="10027920" cy="603885"/>
            </a:xfrm>
            <a:custGeom>
              <a:avLst/>
              <a:gdLst/>
              <a:ahLst/>
              <a:cxnLst/>
              <a:rect l="l" t="t" r="r" b="b"/>
              <a:pathLst>
                <a:path w="10027920" h="603885">
                  <a:moveTo>
                    <a:pt x="6705" y="583171"/>
                  </a:moveTo>
                  <a:lnTo>
                    <a:pt x="0" y="583171"/>
                  </a:lnTo>
                  <a:lnTo>
                    <a:pt x="0" y="603275"/>
                  </a:lnTo>
                  <a:lnTo>
                    <a:pt x="6705" y="603275"/>
                  </a:lnTo>
                  <a:lnTo>
                    <a:pt x="6705" y="583171"/>
                  </a:lnTo>
                  <a:close/>
                </a:path>
                <a:path w="10027920" h="603885">
                  <a:moveTo>
                    <a:pt x="20104" y="596582"/>
                  </a:moveTo>
                  <a:lnTo>
                    <a:pt x="13411" y="596582"/>
                  </a:lnTo>
                  <a:lnTo>
                    <a:pt x="13411" y="603275"/>
                  </a:lnTo>
                  <a:lnTo>
                    <a:pt x="20104" y="603275"/>
                  </a:lnTo>
                  <a:lnTo>
                    <a:pt x="20104" y="596582"/>
                  </a:lnTo>
                  <a:close/>
                </a:path>
                <a:path w="10027920" h="603885">
                  <a:moveTo>
                    <a:pt x="925004" y="596582"/>
                  </a:moveTo>
                  <a:lnTo>
                    <a:pt x="918311" y="596582"/>
                  </a:lnTo>
                  <a:lnTo>
                    <a:pt x="918311" y="603275"/>
                  </a:lnTo>
                  <a:lnTo>
                    <a:pt x="925004" y="603275"/>
                  </a:lnTo>
                  <a:lnTo>
                    <a:pt x="925004" y="596582"/>
                  </a:lnTo>
                  <a:close/>
                </a:path>
                <a:path w="10027920" h="603885">
                  <a:moveTo>
                    <a:pt x="925004" y="0"/>
                  </a:moveTo>
                  <a:lnTo>
                    <a:pt x="918311" y="0"/>
                  </a:lnTo>
                  <a:lnTo>
                    <a:pt x="918311" y="583158"/>
                  </a:lnTo>
                  <a:lnTo>
                    <a:pt x="925004" y="583158"/>
                  </a:lnTo>
                  <a:lnTo>
                    <a:pt x="925004" y="0"/>
                  </a:lnTo>
                  <a:close/>
                </a:path>
                <a:path w="10027920" h="603885">
                  <a:moveTo>
                    <a:pt x="938415" y="596582"/>
                  </a:moveTo>
                  <a:lnTo>
                    <a:pt x="931722" y="596582"/>
                  </a:lnTo>
                  <a:lnTo>
                    <a:pt x="931722" y="603275"/>
                  </a:lnTo>
                  <a:lnTo>
                    <a:pt x="938415" y="603275"/>
                  </a:lnTo>
                  <a:lnTo>
                    <a:pt x="938415" y="596582"/>
                  </a:lnTo>
                  <a:close/>
                </a:path>
                <a:path w="10027920" h="603885">
                  <a:moveTo>
                    <a:pt x="938415" y="0"/>
                  </a:moveTo>
                  <a:lnTo>
                    <a:pt x="931722" y="0"/>
                  </a:lnTo>
                  <a:lnTo>
                    <a:pt x="931722" y="583158"/>
                  </a:lnTo>
                  <a:lnTo>
                    <a:pt x="938415" y="583158"/>
                  </a:lnTo>
                  <a:lnTo>
                    <a:pt x="938415" y="0"/>
                  </a:lnTo>
                  <a:close/>
                </a:path>
                <a:path w="10027920" h="603885">
                  <a:moveTo>
                    <a:pt x="4973599" y="596582"/>
                  </a:moveTo>
                  <a:lnTo>
                    <a:pt x="4966906" y="596582"/>
                  </a:lnTo>
                  <a:lnTo>
                    <a:pt x="4966906" y="603275"/>
                  </a:lnTo>
                  <a:lnTo>
                    <a:pt x="4973599" y="603275"/>
                  </a:lnTo>
                  <a:lnTo>
                    <a:pt x="4973599" y="596582"/>
                  </a:lnTo>
                  <a:close/>
                </a:path>
                <a:path w="10027920" h="603885">
                  <a:moveTo>
                    <a:pt x="4973599" y="0"/>
                  </a:moveTo>
                  <a:lnTo>
                    <a:pt x="4966906" y="0"/>
                  </a:lnTo>
                  <a:lnTo>
                    <a:pt x="4966906" y="583158"/>
                  </a:lnTo>
                  <a:lnTo>
                    <a:pt x="4973599" y="583158"/>
                  </a:lnTo>
                  <a:lnTo>
                    <a:pt x="4973599" y="0"/>
                  </a:lnTo>
                  <a:close/>
                </a:path>
                <a:path w="10027920" h="603885">
                  <a:moveTo>
                    <a:pt x="4986998" y="596582"/>
                  </a:moveTo>
                  <a:lnTo>
                    <a:pt x="4980305" y="596582"/>
                  </a:lnTo>
                  <a:lnTo>
                    <a:pt x="4980305" y="603275"/>
                  </a:lnTo>
                  <a:lnTo>
                    <a:pt x="4986998" y="603275"/>
                  </a:lnTo>
                  <a:lnTo>
                    <a:pt x="4986998" y="596582"/>
                  </a:lnTo>
                  <a:close/>
                </a:path>
                <a:path w="10027920" h="603885">
                  <a:moveTo>
                    <a:pt x="4986998" y="0"/>
                  </a:moveTo>
                  <a:lnTo>
                    <a:pt x="4980305" y="0"/>
                  </a:lnTo>
                  <a:lnTo>
                    <a:pt x="4980305" y="583158"/>
                  </a:lnTo>
                  <a:lnTo>
                    <a:pt x="4986998" y="583158"/>
                  </a:lnTo>
                  <a:lnTo>
                    <a:pt x="4986998" y="0"/>
                  </a:lnTo>
                  <a:close/>
                </a:path>
                <a:path w="10027920" h="603885">
                  <a:moveTo>
                    <a:pt x="5161280" y="596582"/>
                  </a:moveTo>
                  <a:lnTo>
                    <a:pt x="5154587" y="596582"/>
                  </a:lnTo>
                  <a:lnTo>
                    <a:pt x="5154587" y="603275"/>
                  </a:lnTo>
                  <a:lnTo>
                    <a:pt x="5161280" y="603275"/>
                  </a:lnTo>
                  <a:lnTo>
                    <a:pt x="5161280" y="596582"/>
                  </a:lnTo>
                  <a:close/>
                </a:path>
                <a:path w="10027920" h="603885">
                  <a:moveTo>
                    <a:pt x="5161280" y="0"/>
                  </a:moveTo>
                  <a:lnTo>
                    <a:pt x="5154587" y="0"/>
                  </a:lnTo>
                  <a:lnTo>
                    <a:pt x="5154587" y="583158"/>
                  </a:lnTo>
                  <a:lnTo>
                    <a:pt x="5161280" y="583158"/>
                  </a:lnTo>
                  <a:lnTo>
                    <a:pt x="5161280" y="0"/>
                  </a:lnTo>
                  <a:close/>
                </a:path>
                <a:path w="10027920" h="603885">
                  <a:moveTo>
                    <a:pt x="5174678" y="596582"/>
                  </a:moveTo>
                  <a:lnTo>
                    <a:pt x="5167985" y="596582"/>
                  </a:lnTo>
                  <a:lnTo>
                    <a:pt x="5167985" y="603275"/>
                  </a:lnTo>
                  <a:lnTo>
                    <a:pt x="5174678" y="603275"/>
                  </a:lnTo>
                  <a:lnTo>
                    <a:pt x="5174678" y="596582"/>
                  </a:lnTo>
                  <a:close/>
                </a:path>
                <a:path w="10027920" h="603885">
                  <a:moveTo>
                    <a:pt x="5174678" y="0"/>
                  </a:moveTo>
                  <a:lnTo>
                    <a:pt x="5167985" y="0"/>
                  </a:lnTo>
                  <a:lnTo>
                    <a:pt x="5167985" y="583158"/>
                  </a:lnTo>
                  <a:lnTo>
                    <a:pt x="5174678" y="583158"/>
                  </a:lnTo>
                  <a:lnTo>
                    <a:pt x="5174678" y="0"/>
                  </a:lnTo>
                  <a:close/>
                </a:path>
                <a:path w="10027920" h="603885">
                  <a:moveTo>
                    <a:pt x="10027628" y="596582"/>
                  </a:moveTo>
                  <a:lnTo>
                    <a:pt x="10020935" y="596582"/>
                  </a:lnTo>
                  <a:lnTo>
                    <a:pt x="10020935" y="603275"/>
                  </a:lnTo>
                  <a:lnTo>
                    <a:pt x="10027628" y="603275"/>
                  </a:lnTo>
                  <a:lnTo>
                    <a:pt x="10027628" y="596582"/>
                  </a:lnTo>
                  <a:close/>
                </a:path>
                <a:path w="10027920" h="603885">
                  <a:moveTo>
                    <a:pt x="10027628" y="583171"/>
                  </a:moveTo>
                  <a:lnTo>
                    <a:pt x="10020935" y="583171"/>
                  </a:lnTo>
                  <a:lnTo>
                    <a:pt x="10020935" y="589864"/>
                  </a:lnTo>
                  <a:lnTo>
                    <a:pt x="10027628" y="589864"/>
                  </a:lnTo>
                  <a:lnTo>
                    <a:pt x="10027628" y="583171"/>
                  </a:lnTo>
                  <a:close/>
                </a:path>
                <a:path w="10027920" h="603885">
                  <a:moveTo>
                    <a:pt x="10027628" y="0"/>
                  </a:moveTo>
                  <a:lnTo>
                    <a:pt x="10020935" y="0"/>
                  </a:lnTo>
                  <a:lnTo>
                    <a:pt x="10020935" y="583158"/>
                  </a:lnTo>
                  <a:lnTo>
                    <a:pt x="10027628" y="583158"/>
                  </a:lnTo>
                  <a:lnTo>
                    <a:pt x="10027628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0600" y="5078173"/>
              <a:ext cx="46990" cy="6985"/>
            </a:xfrm>
            <a:custGeom>
              <a:avLst/>
              <a:gdLst/>
              <a:ahLst/>
              <a:cxnLst/>
              <a:rect l="l" t="t" r="r" b="b"/>
              <a:pathLst>
                <a:path w="46990" h="6985">
                  <a:moveTo>
                    <a:pt x="46427" y="0"/>
                  </a:moveTo>
                  <a:lnTo>
                    <a:pt x="0" y="0"/>
                  </a:lnTo>
                  <a:lnTo>
                    <a:pt x="0" y="6703"/>
                  </a:lnTo>
                  <a:lnTo>
                    <a:pt x="46427" y="6703"/>
                  </a:lnTo>
                  <a:lnTo>
                    <a:pt x="46427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7018" y="4944109"/>
              <a:ext cx="5175250" cy="147955"/>
            </a:xfrm>
            <a:custGeom>
              <a:avLst/>
              <a:gdLst/>
              <a:ahLst/>
              <a:cxnLst/>
              <a:rect l="l" t="t" r="r" b="b"/>
              <a:pathLst>
                <a:path w="5175250" h="147954">
                  <a:moveTo>
                    <a:pt x="6705" y="0"/>
                  </a:moveTo>
                  <a:lnTo>
                    <a:pt x="0" y="0"/>
                  </a:lnTo>
                  <a:lnTo>
                    <a:pt x="0" y="127355"/>
                  </a:lnTo>
                  <a:lnTo>
                    <a:pt x="6705" y="127355"/>
                  </a:lnTo>
                  <a:lnTo>
                    <a:pt x="6705" y="0"/>
                  </a:lnTo>
                  <a:close/>
                </a:path>
                <a:path w="5175250" h="147954">
                  <a:moveTo>
                    <a:pt x="20104" y="140766"/>
                  </a:moveTo>
                  <a:lnTo>
                    <a:pt x="0" y="140766"/>
                  </a:lnTo>
                  <a:lnTo>
                    <a:pt x="0" y="147459"/>
                  </a:lnTo>
                  <a:lnTo>
                    <a:pt x="20104" y="147459"/>
                  </a:lnTo>
                  <a:lnTo>
                    <a:pt x="20104" y="140766"/>
                  </a:lnTo>
                  <a:close/>
                </a:path>
                <a:path w="5175250" h="147954">
                  <a:moveTo>
                    <a:pt x="20104" y="127368"/>
                  </a:moveTo>
                  <a:lnTo>
                    <a:pt x="13411" y="127368"/>
                  </a:lnTo>
                  <a:lnTo>
                    <a:pt x="13411" y="134061"/>
                  </a:lnTo>
                  <a:lnTo>
                    <a:pt x="20104" y="134061"/>
                  </a:lnTo>
                  <a:lnTo>
                    <a:pt x="20104" y="127368"/>
                  </a:lnTo>
                  <a:close/>
                </a:path>
                <a:path w="5175250" h="147954">
                  <a:moveTo>
                    <a:pt x="20104" y="0"/>
                  </a:moveTo>
                  <a:lnTo>
                    <a:pt x="13411" y="0"/>
                  </a:lnTo>
                  <a:lnTo>
                    <a:pt x="13411" y="127355"/>
                  </a:lnTo>
                  <a:lnTo>
                    <a:pt x="20104" y="127355"/>
                  </a:lnTo>
                  <a:lnTo>
                    <a:pt x="20104" y="0"/>
                  </a:lnTo>
                  <a:close/>
                </a:path>
                <a:path w="5175250" h="147954">
                  <a:moveTo>
                    <a:pt x="925004" y="127368"/>
                  </a:moveTo>
                  <a:lnTo>
                    <a:pt x="918311" y="127368"/>
                  </a:lnTo>
                  <a:lnTo>
                    <a:pt x="20116" y="127368"/>
                  </a:lnTo>
                  <a:lnTo>
                    <a:pt x="20116" y="134061"/>
                  </a:lnTo>
                  <a:lnTo>
                    <a:pt x="918311" y="134061"/>
                  </a:lnTo>
                  <a:lnTo>
                    <a:pt x="925004" y="134061"/>
                  </a:lnTo>
                  <a:lnTo>
                    <a:pt x="925004" y="127368"/>
                  </a:lnTo>
                  <a:close/>
                </a:path>
                <a:path w="5175250" h="147954">
                  <a:moveTo>
                    <a:pt x="938415" y="140766"/>
                  </a:moveTo>
                  <a:lnTo>
                    <a:pt x="918311" y="140766"/>
                  </a:lnTo>
                  <a:lnTo>
                    <a:pt x="20116" y="140766"/>
                  </a:lnTo>
                  <a:lnTo>
                    <a:pt x="20116" y="147459"/>
                  </a:lnTo>
                  <a:lnTo>
                    <a:pt x="918311" y="147459"/>
                  </a:lnTo>
                  <a:lnTo>
                    <a:pt x="938415" y="147459"/>
                  </a:lnTo>
                  <a:lnTo>
                    <a:pt x="938415" y="140766"/>
                  </a:lnTo>
                  <a:close/>
                </a:path>
                <a:path w="5175250" h="147954">
                  <a:moveTo>
                    <a:pt x="938415" y="127368"/>
                  </a:moveTo>
                  <a:lnTo>
                    <a:pt x="931722" y="127368"/>
                  </a:lnTo>
                  <a:lnTo>
                    <a:pt x="931722" y="134061"/>
                  </a:lnTo>
                  <a:lnTo>
                    <a:pt x="938415" y="134061"/>
                  </a:lnTo>
                  <a:lnTo>
                    <a:pt x="938415" y="127368"/>
                  </a:lnTo>
                  <a:close/>
                </a:path>
                <a:path w="5175250" h="147954">
                  <a:moveTo>
                    <a:pt x="4973599" y="127368"/>
                  </a:moveTo>
                  <a:lnTo>
                    <a:pt x="4966906" y="127368"/>
                  </a:lnTo>
                  <a:lnTo>
                    <a:pt x="938428" y="127368"/>
                  </a:lnTo>
                  <a:lnTo>
                    <a:pt x="938428" y="134061"/>
                  </a:lnTo>
                  <a:lnTo>
                    <a:pt x="4966906" y="134061"/>
                  </a:lnTo>
                  <a:lnTo>
                    <a:pt x="4973599" y="134061"/>
                  </a:lnTo>
                  <a:lnTo>
                    <a:pt x="4973599" y="127368"/>
                  </a:lnTo>
                  <a:close/>
                </a:path>
                <a:path w="5175250" h="147954">
                  <a:moveTo>
                    <a:pt x="4986998" y="127368"/>
                  </a:moveTo>
                  <a:lnTo>
                    <a:pt x="4980305" y="127368"/>
                  </a:lnTo>
                  <a:lnTo>
                    <a:pt x="4980305" y="134061"/>
                  </a:lnTo>
                  <a:lnTo>
                    <a:pt x="4986998" y="134061"/>
                  </a:lnTo>
                  <a:lnTo>
                    <a:pt x="4986998" y="127368"/>
                  </a:lnTo>
                  <a:close/>
                </a:path>
                <a:path w="5175250" h="147954">
                  <a:moveTo>
                    <a:pt x="5154574" y="140766"/>
                  </a:moveTo>
                  <a:lnTo>
                    <a:pt x="4987010" y="140766"/>
                  </a:lnTo>
                  <a:lnTo>
                    <a:pt x="4966906" y="140766"/>
                  </a:lnTo>
                  <a:lnTo>
                    <a:pt x="938428" y="140766"/>
                  </a:lnTo>
                  <a:lnTo>
                    <a:pt x="938428" y="147459"/>
                  </a:lnTo>
                  <a:lnTo>
                    <a:pt x="4966906" y="147459"/>
                  </a:lnTo>
                  <a:lnTo>
                    <a:pt x="4987010" y="147459"/>
                  </a:lnTo>
                  <a:lnTo>
                    <a:pt x="5154574" y="147459"/>
                  </a:lnTo>
                  <a:lnTo>
                    <a:pt x="5154574" y="140766"/>
                  </a:lnTo>
                  <a:close/>
                </a:path>
                <a:path w="5175250" h="147954">
                  <a:moveTo>
                    <a:pt x="5154574" y="127368"/>
                  </a:moveTo>
                  <a:lnTo>
                    <a:pt x="4987010" y="127368"/>
                  </a:lnTo>
                  <a:lnTo>
                    <a:pt x="4987010" y="134061"/>
                  </a:lnTo>
                  <a:lnTo>
                    <a:pt x="5154574" y="134061"/>
                  </a:lnTo>
                  <a:lnTo>
                    <a:pt x="5154574" y="127368"/>
                  </a:lnTo>
                  <a:close/>
                </a:path>
                <a:path w="5175250" h="147954">
                  <a:moveTo>
                    <a:pt x="5161280" y="127368"/>
                  </a:moveTo>
                  <a:lnTo>
                    <a:pt x="5154587" y="127368"/>
                  </a:lnTo>
                  <a:lnTo>
                    <a:pt x="5154587" y="134061"/>
                  </a:lnTo>
                  <a:lnTo>
                    <a:pt x="5161280" y="134061"/>
                  </a:lnTo>
                  <a:lnTo>
                    <a:pt x="5161280" y="127368"/>
                  </a:lnTo>
                  <a:close/>
                </a:path>
                <a:path w="5175250" h="147954">
                  <a:moveTo>
                    <a:pt x="5174678" y="127368"/>
                  </a:moveTo>
                  <a:lnTo>
                    <a:pt x="5167985" y="127368"/>
                  </a:lnTo>
                  <a:lnTo>
                    <a:pt x="5167985" y="134061"/>
                  </a:lnTo>
                  <a:lnTo>
                    <a:pt x="5174678" y="134061"/>
                  </a:lnTo>
                  <a:lnTo>
                    <a:pt x="5174678" y="127368"/>
                  </a:lnTo>
                  <a:close/>
                </a:path>
                <a:path w="5175250" h="147954">
                  <a:moveTo>
                    <a:pt x="5174691" y="140766"/>
                  </a:moveTo>
                  <a:lnTo>
                    <a:pt x="5154587" y="140766"/>
                  </a:lnTo>
                  <a:lnTo>
                    <a:pt x="5154587" y="147459"/>
                  </a:lnTo>
                  <a:lnTo>
                    <a:pt x="5174691" y="147459"/>
                  </a:lnTo>
                  <a:lnTo>
                    <a:pt x="5174691" y="140766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3729" y="5091577"/>
              <a:ext cx="6985" cy="90170"/>
            </a:xfrm>
            <a:custGeom>
              <a:avLst/>
              <a:gdLst/>
              <a:ahLst/>
              <a:cxnLst/>
              <a:rect l="l" t="t" r="r" b="b"/>
              <a:pathLst>
                <a:path w="6984" h="90170">
                  <a:moveTo>
                    <a:pt x="6702" y="0"/>
                  </a:moveTo>
                  <a:lnTo>
                    <a:pt x="0" y="0"/>
                  </a:lnTo>
                  <a:lnTo>
                    <a:pt x="0" y="90021"/>
                  </a:lnTo>
                  <a:lnTo>
                    <a:pt x="6702" y="90021"/>
                  </a:lnTo>
                  <a:lnTo>
                    <a:pt x="670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955330" y="4944109"/>
              <a:ext cx="20320" cy="127635"/>
            </a:xfrm>
            <a:custGeom>
              <a:avLst/>
              <a:gdLst/>
              <a:ahLst/>
              <a:cxnLst/>
              <a:rect l="l" t="t" r="r" b="b"/>
              <a:pathLst>
                <a:path w="20319" h="127635">
                  <a:moveTo>
                    <a:pt x="6692" y="0"/>
                  </a:moveTo>
                  <a:lnTo>
                    <a:pt x="0" y="0"/>
                  </a:lnTo>
                  <a:lnTo>
                    <a:pt x="0" y="127355"/>
                  </a:lnTo>
                  <a:lnTo>
                    <a:pt x="6692" y="127355"/>
                  </a:lnTo>
                  <a:lnTo>
                    <a:pt x="6692" y="0"/>
                  </a:lnTo>
                  <a:close/>
                </a:path>
                <a:path w="20319" h="127635">
                  <a:moveTo>
                    <a:pt x="20104" y="0"/>
                  </a:moveTo>
                  <a:lnTo>
                    <a:pt x="13411" y="0"/>
                  </a:lnTo>
                  <a:lnTo>
                    <a:pt x="13411" y="127355"/>
                  </a:lnTo>
                  <a:lnTo>
                    <a:pt x="20104" y="127355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62035" y="5091577"/>
              <a:ext cx="6985" cy="90170"/>
            </a:xfrm>
            <a:custGeom>
              <a:avLst/>
              <a:gdLst/>
              <a:ahLst/>
              <a:cxnLst/>
              <a:rect l="l" t="t" r="r" b="b"/>
              <a:pathLst>
                <a:path w="6985" h="90170">
                  <a:moveTo>
                    <a:pt x="6702" y="0"/>
                  </a:moveTo>
                  <a:lnTo>
                    <a:pt x="0" y="0"/>
                  </a:lnTo>
                  <a:lnTo>
                    <a:pt x="0" y="90021"/>
                  </a:lnTo>
                  <a:lnTo>
                    <a:pt x="6702" y="90021"/>
                  </a:lnTo>
                  <a:lnTo>
                    <a:pt x="670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03925" y="4944109"/>
              <a:ext cx="5060950" cy="127635"/>
            </a:xfrm>
            <a:custGeom>
              <a:avLst/>
              <a:gdLst/>
              <a:ahLst/>
              <a:cxnLst/>
              <a:rect l="l" t="t" r="r" b="b"/>
              <a:pathLst>
                <a:path w="5060950" h="127635">
                  <a:moveTo>
                    <a:pt x="6692" y="0"/>
                  </a:moveTo>
                  <a:lnTo>
                    <a:pt x="0" y="0"/>
                  </a:lnTo>
                  <a:lnTo>
                    <a:pt x="0" y="127355"/>
                  </a:lnTo>
                  <a:lnTo>
                    <a:pt x="6692" y="127355"/>
                  </a:lnTo>
                  <a:lnTo>
                    <a:pt x="6692" y="0"/>
                  </a:lnTo>
                  <a:close/>
                </a:path>
                <a:path w="5060950" h="127635">
                  <a:moveTo>
                    <a:pt x="20091" y="0"/>
                  </a:moveTo>
                  <a:lnTo>
                    <a:pt x="13398" y="0"/>
                  </a:lnTo>
                  <a:lnTo>
                    <a:pt x="13398" y="127355"/>
                  </a:lnTo>
                  <a:lnTo>
                    <a:pt x="20091" y="127355"/>
                  </a:lnTo>
                  <a:lnTo>
                    <a:pt x="20091" y="0"/>
                  </a:lnTo>
                  <a:close/>
                </a:path>
                <a:path w="5060950" h="127635">
                  <a:moveTo>
                    <a:pt x="194373" y="0"/>
                  </a:moveTo>
                  <a:lnTo>
                    <a:pt x="187680" y="0"/>
                  </a:lnTo>
                  <a:lnTo>
                    <a:pt x="187680" y="127355"/>
                  </a:lnTo>
                  <a:lnTo>
                    <a:pt x="194373" y="127355"/>
                  </a:lnTo>
                  <a:lnTo>
                    <a:pt x="194373" y="0"/>
                  </a:lnTo>
                  <a:close/>
                </a:path>
                <a:path w="5060950" h="127635">
                  <a:moveTo>
                    <a:pt x="207772" y="0"/>
                  </a:moveTo>
                  <a:lnTo>
                    <a:pt x="201079" y="0"/>
                  </a:lnTo>
                  <a:lnTo>
                    <a:pt x="201079" y="127355"/>
                  </a:lnTo>
                  <a:lnTo>
                    <a:pt x="207772" y="127355"/>
                  </a:lnTo>
                  <a:lnTo>
                    <a:pt x="207772" y="0"/>
                  </a:lnTo>
                  <a:close/>
                </a:path>
                <a:path w="5060950" h="127635">
                  <a:moveTo>
                    <a:pt x="5060721" y="0"/>
                  </a:moveTo>
                  <a:lnTo>
                    <a:pt x="5054028" y="0"/>
                  </a:lnTo>
                  <a:lnTo>
                    <a:pt x="5054028" y="127355"/>
                  </a:lnTo>
                  <a:lnTo>
                    <a:pt x="5060721" y="127355"/>
                  </a:lnTo>
                  <a:lnTo>
                    <a:pt x="5060721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064658" y="5091581"/>
              <a:ext cx="6985" cy="90170"/>
            </a:xfrm>
            <a:custGeom>
              <a:avLst/>
              <a:gdLst/>
              <a:ahLst/>
              <a:cxnLst/>
              <a:rect l="l" t="t" r="r" b="b"/>
              <a:pathLst>
                <a:path w="6984" h="90170">
                  <a:moveTo>
                    <a:pt x="6692" y="0"/>
                  </a:moveTo>
                  <a:lnTo>
                    <a:pt x="0" y="0"/>
                  </a:lnTo>
                  <a:lnTo>
                    <a:pt x="0" y="90018"/>
                  </a:lnTo>
                  <a:lnTo>
                    <a:pt x="6692" y="90018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55330" y="5071478"/>
              <a:ext cx="9109710" cy="6985"/>
            </a:xfrm>
            <a:custGeom>
              <a:avLst/>
              <a:gdLst/>
              <a:ahLst/>
              <a:cxnLst/>
              <a:rect l="l" t="t" r="r" b="b"/>
              <a:pathLst>
                <a:path w="9109710" h="6985">
                  <a:moveTo>
                    <a:pt x="6692" y="0"/>
                  </a:moveTo>
                  <a:lnTo>
                    <a:pt x="0" y="0"/>
                  </a:lnTo>
                  <a:lnTo>
                    <a:pt x="0" y="6692"/>
                  </a:lnTo>
                  <a:lnTo>
                    <a:pt x="6692" y="6692"/>
                  </a:lnTo>
                  <a:lnTo>
                    <a:pt x="6692" y="0"/>
                  </a:lnTo>
                  <a:close/>
                </a:path>
                <a:path w="9109710" h="6985">
                  <a:moveTo>
                    <a:pt x="20104" y="0"/>
                  </a:moveTo>
                  <a:lnTo>
                    <a:pt x="13411" y="0"/>
                  </a:lnTo>
                  <a:lnTo>
                    <a:pt x="13411" y="6692"/>
                  </a:lnTo>
                  <a:lnTo>
                    <a:pt x="20104" y="6692"/>
                  </a:lnTo>
                  <a:lnTo>
                    <a:pt x="20104" y="0"/>
                  </a:lnTo>
                  <a:close/>
                </a:path>
                <a:path w="9109710" h="6985">
                  <a:moveTo>
                    <a:pt x="4055287" y="0"/>
                  </a:moveTo>
                  <a:lnTo>
                    <a:pt x="4048595" y="0"/>
                  </a:lnTo>
                  <a:lnTo>
                    <a:pt x="4048595" y="6692"/>
                  </a:lnTo>
                  <a:lnTo>
                    <a:pt x="4055287" y="6692"/>
                  </a:lnTo>
                  <a:lnTo>
                    <a:pt x="4055287" y="0"/>
                  </a:lnTo>
                  <a:close/>
                </a:path>
                <a:path w="9109710" h="6985">
                  <a:moveTo>
                    <a:pt x="4068686" y="0"/>
                  </a:moveTo>
                  <a:lnTo>
                    <a:pt x="4061993" y="0"/>
                  </a:lnTo>
                  <a:lnTo>
                    <a:pt x="4061993" y="6692"/>
                  </a:lnTo>
                  <a:lnTo>
                    <a:pt x="4068686" y="6692"/>
                  </a:lnTo>
                  <a:lnTo>
                    <a:pt x="4068686" y="0"/>
                  </a:lnTo>
                  <a:close/>
                </a:path>
                <a:path w="9109710" h="6985">
                  <a:moveTo>
                    <a:pt x="4242968" y="0"/>
                  </a:moveTo>
                  <a:lnTo>
                    <a:pt x="4236275" y="0"/>
                  </a:lnTo>
                  <a:lnTo>
                    <a:pt x="4236275" y="6692"/>
                  </a:lnTo>
                  <a:lnTo>
                    <a:pt x="4242968" y="6692"/>
                  </a:lnTo>
                  <a:lnTo>
                    <a:pt x="4242968" y="0"/>
                  </a:lnTo>
                  <a:close/>
                </a:path>
                <a:path w="9109710" h="6985">
                  <a:moveTo>
                    <a:pt x="4256367" y="0"/>
                  </a:moveTo>
                  <a:lnTo>
                    <a:pt x="4249674" y="0"/>
                  </a:lnTo>
                  <a:lnTo>
                    <a:pt x="4249674" y="6692"/>
                  </a:lnTo>
                  <a:lnTo>
                    <a:pt x="4256367" y="6692"/>
                  </a:lnTo>
                  <a:lnTo>
                    <a:pt x="4256367" y="0"/>
                  </a:lnTo>
                  <a:close/>
                </a:path>
                <a:path w="9109710" h="6985">
                  <a:moveTo>
                    <a:pt x="9109316" y="0"/>
                  </a:moveTo>
                  <a:lnTo>
                    <a:pt x="9102623" y="0"/>
                  </a:lnTo>
                  <a:lnTo>
                    <a:pt x="9102623" y="6692"/>
                  </a:lnTo>
                  <a:lnTo>
                    <a:pt x="9109316" y="6692"/>
                  </a:lnTo>
                  <a:lnTo>
                    <a:pt x="9109316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10618" y="5091577"/>
              <a:ext cx="6985" cy="90170"/>
            </a:xfrm>
            <a:custGeom>
              <a:avLst/>
              <a:gdLst/>
              <a:ahLst/>
              <a:cxnLst/>
              <a:rect l="l" t="t" r="r" b="b"/>
              <a:pathLst>
                <a:path w="6985" h="90170">
                  <a:moveTo>
                    <a:pt x="6702" y="0"/>
                  </a:moveTo>
                  <a:lnTo>
                    <a:pt x="0" y="0"/>
                  </a:lnTo>
                  <a:lnTo>
                    <a:pt x="0" y="90021"/>
                  </a:lnTo>
                  <a:lnTo>
                    <a:pt x="6702" y="90021"/>
                  </a:lnTo>
                  <a:lnTo>
                    <a:pt x="670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7018" y="507146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6705" y="0"/>
                  </a:moveTo>
                  <a:lnTo>
                    <a:pt x="0" y="0"/>
                  </a:lnTo>
                  <a:lnTo>
                    <a:pt x="0" y="20104"/>
                  </a:lnTo>
                  <a:lnTo>
                    <a:pt x="6705" y="20104"/>
                  </a:lnTo>
                  <a:lnTo>
                    <a:pt x="6705" y="0"/>
                  </a:lnTo>
                  <a:close/>
                </a:path>
                <a:path w="20319" h="20320">
                  <a:moveTo>
                    <a:pt x="20104" y="12"/>
                  </a:moveTo>
                  <a:lnTo>
                    <a:pt x="13411" y="12"/>
                  </a:lnTo>
                  <a:lnTo>
                    <a:pt x="13411" y="6705"/>
                  </a:lnTo>
                  <a:lnTo>
                    <a:pt x="20104" y="6705"/>
                  </a:lnTo>
                  <a:lnTo>
                    <a:pt x="20104" y="12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11709" y="1538985"/>
              <a:ext cx="4859655" cy="3552825"/>
            </a:xfrm>
            <a:custGeom>
              <a:avLst/>
              <a:gdLst/>
              <a:ahLst/>
              <a:cxnLst/>
              <a:rect l="l" t="t" r="r" b="b"/>
              <a:pathLst>
                <a:path w="4859655" h="3552825">
                  <a:moveTo>
                    <a:pt x="4846231" y="3545890"/>
                  </a:moveTo>
                  <a:lnTo>
                    <a:pt x="0" y="3545890"/>
                  </a:lnTo>
                  <a:lnTo>
                    <a:pt x="0" y="3552583"/>
                  </a:lnTo>
                  <a:lnTo>
                    <a:pt x="4846231" y="3552583"/>
                  </a:lnTo>
                  <a:lnTo>
                    <a:pt x="4846231" y="3545890"/>
                  </a:lnTo>
                  <a:close/>
                </a:path>
                <a:path w="4859655" h="3552825">
                  <a:moveTo>
                    <a:pt x="4846231" y="3532492"/>
                  </a:moveTo>
                  <a:lnTo>
                    <a:pt x="0" y="3532492"/>
                  </a:lnTo>
                  <a:lnTo>
                    <a:pt x="0" y="3539185"/>
                  </a:lnTo>
                  <a:lnTo>
                    <a:pt x="4846231" y="3539185"/>
                  </a:lnTo>
                  <a:lnTo>
                    <a:pt x="4846231" y="3532492"/>
                  </a:lnTo>
                  <a:close/>
                </a:path>
                <a:path w="4859655" h="3552825">
                  <a:moveTo>
                    <a:pt x="4846231" y="3398431"/>
                  </a:moveTo>
                  <a:lnTo>
                    <a:pt x="0" y="3398431"/>
                  </a:lnTo>
                  <a:lnTo>
                    <a:pt x="0" y="3405124"/>
                  </a:lnTo>
                  <a:lnTo>
                    <a:pt x="4846231" y="3405124"/>
                  </a:lnTo>
                  <a:lnTo>
                    <a:pt x="4846231" y="3398431"/>
                  </a:lnTo>
                  <a:close/>
                </a:path>
                <a:path w="4859655" h="3552825">
                  <a:moveTo>
                    <a:pt x="4846231" y="3385020"/>
                  </a:moveTo>
                  <a:lnTo>
                    <a:pt x="0" y="3385020"/>
                  </a:lnTo>
                  <a:lnTo>
                    <a:pt x="0" y="3391712"/>
                  </a:lnTo>
                  <a:lnTo>
                    <a:pt x="4846231" y="3391712"/>
                  </a:lnTo>
                  <a:lnTo>
                    <a:pt x="4846231" y="3385020"/>
                  </a:lnTo>
                  <a:close/>
                </a:path>
                <a:path w="4859655" h="3552825">
                  <a:moveTo>
                    <a:pt x="4846231" y="2795155"/>
                  </a:moveTo>
                  <a:lnTo>
                    <a:pt x="0" y="2795155"/>
                  </a:lnTo>
                  <a:lnTo>
                    <a:pt x="0" y="2801848"/>
                  </a:lnTo>
                  <a:lnTo>
                    <a:pt x="4846231" y="2801848"/>
                  </a:lnTo>
                  <a:lnTo>
                    <a:pt x="4846231" y="2795155"/>
                  </a:lnTo>
                  <a:close/>
                </a:path>
                <a:path w="4859655" h="3552825">
                  <a:moveTo>
                    <a:pt x="4846231" y="2781757"/>
                  </a:moveTo>
                  <a:lnTo>
                    <a:pt x="0" y="2781757"/>
                  </a:lnTo>
                  <a:lnTo>
                    <a:pt x="0" y="2788450"/>
                  </a:lnTo>
                  <a:lnTo>
                    <a:pt x="4846231" y="2788450"/>
                  </a:lnTo>
                  <a:lnTo>
                    <a:pt x="4846231" y="2781757"/>
                  </a:lnTo>
                  <a:close/>
                </a:path>
                <a:path w="4859655" h="3552825">
                  <a:moveTo>
                    <a:pt x="4846231" y="2339352"/>
                  </a:moveTo>
                  <a:lnTo>
                    <a:pt x="0" y="2339352"/>
                  </a:lnTo>
                  <a:lnTo>
                    <a:pt x="0" y="2346045"/>
                  </a:lnTo>
                  <a:lnTo>
                    <a:pt x="4846231" y="2346045"/>
                  </a:lnTo>
                  <a:lnTo>
                    <a:pt x="4846231" y="2339352"/>
                  </a:lnTo>
                  <a:close/>
                </a:path>
                <a:path w="4859655" h="3552825">
                  <a:moveTo>
                    <a:pt x="4846231" y="2325941"/>
                  </a:moveTo>
                  <a:lnTo>
                    <a:pt x="0" y="2325941"/>
                  </a:lnTo>
                  <a:lnTo>
                    <a:pt x="0" y="2332634"/>
                  </a:lnTo>
                  <a:lnTo>
                    <a:pt x="4846231" y="2332634"/>
                  </a:lnTo>
                  <a:lnTo>
                    <a:pt x="4846231" y="2325941"/>
                  </a:lnTo>
                  <a:close/>
                </a:path>
                <a:path w="4859655" h="3552825">
                  <a:moveTo>
                    <a:pt x="4846231" y="2024316"/>
                  </a:moveTo>
                  <a:lnTo>
                    <a:pt x="0" y="2024316"/>
                  </a:lnTo>
                  <a:lnTo>
                    <a:pt x="0" y="2031009"/>
                  </a:lnTo>
                  <a:lnTo>
                    <a:pt x="4846231" y="2031009"/>
                  </a:lnTo>
                  <a:lnTo>
                    <a:pt x="4846231" y="2024316"/>
                  </a:lnTo>
                  <a:close/>
                </a:path>
                <a:path w="4859655" h="3552825">
                  <a:moveTo>
                    <a:pt x="4846231" y="2010905"/>
                  </a:moveTo>
                  <a:lnTo>
                    <a:pt x="0" y="2010905"/>
                  </a:lnTo>
                  <a:lnTo>
                    <a:pt x="0" y="2017598"/>
                  </a:lnTo>
                  <a:lnTo>
                    <a:pt x="4846231" y="2017598"/>
                  </a:lnTo>
                  <a:lnTo>
                    <a:pt x="4846231" y="2010905"/>
                  </a:lnTo>
                  <a:close/>
                </a:path>
                <a:path w="4859655" h="3552825">
                  <a:moveTo>
                    <a:pt x="4846231" y="1561807"/>
                  </a:moveTo>
                  <a:lnTo>
                    <a:pt x="0" y="1561807"/>
                  </a:lnTo>
                  <a:lnTo>
                    <a:pt x="0" y="1568500"/>
                  </a:lnTo>
                  <a:lnTo>
                    <a:pt x="4846231" y="1568500"/>
                  </a:lnTo>
                  <a:lnTo>
                    <a:pt x="4846231" y="1561807"/>
                  </a:lnTo>
                  <a:close/>
                </a:path>
                <a:path w="4859655" h="3552825">
                  <a:moveTo>
                    <a:pt x="4846231" y="1548396"/>
                  </a:moveTo>
                  <a:lnTo>
                    <a:pt x="0" y="1548396"/>
                  </a:lnTo>
                  <a:lnTo>
                    <a:pt x="0" y="1555089"/>
                  </a:lnTo>
                  <a:lnTo>
                    <a:pt x="4846231" y="1555089"/>
                  </a:lnTo>
                  <a:lnTo>
                    <a:pt x="4846231" y="1548396"/>
                  </a:lnTo>
                  <a:close/>
                </a:path>
                <a:path w="4859655" h="3552825">
                  <a:moveTo>
                    <a:pt x="4846231" y="1099299"/>
                  </a:moveTo>
                  <a:lnTo>
                    <a:pt x="0" y="1099299"/>
                  </a:lnTo>
                  <a:lnTo>
                    <a:pt x="0" y="1105992"/>
                  </a:lnTo>
                  <a:lnTo>
                    <a:pt x="4846231" y="1105992"/>
                  </a:lnTo>
                  <a:lnTo>
                    <a:pt x="4846231" y="1099299"/>
                  </a:lnTo>
                  <a:close/>
                </a:path>
                <a:path w="4859655" h="3552825">
                  <a:moveTo>
                    <a:pt x="4846231" y="1085888"/>
                  </a:moveTo>
                  <a:lnTo>
                    <a:pt x="0" y="1085888"/>
                  </a:lnTo>
                  <a:lnTo>
                    <a:pt x="0" y="1092581"/>
                  </a:lnTo>
                  <a:lnTo>
                    <a:pt x="4846231" y="1092581"/>
                  </a:lnTo>
                  <a:lnTo>
                    <a:pt x="4846231" y="1085888"/>
                  </a:lnTo>
                  <a:close/>
                </a:path>
                <a:path w="4859655" h="3552825">
                  <a:moveTo>
                    <a:pt x="4846231" y="717219"/>
                  </a:moveTo>
                  <a:lnTo>
                    <a:pt x="0" y="717219"/>
                  </a:lnTo>
                  <a:lnTo>
                    <a:pt x="0" y="723912"/>
                  </a:lnTo>
                  <a:lnTo>
                    <a:pt x="4846231" y="723912"/>
                  </a:lnTo>
                  <a:lnTo>
                    <a:pt x="4846231" y="717219"/>
                  </a:lnTo>
                  <a:close/>
                </a:path>
                <a:path w="4859655" h="3552825">
                  <a:moveTo>
                    <a:pt x="4846231" y="703821"/>
                  </a:moveTo>
                  <a:lnTo>
                    <a:pt x="0" y="703821"/>
                  </a:lnTo>
                  <a:lnTo>
                    <a:pt x="0" y="710514"/>
                  </a:lnTo>
                  <a:lnTo>
                    <a:pt x="4846231" y="710514"/>
                  </a:lnTo>
                  <a:lnTo>
                    <a:pt x="4846231" y="703821"/>
                  </a:lnTo>
                  <a:close/>
                </a:path>
                <a:path w="4859655" h="3552825">
                  <a:moveTo>
                    <a:pt x="4846231" y="469214"/>
                  </a:moveTo>
                  <a:lnTo>
                    <a:pt x="0" y="469214"/>
                  </a:lnTo>
                  <a:lnTo>
                    <a:pt x="0" y="475907"/>
                  </a:lnTo>
                  <a:lnTo>
                    <a:pt x="4846231" y="475907"/>
                  </a:lnTo>
                  <a:lnTo>
                    <a:pt x="4846231" y="469214"/>
                  </a:lnTo>
                  <a:close/>
                </a:path>
                <a:path w="4859655" h="3552825">
                  <a:moveTo>
                    <a:pt x="4846231" y="455803"/>
                  </a:moveTo>
                  <a:lnTo>
                    <a:pt x="0" y="455803"/>
                  </a:lnTo>
                  <a:lnTo>
                    <a:pt x="0" y="462495"/>
                  </a:lnTo>
                  <a:lnTo>
                    <a:pt x="4846231" y="462495"/>
                  </a:lnTo>
                  <a:lnTo>
                    <a:pt x="4846231" y="455803"/>
                  </a:lnTo>
                  <a:close/>
                </a:path>
                <a:path w="4859655" h="3552825">
                  <a:moveTo>
                    <a:pt x="4846231" y="13411"/>
                  </a:moveTo>
                  <a:lnTo>
                    <a:pt x="0" y="13411"/>
                  </a:lnTo>
                  <a:lnTo>
                    <a:pt x="0" y="20104"/>
                  </a:lnTo>
                  <a:lnTo>
                    <a:pt x="4846231" y="20104"/>
                  </a:lnTo>
                  <a:lnTo>
                    <a:pt x="4846231" y="13411"/>
                  </a:lnTo>
                  <a:close/>
                </a:path>
                <a:path w="4859655" h="3552825">
                  <a:moveTo>
                    <a:pt x="4846231" y="0"/>
                  </a:moveTo>
                  <a:lnTo>
                    <a:pt x="0" y="0"/>
                  </a:lnTo>
                  <a:lnTo>
                    <a:pt x="0" y="6692"/>
                  </a:lnTo>
                  <a:lnTo>
                    <a:pt x="4846231" y="6692"/>
                  </a:lnTo>
                  <a:lnTo>
                    <a:pt x="4846231" y="0"/>
                  </a:lnTo>
                  <a:close/>
                </a:path>
                <a:path w="4859655" h="3552825">
                  <a:moveTo>
                    <a:pt x="4852936" y="3532492"/>
                  </a:moveTo>
                  <a:lnTo>
                    <a:pt x="4846244" y="3532492"/>
                  </a:lnTo>
                  <a:lnTo>
                    <a:pt x="4846244" y="3539185"/>
                  </a:lnTo>
                  <a:lnTo>
                    <a:pt x="4852936" y="3539185"/>
                  </a:lnTo>
                  <a:lnTo>
                    <a:pt x="4852936" y="3532492"/>
                  </a:lnTo>
                  <a:close/>
                </a:path>
                <a:path w="4859655" h="3552825">
                  <a:moveTo>
                    <a:pt x="4852936" y="3398431"/>
                  </a:moveTo>
                  <a:lnTo>
                    <a:pt x="4846244" y="3398431"/>
                  </a:lnTo>
                  <a:lnTo>
                    <a:pt x="4846244" y="3405124"/>
                  </a:lnTo>
                  <a:lnTo>
                    <a:pt x="4852936" y="3405124"/>
                  </a:lnTo>
                  <a:lnTo>
                    <a:pt x="4852936" y="3398431"/>
                  </a:lnTo>
                  <a:close/>
                </a:path>
                <a:path w="4859655" h="3552825">
                  <a:moveTo>
                    <a:pt x="4852936" y="3385020"/>
                  </a:moveTo>
                  <a:lnTo>
                    <a:pt x="4846244" y="3385020"/>
                  </a:lnTo>
                  <a:lnTo>
                    <a:pt x="4846244" y="3391712"/>
                  </a:lnTo>
                  <a:lnTo>
                    <a:pt x="4852936" y="3391712"/>
                  </a:lnTo>
                  <a:lnTo>
                    <a:pt x="4852936" y="3385020"/>
                  </a:lnTo>
                  <a:close/>
                </a:path>
                <a:path w="4859655" h="3552825">
                  <a:moveTo>
                    <a:pt x="4852936" y="2795155"/>
                  </a:moveTo>
                  <a:lnTo>
                    <a:pt x="4846244" y="2795155"/>
                  </a:lnTo>
                  <a:lnTo>
                    <a:pt x="4846244" y="2801848"/>
                  </a:lnTo>
                  <a:lnTo>
                    <a:pt x="4852936" y="2801848"/>
                  </a:lnTo>
                  <a:lnTo>
                    <a:pt x="4852936" y="2795155"/>
                  </a:lnTo>
                  <a:close/>
                </a:path>
                <a:path w="4859655" h="3552825">
                  <a:moveTo>
                    <a:pt x="4852936" y="2781757"/>
                  </a:moveTo>
                  <a:lnTo>
                    <a:pt x="4846244" y="2781757"/>
                  </a:lnTo>
                  <a:lnTo>
                    <a:pt x="4846244" y="2788450"/>
                  </a:lnTo>
                  <a:lnTo>
                    <a:pt x="4852936" y="2788450"/>
                  </a:lnTo>
                  <a:lnTo>
                    <a:pt x="4852936" y="2781757"/>
                  </a:lnTo>
                  <a:close/>
                </a:path>
                <a:path w="4859655" h="3552825">
                  <a:moveTo>
                    <a:pt x="4852936" y="2339352"/>
                  </a:moveTo>
                  <a:lnTo>
                    <a:pt x="4846244" y="2339352"/>
                  </a:lnTo>
                  <a:lnTo>
                    <a:pt x="4846244" y="2346045"/>
                  </a:lnTo>
                  <a:lnTo>
                    <a:pt x="4852936" y="2346045"/>
                  </a:lnTo>
                  <a:lnTo>
                    <a:pt x="4852936" y="2339352"/>
                  </a:lnTo>
                  <a:close/>
                </a:path>
                <a:path w="4859655" h="3552825">
                  <a:moveTo>
                    <a:pt x="4852936" y="2325941"/>
                  </a:moveTo>
                  <a:lnTo>
                    <a:pt x="4846244" y="2325941"/>
                  </a:lnTo>
                  <a:lnTo>
                    <a:pt x="4846244" y="2332634"/>
                  </a:lnTo>
                  <a:lnTo>
                    <a:pt x="4852936" y="2332634"/>
                  </a:lnTo>
                  <a:lnTo>
                    <a:pt x="4852936" y="2325941"/>
                  </a:lnTo>
                  <a:close/>
                </a:path>
                <a:path w="4859655" h="3552825">
                  <a:moveTo>
                    <a:pt x="4852936" y="2024316"/>
                  </a:moveTo>
                  <a:lnTo>
                    <a:pt x="4846244" y="2024316"/>
                  </a:lnTo>
                  <a:lnTo>
                    <a:pt x="4846244" y="2031009"/>
                  </a:lnTo>
                  <a:lnTo>
                    <a:pt x="4852936" y="2031009"/>
                  </a:lnTo>
                  <a:lnTo>
                    <a:pt x="4852936" y="2024316"/>
                  </a:lnTo>
                  <a:close/>
                </a:path>
                <a:path w="4859655" h="3552825">
                  <a:moveTo>
                    <a:pt x="4852936" y="2010905"/>
                  </a:moveTo>
                  <a:lnTo>
                    <a:pt x="4846244" y="2010905"/>
                  </a:lnTo>
                  <a:lnTo>
                    <a:pt x="4846244" y="2017598"/>
                  </a:lnTo>
                  <a:lnTo>
                    <a:pt x="4852936" y="2017598"/>
                  </a:lnTo>
                  <a:lnTo>
                    <a:pt x="4852936" y="2010905"/>
                  </a:lnTo>
                  <a:close/>
                </a:path>
                <a:path w="4859655" h="3552825">
                  <a:moveTo>
                    <a:pt x="4852936" y="1561807"/>
                  </a:moveTo>
                  <a:lnTo>
                    <a:pt x="4846244" y="1561807"/>
                  </a:lnTo>
                  <a:lnTo>
                    <a:pt x="4846244" y="1568500"/>
                  </a:lnTo>
                  <a:lnTo>
                    <a:pt x="4852936" y="1568500"/>
                  </a:lnTo>
                  <a:lnTo>
                    <a:pt x="4852936" y="1561807"/>
                  </a:lnTo>
                  <a:close/>
                </a:path>
                <a:path w="4859655" h="3552825">
                  <a:moveTo>
                    <a:pt x="4852936" y="1548396"/>
                  </a:moveTo>
                  <a:lnTo>
                    <a:pt x="4846244" y="1548396"/>
                  </a:lnTo>
                  <a:lnTo>
                    <a:pt x="4846244" y="1555089"/>
                  </a:lnTo>
                  <a:lnTo>
                    <a:pt x="4852936" y="1555089"/>
                  </a:lnTo>
                  <a:lnTo>
                    <a:pt x="4852936" y="1548396"/>
                  </a:lnTo>
                  <a:close/>
                </a:path>
                <a:path w="4859655" h="3552825">
                  <a:moveTo>
                    <a:pt x="4852936" y="1099299"/>
                  </a:moveTo>
                  <a:lnTo>
                    <a:pt x="4846244" y="1099299"/>
                  </a:lnTo>
                  <a:lnTo>
                    <a:pt x="4846244" y="1105992"/>
                  </a:lnTo>
                  <a:lnTo>
                    <a:pt x="4852936" y="1105992"/>
                  </a:lnTo>
                  <a:lnTo>
                    <a:pt x="4852936" y="1099299"/>
                  </a:lnTo>
                  <a:close/>
                </a:path>
                <a:path w="4859655" h="3552825">
                  <a:moveTo>
                    <a:pt x="4852936" y="1085888"/>
                  </a:moveTo>
                  <a:lnTo>
                    <a:pt x="4846244" y="1085888"/>
                  </a:lnTo>
                  <a:lnTo>
                    <a:pt x="4846244" y="1092581"/>
                  </a:lnTo>
                  <a:lnTo>
                    <a:pt x="4852936" y="1092581"/>
                  </a:lnTo>
                  <a:lnTo>
                    <a:pt x="4852936" y="1085888"/>
                  </a:lnTo>
                  <a:close/>
                </a:path>
                <a:path w="4859655" h="3552825">
                  <a:moveTo>
                    <a:pt x="4852936" y="717219"/>
                  </a:moveTo>
                  <a:lnTo>
                    <a:pt x="4846244" y="717219"/>
                  </a:lnTo>
                  <a:lnTo>
                    <a:pt x="4846244" y="723912"/>
                  </a:lnTo>
                  <a:lnTo>
                    <a:pt x="4852936" y="723912"/>
                  </a:lnTo>
                  <a:lnTo>
                    <a:pt x="4852936" y="717219"/>
                  </a:lnTo>
                  <a:close/>
                </a:path>
                <a:path w="4859655" h="3552825">
                  <a:moveTo>
                    <a:pt x="4852936" y="703821"/>
                  </a:moveTo>
                  <a:lnTo>
                    <a:pt x="4846244" y="703821"/>
                  </a:lnTo>
                  <a:lnTo>
                    <a:pt x="4846244" y="710514"/>
                  </a:lnTo>
                  <a:lnTo>
                    <a:pt x="4852936" y="710514"/>
                  </a:lnTo>
                  <a:lnTo>
                    <a:pt x="4852936" y="703821"/>
                  </a:lnTo>
                  <a:close/>
                </a:path>
                <a:path w="4859655" h="3552825">
                  <a:moveTo>
                    <a:pt x="4852936" y="469214"/>
                  </a:moveTo>
                  <a:lnTo>
                    <a:pt x="4846244" y="469214"/>
                  </a:lnTo>
                  <a:lnTo>
                    <a:pt x="4846244" y="475907"/>
                  </a:lnTo>
                  <a:lnTo>
                    <a:pt x="4852936" y="475907"/>
                  </a:lnTo>
                  <a:lnTo>
                    <a:pt x="4852936" y="469214"/>
                  </a:lnTo>
                  <a:close/>
                </a:path>
                <a:path w="4859655" h="3552825">
                  <a:moveTo>
                    <a:pt x="4852936" y="455803"/>
                  </a:moveTo>
                  <a:lnTo>
                    <a:pt x="4846244" y="455803"/>
                  </a:lnTo>
                  <a:lnTo>
                    <a:pt x="4846244" y="462495"/>
                  </a:lnTo>
                  <a:lnTo>
                    <a:pt x="4852936" y="462495"/>
                  </a:lnTo>
                  <a:lnTo>
                    <a:pt x="4852936" y="455803"/>
                  </a:lnTo>
                  <a:close/>
                </a:path>
                <a:path w="4859655" h="3552825">
                  <a:moveTo>
                    <a:pt x="4852936" y="13411"/>
                  </a:moveTo>
                  <a:lnTo>
                    <a:pt x="4846244" y="13411"/>
                  </a:lnTo>
                  <a:lnTo>
                    <a:pt x="4846244" y="20104"/>
                  </a:lnTo>
                  <a:lnTo>
                    <a:pt x="4852936" y="20104"/>
                  </a:lnTo>
                  <a:lnTo>
                    <a:pt x="4852936" y="13411"/>
                  </a:lnTo>
                  <a:close/>
                </a:path>
                <a:path w="4859655" h="3552825">
                  <a:moveTo>
                    <a:pt x="4859642" y="3545890"/>
                  </a:moveTo>
                  <a:lnTo>
                    <a:pt x="4846244" y="3545890"/>
                  </a:lnTo>
                  <a:lnTo>
                    <a:pt x="4846244" y="3552583"/>
                  </a:lnTo>
                  <a:lnTo>
                    <a:pt x="4859642" y="3552583"/>
                  </a:lnTo>
                  <a:lnTo>
                    <a:pt x="4859642" y="3545890"/>
                  </a:lnTo>
                  <a:close/>
                </a:path>
                <a:path w="4859655" h="3552825">
                  <a:moveTo>
                    <a:pt x="4859642" y="0"/>
                  </a:moveTo>
                  <a:lnTo>
                    <a:pt x="4846244" y="0"/>
                  </a:lnTo>
                  <a:lnTo>
                    <a:pt x="4846244" y="6692"/>
                  </a:lnTo>
                  <a:lnTo>
                    <a:pt x="4859642" y="6692"/>
                  </a:lnTo>
                  <a:lnTo>
                    <a:pt x="4859642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7787" y="1786992"/>
              <a:ext cx="542940" cy="5898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056132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>
              <a:lnSpc>
                <a:spcPts val="2075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The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analysis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also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includes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look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at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cautionary</a:t>
            </a:r>
            <a:r>
              <a:rPr sz="1800" spc="-10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factors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positive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halo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30" dirty="0">
                <a:solidFill>
                  <a:srgbClr val="595959"/>
                </a:solidFill>
              </a:rPr>
              <a:t>effects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that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can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be</a:t>
            </a:r>
            <a:endParaRPr sz="1800"/>
          </a:p>
          <a:p>
            <a:pPr marL="12700">
              <a:lnSpc>
                <a:spcPts val="2075"/>
              </a:lnSpc>
              <a:tabLst>
                <a:tab pos="484505" algn="l"/>
                <a:tab pos="105479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4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delivered</a:t>
            </a:r>
            <a:r>
              <a:rPr sz="1800" u="sng" spc="-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10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by</a:t>
            </a:r>
            <a:r>
              <a:rPr sz="1800" u="sng" spc="-10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7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expanding</a:t>
            </a:r>
            <a:r>
              <a:rPr sz="1800" u="sng" spc="-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7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employment</a:t>
            </a: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-1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in</a:t>
            </a:r>
            <a:r>
              <a:rPr sz="1800" u="sng" spc="-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these</a:t>
            </a:r>
            <a:r>
              <a:rPr sz="1800" u="sng" spc="-9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6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chains	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85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7456" y="1676400"/>
            <a:ext cx="11278870" cy="4343400"/>
            <a:chOff x="337456" y="1676400"/>
            <a:chExt cx="11278870" cy="4343400"/>
          </a:xfrm>
        </p:grpSpPr>
        <p:sp>
          <p:nvSpPr>
            <p:cNvPr id="5" name="object 5"/>
            <p:cNvSpPr/>
            <p:nvPr/>
          </p:nvSpPr>
          <p:spPr>
            <a:xfrm>
              <a:off x="337456" y="1676400"/>
              <a:ext cx="6985" cy="4343400"/>
            </a:xfrm>
            <a:custGeom>
              <a:avLst/>
              <a:gdLst/>
              <a:ahLst/>
              <a:cxnLst/>
              <a:rect l="l" t="t" r="r" b="b"/>
              <a:pathLst>
                <a:path w="6985" h="4343400">
                  <a:moveTo>
                    <a:pt x="0" y="4343400"/>
                  </a:moveTo>
                  <a:lnTo>
                    <a:pt x="6489" y="4343400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434340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7895" y="1771812"/>
              <a:ext cx="9708515" cy="175260"/>
            </a:xfrm>
            <a:custGeom>
              <a:avLst/>
              <a:gdLst/>
              <a:ahLst/>
              <a:cxnLst/>
              <a:rect l="l" t="t" r="r" b="b"/>
              <a:pathLst>
                <a:path w="9708515" h="175260">
                  <a:moveTo>
                    <a:pt x="9708133" y="0"/>
                  </a:moveTo>
                  <a:lnTo>
                    <a:pt x="0" y="0"/>
                  </a:lnTo>
                  <a:lnTo>
                    <a:pt x="0" y="174957"/>
                  </a:lnTo>
                  <a:lnTo>
                    <a:pt x="9708133" y="174957"/>
                  </a:lnTo>
                  <a:lnTo>
                    <a:pt x="970813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7895" y="3829326"/>
              <a:ext cx="9708515" cy="175260"/>
            </a:xfrm>
            <a:custGeom>
              <a:avLst/>
              <a:gdLst/>
              <a:ahLst/>
              <a:cxnLst/>
              <a:rect l="l" t="t" r="r" b="b"/>
              <a:pathLst>
                <a:path w="9708515" h="175260">
                  <a:moveTo>
                    <a:pt x="9708133" y="0"/>
                  </a:moveTo>
                  <a:lnTo>
                    <a:pt x="0" y="0"/>
                  </a:lnTo>
                  <a:lnTo>
                    <a:pt x="0" y="174957"/>
                  </a:lnTo>
                  <a:lnTo>
                    <a:pt x="9708133" y="174957"/>
                  </a:lnTo>
                  <a:lnTo>
                    <a:pt x="970813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62110" y="2172020"/>
            <a:ext cx="353631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Negative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spillover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effects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environment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that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cannot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be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sensibly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ameliorated.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3409" y="2012458"/>
            <a:ext cx="4648200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Expansion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activities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this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chain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will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be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detrimental</a:t>
            </a:r>
            <a:r>
              <a:rPr sz="850" spc="1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to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1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environment </a:t>
            </a:r>
            <a:r>
              <a:rPr sz="850" spc="-20" dirty="0">
                <a:solidFill>
                  <a:srgbClr val="595959"/>
                </a:solidFill>
                <a:latin typeface="Calibri Light"/>
                <a:cs typeface="Calibri Light"/>
              </a:rPr>
              <a:t>and/or</a:t>
            </a:r>
            <a:r>
              <a:rPr sz="850" spc="15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595959"/>
                </a:solidFill>
                <a:latin typeface="Calibri Light"/>
                <a:cs typeface="Calibri Light"/>
              </a:rPr>
              <a:t>cause pollution/waste </a:t>
            </a:r>
            <a:r>
              <a:rPr sz="850" spc="-5" dirty="0">
                <a:solidFill>
                  <a:srgbClr val="595959"/>
                </a:solidFill>
                <a:latin typeface="Calibri Light"/>
                <a:cs typeface="Calibri Light"/>
              </a:rPr>
              <a:t>(also </a:t>
            </a:r>
            <a:r>
              <a:rPr sz="850" spc="-18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595959"/>
                </a:solidFill>
                <a:latin typeface="Calibri Light"/>
                <a:cs typeface="Calibri Light"/>
              </a:rPr>
              <a:t>in </a:t>
            </a:r>
            <a:r>
              <a:rPr sz="850" spc="-15" dirty="0">
                <a:solidFill>
                  <a:srgbClr val="595959"/>
                </a:solidFill>
                <a:latin typeface="Calibri Light"/>
                <a:cs typeface="Calibri Light"/>
              </a:rPr>
              <a:t>terms </a:t>
            </a:r>
            <a:r>
              <a:rPr sz="850" spc="-25" dirty="0">
                <a:solidFill>
                  <a:srgbClr val="595959"/>
                </a:solidFill>
                <a:latin typeface="Calibri Light"/>
                <a:cs typeface="Calibri Light"/>
              </a:rPr>
              <a:t>of</a:t>
            </a:r>
            <a:r>
              <a:rPr sz="850" spc="-2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595959"/>
                </a:solidFill>
                <a:latin typeface="Calibri Light"/>
                <a:cs typeface="Calibri Light"/>
              </a:rPr>
              <a:t>packaging, </a:t>
            </a:r>
            <a:r>
              <a:rPr sz="850" spc="-20" dirty="0">
                <a:solidFill>
                  <a:srgbClr val="595959"/>
                </a:solidFill>
                <a:latin typeface="Calibri Light"/>
                <a:cs typeface="Calibri Light"/>
              </a:rPr>
              <a:t>transport, </a:t>
            </a:r>
            <a:r>
              <a:rPr sz="850" spc="-10" dirty="0">
                <a:solidFill>
                  <a:srgbClr val="595959"/>
                </a:solidFill>
                <a:latin typeface="Calibri Light"/>
                <a:cs typeface="Calibri Light"/>
              </a:rPr>
              <a:t>storage), </a:t>
            </a:r>
            <a:r>
              <a:rPr sz="850" spc="-20" dirty="0">
                <a:solidFill>
                  <a:srgbClr val="595959"/>
                </a:solidFill>
                <a:latin typeface="Calibri Light"/>
                <a:cs typeface="Calibri Light"/>
              </a:rPr>
              <a:t>unreasonable and unsustainable </a:t>
            </a:r>
            <a:r>
              <a:rPr sz="850" spc="-30" dirty="0">
                <a:solidFill>
                  <a:srgbClr val="595959"/>
                </a:solidFill>
                <a:latin typeface="Calibri Light"/>
                <a:cs typeface="Calibri Light"/>
              </a:rPr>
              <a:t>use</a:t>
            </a:r>
            <a:r>
              <a:rPr sz="850" spc="-25" dirty="0">
                <a:solidFill>
                  <a:srgbClr val="595959"/>
                </a:solidFill>
                <a:latin typeface="Calibri Light"/>
                <a:cs typeface="Calibri Light"/>
              </a:rPr>
              <a:t> of</a:t>
            </a:r>
            <a:r>
              <a:rPr sz="850" spc="-2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595959"/>
                </a:solidFill>
                <a:latin typeface="Calibri Light"/>
                <a:cs typeface="Calibri Light"/>
              </a:rPr>
              <a:t>fossil</a:t>
            </a:r>
            <a:r>
              <a:rPr sz="850" spc="-1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595959"/>
                </a:solidFill>
                <a:latin typeface="Calibri Light"/>
                <a:cs typeface="Calibri Light"/>
              </a:rPr>
              <a:t>fuels </a:t>
            </a:r>
            <a:r>
              <a:rPr sz="850" spc="-20" dirty="0">
                <a:solidFill>
                  <a:srgbClr val="595959"/>
                </a:solidFill>
                <a:latin typeface="Calibri Light"/>
                <a:cs typeface="Calibri Light"/>
              </a:rPr>
              <a:t>and </a:t>
            </a:r>
            <a:r>
              <a:rPr sz="850" spc="-10" dirty="0">
                <a:solidFill>
                  <a:srgbClr val="595959"/>
                </a:solidFill>
                <a:latin typeface="Calibri Light"/>
                <a:cs typeface="Calibri Light"/>
              </a:rPr>
              <a:t>natural </a:t>
            </a:r>
            <a:r>
              <a:rPr sz="850" spc="-5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595959"/>
                </a:solidFill>
                <a:latin typeface="Calibri Light"/>
                <a:cs typeface="Calibri Light"/>
              </a:rPr>
              <a:t>resources</a:t>
            </a:r>
            <a:r>
              <a:rPr sz="850" dirty="0">
                <a:solidFill>
                  <a:srgbClr val="595959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etc..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These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are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not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easily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managed.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risks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pose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reputation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risk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GIZ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investors.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2110" y="2724889"/>
            <a:ext cx="22834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Negative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impact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land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rights,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ownership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structures.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3409" y="2565328"/>
            <a:ext cx="4504055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Expansion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activities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will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likely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increase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pressure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land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resources,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squeeze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vulnerable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populations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off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land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and/or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raise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new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risks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 pressures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to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land rights.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There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is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likely risk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that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conflict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over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land access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ownership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will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be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intensified.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2110" y="3123796"/>
            <a:ext cx="271208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Negative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impact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power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relations,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class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ethnic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conflict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etc.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3409" y="3041209"/>
            <a:ext cx="454533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Expanding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activities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investment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will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intensify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class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ethnic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conflicts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distort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exacerbate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existing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power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imbalances.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2110" y="3445716"/>
            <a:ext cx="350329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Has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squeezing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out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effect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small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scale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farmers,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SMME's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vulnerable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groups.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63409" y="3363129"/>
            <a:ext cx="441452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Investments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are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exclusionary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forcing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out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small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scale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farmers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vulnerable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groups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such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women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youth.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2110" y="3978990"/>
            <a:ext cx="3605529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Opportunities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circular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economy,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environmental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safeguarding,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reducing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energy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or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 water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usage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etc.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63409" y="3978990"/>
            <a:ext cx="462153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Likely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investments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will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help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ease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pressure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environment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scarce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resources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such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as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water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no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renewable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energy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sources.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62110" y="4376486"/>
            <a:ext cx="356171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Positive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impact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power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relations,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ethnic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conflicts,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social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political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tensions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etc.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63409" y="4293912"/>
            <a:ext cx="440055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Investments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activities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this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chain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will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help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ease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conflict,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re-balance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distorted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power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relations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result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in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more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equitable,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just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distribution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resources.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62110" y="4698418"/>
            <a:ext cx="344614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Supports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development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value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chain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linkages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with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other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sectors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economy.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3409" y="4615832"/>
            <a:ext cx="464185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developing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nodes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this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chain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will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likely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create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connections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with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non-agricultural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sectors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can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help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kick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start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growth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remove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barriers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to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growth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development.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62110" y="4937752"/>
            <a:ext cx="3709035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Fuels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pro-poor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growth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-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Positive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impact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socio-economic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development-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health,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safety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etc.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63409" y="4937752"/>
            <a:ext cx="456311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Growth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will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have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positive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impact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on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poor,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their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general</a:t>
            </a:r>
            <a:r>
              <a:rPr sz="850" spc="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well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being</a:t>
            </a:r>
            <a:r>
              <a:rPr sz="850" spc="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an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assortment</a:t>
            </a:r>
            <a:r>
              <a:rPr sz="850" spc="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development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indicators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(SDG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related)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2110" y="5398239"/>
            <a:ext cx="66421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40" dirty="0">
                <a:solidFill>
                  <a:srgbClr val="404040"/>
                </a:solidFill>
                <a:latin typeface="Calibri Light"/>
                <a:cs typeface="Calibri Light"/>
              </a:rPr>
              <a:t>Fu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850" spc="-40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sz="850" spc="-4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850" spc="-35" dirty="0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850" spc="1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63409" y="5308668"/>
            <a:ext cx="4553585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Has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potential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to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integrate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digital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solutions,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new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knowledge and technology that 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is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better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fitting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with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future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appetite's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and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interests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the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404040"/>
                </a:solidFill>
                <a:latin typeface="Calibri Light"/>
                <a:cs typeface="Calibri Light"/>
              </a:rPr>
              <a:t>youth.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62110" y="5686575"/>
            <a:ext cx="3599179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Offers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specific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potential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women,</a:t>
            </a:r>
            <a:r>
              <a:rPr sz="850" spc="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cultural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acceptance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of</a:t>
            </a:r>
            <a:r>
              <a:rPr sz="850" spc="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women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being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involved</a:t>
            </a:r>
            <a:r>
              <a:rPr sz="85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or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 gender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transformative</a:t>
            </a:r>
            <a:r>
              <a:rPr sz="850" spc="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potential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local</a:t>
            </a:r>
            <a:r>
              <a:rPr sz="85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communities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63409" y="5686575"/>
            <a:ext cx="4582160" cy="319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90"/>
              </a:spcBef>
            </a:pP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Offers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specific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potential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for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women,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cultural acceptance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of women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being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involved </a:t>
            </a:r>
            <a:r>
              <a:rPr sz="850" spc="-25" dirty="0">
                <a:solidFill>
                  <a:srgbClr val="404040"/>
                </a:solidFill>
                <a:latin typeface="Calibri Light"/>
                <a:cs typeface="Calibri Light"/>
              </a:rPr>
              <a:t>or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 gender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 transformative </a:t>
            </a:r>
            <a:r>
              <a:rPr sz="850" spc="-18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404040"/>
                </a:solidFill>
                <a:latin typeface="Calibri Light"/>
                <a:cs typeface="Calibri Light"/>
              </a:rPr>
              <a:t>potential</a:t>
            </a:r>
            <a:r>
              <a:rPr sz="850" spc="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5" dirty="0">
                <a:solidFill>
                  <a:srgbClr val="404040"/>
                </a:solidFill>
                <a:latin typeface="Calibri Light"/>
                <a:cs typeface="Calibri Light"/>
              </a:rPr>
              <a:t>in </a:t>
            </a:r>
            <a:r>
              <a:rPr sz="850" spc="-10" dirty="0">
                <a:solidFill>
                  <a:srgbClr val="404040"/>
                </a:solidFill>
                <a:latin typeface="Calibri Light"/>
                <a:cs typeface="Calibri Light"/>
              </a:rPr>
              <a:t>local</a:t>
            </a:r>
            <a:r>
              <a:rPr sz="850" spc="3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404040"/>
                </a:solidFill>
                <a:latin typeface="Calibri Light"/>
                <a:cs typeface="Calibri Light"/>
              </a:rPr>
              <a:t>communities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0714" y="4538857"/>
            <a:ext cx="1552575" cy="907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2540" algn="ctr">
              <a:lnSpc>
                <a:spcPct val="113500"/>
              </a:lnSpc>
              <a:spcBef>
                <a:spcPts val="90"/>
              </a:spcBef>
            </a:pPr>
            <a:r>
              <a:rPr sz="850" spc="-20" dirty="0">
                <a:latin typeface="Calibri Light"/>
                <a:cs typeface="Calibri Light"/>
              </a:rPr>
              <a:t>These</a:t>
            </a:r>
            <a:r>
              <a:rPr sz="850" spc="10" dirty="0"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FF0000"/>
                </a:solidFill>
                <a:latin typeface="Calibri Light"/>
                <a:cs typeface="Calibri Light"/>
              </a:rPr>
              <a:t>factors</a:t>
            </a:r>
            <a:r>
              <a:rPr sz="850" spc="-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FF0000"/>
                </a:solidFill>
                <a:latin typeface="Calibri Light"/>
                <a:cs typeface="Calibri Light"/>
              </a:rPr>
              <a:t>create</a:t>
            </a:r>
            <a:r>
              <a:rPr sz="850" spc="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FF0000"/>
                </a:solidFill>
                <a:latin typeface="Calibri Light"/>
                <a:cs typeface="Calibri Light"/>
              </a:rPr>
              <a:t>positive </a:t>
            </a:r>
            <a:r>
              <a:rPr sz="850" spc="-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850" spc="-20" dirty="0">
                <a:solidFill>
                  <a:srgbClr val="FF0000"/>
                </a:solidFill>
                <a:latin typeface="Calibri Light"/>
                <a:cs typeface="Calibri Light"/>
              </a:rPr>
              <a:t>benefits</a:t>
            </a:r>
            <a:r>
              <a:rPr sz="850" spc="-20" dirty="0">
                <a:latin typeface="Calibri Light"/>
                <a:cs typeface="Calibri Light"/>
              </a:rPr>
              <a:t>.</a:t>
            </a:r>
            <a:r>
              <a:rPr sz="850" spc="10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They</a:t>
            </a:r>
            <a:r>
              <a:rPr sz="850" spc="5" dirty="0">
                <a:latin typeface="Calibri Light"/>
                <a:cs typeface="Calibri Light"/>
              </a:rPr>
              <a:t> </a:t>
            </a:r>
            <a:r>
              <a:rPr sz="850" spc="-5" dirty="0">
                <a:latin typeface="Calibri Light"/>
                <a:cs typeface="Calibri Light"/>
              </a:rPr>
              <a:t>are</a:t>
            </a:r>
            <a:r>
              <a:rPr sz="850" spc="10" dirty="0">
                <a:latin typeface="Calibri Light"/>
                <a:cs typeface="Calibri Light"/>
              </a:rPr>
              <a:t> </a:t>
            </a:r>
            <a:r>
              <a:rPr sz="850" spc="-30" dirty="0">
                <a:latin typeface="Calibri Light"/>
                <a:cs typeface="Calibri Light"/>
              </a:rPr>
              <a:t>not</a:t>
            </a:r>
            <a:r>
              <a:rPr sz="850" spc="-5" dirty="0">
                <a:latin typeface="Calibri Light"/>
                <a:cs typeface="Calibri Light"/>
              </a:rPr>
              <a:t> </a:t>
            </a:r>
            <a:r>
              <a:rPr sz="850" spc="-10" dirty="0">
                <a:latin typeface="Calibri Light"/>
                <a:cs typeface="Calibri Light"/>
              </a:rPr>
              <a:t>specific </a:t>
            </a:r>
            <a:r>
              <a:rPr sz="850" spc="-5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reasons </a:t>
            </a:r>
            <a:r>
              <a:rPr sz="850" spc="-25" dirty="0">
                <a:latin typeface="Calibri Light"/>
                <a:cs typeface="Calibri Light"/>
              </a:rPr>
              <a:t>to </a:t>
            </a:r>
            <a:r>
              <a:rPr sz="850" spc="-15" dirty="0">
                <a:latin typeface="Calibri Light"/>
                <a:cs typeface="Calibri Light"/>
              </a:rPr>
              <a:t>select </a:t>
            </a:r>
            <a:r>
              <a:rPr sz="850" spc="-20" dirty="0">
                <a:latin typeface="Calibri Light"/>
                <a:cs typeface="Calibri Light"/>
              </a:rPr>
              <a:t>a</a:t>
            </a:r>
            <a:r>
              <a:rPr sz="850" spc="-15" dirty="0">
                <a:latin typeface="Calibri Light"/>
                <a:cs typeface="Calibri Light"/>
              </a:rPr>
              <a:t> chain, </a:t>
            </a:r>
            <a:r>
              <a:rPr sz="850" spc="-30" dirty="0">
                <a:latin typeface="Calibri Light"/>
                <a:cs typeface="Calibri Light"/>
              </a:rPr>
              <a:t>but </a:t>
            </a:r>
            <a:r>
              <a:rPr sz="850" spc="-25" dirty="0">
                <a:latin typeface="Calibri Light"/>
                <a:cs typeface="Calibri Light"/>
              </a:rPr>
              <a:t>should </a:t>
            </a:r>
            <a:r>
              <a:rPr sz="850" spc="-180" dirty="0">
                <a:latin typeface="Calibri Light"/>
                <a:cs typeface="Calibri Light"/>
              </a:rPr>
              <a:t> </a:t>
            </a:r>
            <a:r>
              <a:rPr sz="850" spc="-30" dirty="0">
                <a:latin typeface="Calibri Light"/>
                <a:cs typeface="Calibri Light"/>
              </a:rPr>
              <a:t>be</a:t>
            </a:r>
            <a:r>
              <a:rPr sz="850" spc="10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considered</a:t>
            </a:r>
            <a:r>
              <a:rPr sz="850" spc="-5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where</a:t>
            </a:r>
            <a:r>
              <a:rPr sz="850" spc="15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there</a:t>
            </a:r>
            <a:r>
              <a:rPr sz="850" spc="15" dirty="0">
                <a:latin typeface="Calibri Light"/>
                <a:cs typeface="Calibri Light"/>
              </a:rPr>
              <a:t> </a:t>
            </a:r>
            <a:r>
              <a:rPr sz="850" dirty="0">
                <a:latin typeface="Calibri Light"/>
                <a:cs typeface="Calibri Light"/>
              </a:rPr>
              <a:t>is</a:t>
            </a:r>
            <a:r>
              <a:rPr sz="850" spc="-5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a </a:t>
            </a:r>
            <a:r>
              <a:rPr sz="850" spc="-15" dirty="0">
                <a:latin typeface="Calibri Light"/>
                <a:cs typeface="Calibri Light"/>
              </a:rPr>
              <a:t> </a:t>
            </a:r>
            <a:r>
              <a:rPr sz="850" spc="-10" dirty="0">
                <a:latin typeface="Calibri Light"/>
                <a:cs typeface="Calibri Light"/>
              </a:rPr>
              <a:t>gridlock</a:t>
            </a:r>
            <a:r>
              <a:rPr sz="850" dirty="0">
                <a:latin typeface="Calibri Light"/>
                <a:cs typeface="Calibri Light"/>
              </a:rPr>
              <a:t> </a:t>
            </a:r>
            <a:r>
              <a:rPr sz="850" spc="-5" dirty="0">
                <a:latin typeface="Calibri Light"/>
                <a:cs typeface="Calibri Light"/>
              </a:rPr>
              <a:t>in </a:t>
            </a:r>
            <a:r>
              <a:rPr sz="850" spc="-30" dirty="0">
                <a:latin typeface="Calibri Light"/>
                <a:cs typeface="Calibri Light"/>
              </a:rPr>
              <a:t>the</a:t>
            </a:r>
            <a:r>
              <a:rPr sz="850" spc="15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positive</a:t>
            </a:r>
            <a:r>
              <a:rPr sz="850" spc="15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selection </a:t>
            </a:r>
            <a:r>
              <a:rPr sz="850" spc="-10" dirty="0">
                <a:latin typeface="Calibri Light"/>
                <a:cs typeface="Calibri Light"/>
              </a:rPr>
              <a:t> </a:t>
            </a:r>
            <a:r>
              <a:rPr sz="850" spc="-5" dirty="0">
                <a:latin typeface="Calibri Light"/>
                <a:cs typeface="Calibri Light"/>
              </a:rPr>
              <a:t>criteria</a:t>
            </a:r>
            <a:r>
              <a:rPr sz="850" spc="30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outlined</a:t>
            </a:r>
            <a:r>
              <a:rPr sz="850" spc="-5" dirty="0">
                <a:latin typeface="Calibri Light"/>
                <a:cs typeface="Calibri Light"/>
              </a:rPr>
              <a:t> </a:t>
            </a:r>
            <a:r>
              <a:rPr sz="850" spc="-25" dirty="0">
                <a:latin typeface="Calibri Light"/>
                <a:cs typeface="Calibri Light"/>
              </a:rPr>
              <a:t>above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6671" y="2201410"/>
            <a:ext cx="1501775" cy="1201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75" algn="ctr">
              <a:lnSpc>
                <a:spcPct val="113500"/>
              </a:lnSpc>
              <a:spcBef>
                <a:spcPts val="90"/>
              </a:spcBef>
            </a:pPr>
            <a:r>
              <a:rPr sz="850" spc="-20" dirty="0">
                <a:latin typeface="Calibri Light"/>
                <a:cs typeface="Calibri Light"/>
              </a:rPr>
              <a:t>These</a:t>
            </a:r>
            <a:r>
              <a:rPr sz="850" spc="5" dirty="0">
                <a:latin typeface="Calibri Light"/>
                <a:cs typeface="Calibri Light"/>
              </a:rPr>
              <a:t> </a:t>
            </a:r>
            <a:r>
              <a:rPr sz="850" spc="-10" dirty="0">
                <a:solidFill>
                  <a:srgbClr val="FF0000"/>
                </a:solidFill>
                <a:latin typeface="Calibri Light"/>
                <a:cs typeface="Calibri Light"/>
              </a:rPr>
              <a:t>factors</a:t>
            </a:r>
            <a:r>
              <a:rPr sz="850" spc="-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850" spc="-25" dirty="0">
                <a:solidFill>
                  <a:srgbClr val="FF0000"/>
                </a:solidFill>
                <a:latin typeface="Calibri Light"/>
                <a:cs typeface="Calibri Light"/>
              </a:rPr>
              <a:t>must</a:t>
            </a:r>
            <a:r>
              <a:rPr sz="850" spc="-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libri Light"/>
                <a:cs typeface="Calibri Light"/>
              </a:rPr>
              <a:t>be</a:t>
            </a:r>
            <a:r>
              <a:rPr sz="850" spc="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850" spc="-15" dirty="0">
                <a:solidFill>
                  <a:srgbClr val="FF0000"/>
                </a:solidFill>
                <a:latin typeface="Calibri Light"/>
                <a:cs typeface="Calibri Light"/>
              </a:rPr>
              <a:t>weighed</a:t>
            </a:r>
            <a:r>
              <a:rPr sz="850" spc="-1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libri Light"/>
                <a:cs typeface="Calibri Light"/>
              </a:rPr>
              <a:t>up</a:t>
            </a:r>
            <a:r>
              <a:rPr sz="850" spc="-30" dirty="0">
                <a:latin typeface="Calibri Light"/>
                <a:cs typeface="Calibri Light"/>
              </a:rPr>
              <a:t>. </a:t>
            </a:r>
            <a:r>
              <a:rPr sz="850" spc="-180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They</a:t>
            </a:r>
            <a:r>
              <a:rPr sz="850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either</a:t>
            </a:r>
            <a:r>
              <a:rPr sz="850" spc="35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disqualify</a:t>
            </a:r>
            <a:r>
              <a:rPr sz="850" spc="5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a</a:t>
            </a:r>
            <a:r>
              <a:rPr sz="850" spc="35" dirty="0">
                <a:latin typeface="Calibri Light"/>
                <a:cs typeface="Calibri Light"/>
              </a:rPr>
              <a:t> </a:t>
            </a:r>
            <a:r>
              <a:rPr sz="850" spc="-10" dirty="0">
                <a:latin typeface="Calibri Light"/>
                <a:cs typeface="Calibri Light"/>
              </a:rPr>
              <a:t>chain</a:t>
            </a:r>
            <a:r>
              <a:rPr sz="850" spc="-5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from </a:t>
            </a:r>
            <a:r>
              <a:rPr sz="850" spc="-175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inclusion; </a:t>
            </a:r>
            <a:r>
              <a:rPr sz="850" spc="-25" dirty="0">
                <a:latin typeface="Calibri Light"/>
                <a:cs typeface="Calibri Light"/>
              </a:rPr>
              <a:t>or</a:t>
            </a:r>
            <a:r>
              <a:rPr sz="850" spc="-20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require </a:t>
            </a:r>
            <a:r>
              <a:rPr sz="850" spc="-20" dirty="0">
                <a:latin typeface="Calibri Light"/>
                <a:cs typeface="Calibri Light"/>
              </a:rPr>
              <a:t>cautious </a:t>
            </a:r>
            <a:r>
              <a:rPr sz="850" spc="-15" dirty="0">
                <a:latin typeface="Calibri Light"/>
                <a:cs typeface="Calibri Light"/>
              </a:rPr>
              <a:t> progress.</a:t>
            </a:r>
            <a:r>
              <a:rPr sz="850" spc="5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Where</a:t>
            </a:r>
            <a:r>
              <a:rPr sz="850" spc="5" dirty="0">
                <a:latin typeface="Calibri Light"/>
                <a:cs typeface="Calibri Light"/>
              </a:rPr>
              <a:t> </a:t>
            </a:r>
            <a:r>
              <a:rPr sz="850" spc="-25" dirty="0">
                <a:latin typeface="Calibri Light"/>
                <a:cs typeface="Calibri Light"/>
              </a:rPr>
              <a:t>they</a:t>
            </a:r>
            <a:r>
              <a:rPr sz="850" dirty="0">
                <a:latin typeface="Calibri Light"/>
                <a:cs typeface="Calibri Light"/>
              </a:rPr>
              <a:t> </a:t>
            </a:r>
            <a:r>
              <a:rPr sz="850" spc="-5" dirty="0">
                <a:latin typeface="Calibri Light"/>
                <a:cs typeface="Calibri Light"/>
              </a:rPr>
              <a:t>are</a:t>
            </a:r>
            <a:r>
              <a:rPr sz="850" spc="5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included </a:t>
            </a:r>
            <a:r>
              <a:rPr sz="850" spc="-10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workable </a:t>
            </a:r>
            <a:r>
              <a:rPr sz="850" spc="-10" dirty="0">
                <a:latin typeface="Calibri Light"/>
                <a:cs typeface="Calibri Light"/>
              </a:rPr>
              <a:t>strategies </a:t>
            </a:r>
            <a:r>
              <a:rPr sz="850" spc="-20" dirty="0">
                <a:latin typeface="Calibri Light"/>
                <a:cs typeface="Calibri Light"/>
              </a:rPr>
              <a:t>for</a:t>
            </a:r>
            <a:r>
              <a:rPr sz="850" spc="-15" dirty="0">
                <a:latin typeface="Calibri Light"/>
                <a:cs typeface="Calibri Light"/>
              </a:rPr>
              <a:t> </a:t>
            </a:r>
            <a:r>
              <a:rPr sz="850" spc="-10" dirty="0">
                <a:latin typeface="Calibri Light"/>
                <a:cs typeface="Calibri Light"/>
              </a:rPr>
              <a:t>mitigating </a:t>
            </a:r>
            <a:r>
              <a:rPr sz="850" spc="-5" dirty="0">
                <a:latin typeface="Calibri Light"/>
                <a:cs typeface="Calibri Light"/>
              </a:rPr>
              <a:t> </a:t>
            </a:r>
            <a:r>
              <a:rPr sz="850" spc="-25" dirty="0">
                <a:latin typeface="Calibri Light"/>
                <a:cs typeface="Calibri Light"/>
              </a:rPr>
              <a:t>these</a:t>
            </a:r>
            <a:r>
              <a:rPr sz="850" spc="5" dirty="0">
                <a:latin typeface="Calibri Light"/>
                <a:cs typeface="Calibri Light"/>
              </a:rPr>
              <a:t> </a:t>
            </a:r>
            <a:r>
              <a:rPr sz="850" spc="-10" dirty="0">
                <a:latin typeface="Calibri Light"/>
                <a:cs typeface="Calibri Light"/>
              </a:rPr>
              <a:t>risks</a:t>
            </a:r>
            <a:r>
              <a:rPr sz="850" dirty="0">
                <a:latin typeface="Calibri Light"/>
                <a:cs typeface="Calibri Light"/>
              </a:rPr>
              <a:t> </a:t>
            </a:r>
            <a:r>
              <a:rPr sz="850" spc="-25" dirty="0">
                <a:latin typeface="Calibri Light"/>
                <a:cs typeface="Calibri Light"/>
              </a:rPr>
              <a:t>must</a:t>
            </a:r>
            <a:r>
              <a:rPr sz="850" spc="-10" dirty="0">
                <a:latin typeface="Calibri Light"/>
                <a:cs typeface="Calibri Light"/>
              </a:rPr>
              <a:t> </a:t>
            </a:r>
            <a:r>
              <a:rPr sz="850" spc="-30" dirty="0">
                <a:latin typeface="Calibri Light"/>
                <a:cs typeface="Calibri Light"/>
              </a:rPr>
              <a:t>be</a:t>
            </a:r>
            <a:r>
              <a:rPr sz="850" spc="10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considered</a:t>
            </a:r>
            <a:r>
              <a:rPr sz="850" spc="-10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and </a:t>
            </a:r>
            <a:r>
              <a:rPr sz="850" spc="-180" dirty="0">
                <a:latin typeface="Calibri Light"/>
                <a:cs typeface="Calibri Light"/>
              </a:rPr>
              <a:t> </a:t>
            </a:r>
            <a:r>
              <a:rPr sz="850" spc="-20" dirty="0">
                <a:latin typeface="Calibri Light"/>
                <a:cs typeface="Calibri Light"/>
              </a:rPr>
              <a:t>included</a:t>
            </a:r>
            <a:r>
              <a:rPr sz="850" spc="-10" dirty="0">
                <a:latin typeface="Calibri Light"/>
                <a:cs typeface="Calibri Light"/>
              </a:rPr>
              <a:t> </a:t>
            </a:r>
            <a:r>
              <a:rPr sz="850" spc="-5" dirty="0">
                <a:latin typeface="Calibri Light"/>
                <a:cs typeface="Calibri Light"/>
              </a:rPr>
              <a:t>in </a:t>
            </a:r>
            <a:r>
              <a:rPr sz="850" spc="-30" dirty="0">
                <a:latin typeface="Calibri Light"/>
                <a:cs typeface="Calibri Light"/>
              </a:rPr>
              <a:t>the</a:t>
            </a:r>
            <a:r>
              <a:rPr sz="850" spc="15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selected</a:t>
            </a:r>
            <a:r>
              <a:rPr sz="850" spc="-5" dirty="0">
                <a:latin typeface="Calibri Light"/>
                <a:cs typeface="Calibri Light"/>
              </a:rPr>
              <a:t> </a:t>
            </a:r>
            <a:r>
              <a:rPr sz="850" spc="-25" dirty="0">
                <a:latin typeface="Calibri Light"/>
                <a:cs typeface="Calibri Light"/>
              </a:rPr>
              <a:t>business </a:t>
            </a:r>
            <a:r>
              <a:rPr sz="850" spc="-20" dirty="0">
                <a:latin typeface="Calibri Light"/>
                <a:cs typeface="Calibri Light"/>
              </a:rPr>
              <a:t> </a:t>
            </a:r>
            <a:r>
              <a:rPr sz="850" spc="-15" dirty="0">
                <a:latin typeface="Calibri Light"/>
                <a:cs typeface="Calibri Light"/>
              </a:rPr>
              <a:t>cases.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99999" y="3823628"/>
            <a:ext cx="115443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Positive</a:t>
            </a: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Halo</a:t>
            </a:r>
            <a:r>
              <a:rPr sz="1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effects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37456" y="1676400"/>
            <a:ext cx="11278870" cy="4343400"/>
            <a:chOff x="337456" y="1676400"/>
            <a:chExt cx="11278870" cy="4343400"/>
          </a:xfrm>
        </p:grpSpPr>
        <p:sp>
          <p:nvSpPr>
            <p:cNvPr id="32" name="object 32"/>
            <p:cNvSpPr/>
            <p:nvPr/>
          </p:nvSpPr>
          <p:spPr>
            <a:xfrm>
              <a:off x="337451" y="1676399"/>
              <a:ext cx="2466340" cy="102870"/>
            </a:xfrm>
            <a:custGeom>
              <a:avLst/>
              <a:gdLst/>
              <a:ahLst/>
              <a:cxnLst/>
              <a:rect l="l" t="t" r="r" b="b"/>
              <a:pathLst>
                <a:path w="2466340" h="102869">
                  <a:moveTo>
                    <a:pt x="1570431" y="95415"/>
                  </a:moveTo>
                  <a:lnTo>
                    <a:pt x="0" y="95415"/>
                  </a:lnTo>
                  <a:lnTo>
                    <a:pt x="0" y="102412"/>
                  </a:lnTo>
                  <a:lnTo>
                    <a:pt x="1570431" y="102412"/>
                  </a:lnTo>
                  <a:lnTo>
                    <a:pt x="1570431" y="95415"/>
                  </a:lnTo>
                  <a:close/>
                </a:path>
                <a:path w="2466340" h="102869">
                  <a:moveTo>
                    <a:pt x="1576920" y="0"/>
                  </a:moveTo>
                  <a:lnTo>
                    <a:pt x="1570443" y="0"/>
                  </a:lnTo>
                  <a:lnTo>
                    <a:pt x="1570443" y="95415"/>
                  </a:lnTo>
                  <a:lnTo>
                    <a:pt x="1576920" y="95415"/>
                  </a:lnTo>
                  <a:lnTo>
                    <a:pt x="1576920" y="0"/>
                  </a:lnTo>
                  <a:close/>
                </a:path>
                <a:path w="2466340" h="102869">
                  <a:moveTo>
                    <a:pt x="2465959" y="0"/>
                  </a:moveTo>
                  <a:lnTo>
                    <a:pt x="2459482" y="0"/>
                  </a:lnTo>
                  <a:lnTo>
                    <a:pt x="2459482" y="95415"/>
                  </a:lnTo>
                  <a:lnTo>
                    <a:pt x="2465959" y="95415"/>
                  </a:lnTo>
                  <a:lnTo>
                    <a:pt x="246595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609526" y="1676400"/>
              <a:ext cx="6985" cy="102870"/>
            </a:xfrm>
            <a:custGeom>
              <a:avLst/>
              <a:gdLst/>
              <a:ahLst/>
              <a:cxnLst/>
              <a:rect l="l" t="t" r="r" b="b"/>
              <a:pathLst>
                <a:path w="6984" h="102869">
                  <a:moveTo>
                    <a:pt x="0" y="102412"/>
                  </a:moveTo>
                  <a:lnTo>
                    <a:pt x="6489" y="102412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102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7456" y="1939771"/>
              <a:ext cx="1570990" cy="7620"/>
            </a:xfrm>
            <a:custGeom>
              <a:avLst/>
              <a:gdLst/>
              <a:ahLst/>
              <a:cxnLst/>
              <a:rect l="l" t="t" r="r" b="b"/>
              <a:pathLst>
                <a:path w="1570989" h="7619">
                  <a:moveTo>
                    <a:pt x="1570431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1570431" y="6998"/>
                  </a:lnTo>
                  <a:lnTo>
                    <a:pt x="1570431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4385" y="1932774"/>
              <a:ext cx="4996815" cy="21590"/>
            </a:xfrm>
            <a:custGeom>
              <a:avLst/>
              <a:gdLst/>
              <a:ahLst/>
              <a:cxnLst/>
              <a:rect l="l" t="t" r="r" b="b"/>
              <a:pathLst>
                <a:path w="4996815" h="21589">
                  <a:moveTo>
                    <a:pt x="882535" y="13995"/>
                  </a:moveTo>
                  <a:lnTo>
                    <a:pt x="876058" y="13995"/>
                  </a:lnTo>
                  <a:lnTo>
                    <a:pt x="0" y="13995"/>
                  </a:lnTo>
                  <a:lnTo>
                    <a:pt x="0" y="20993"/>
                  </a:lnTo>
                  <a:lnTo>
                    <a:pt x="876058" y="20993"/>
                  </a:lnTo>
                  <a:lnTo>
                    <a:pt x="882535" y="20993"/>
                  </a:lnTo>
                  <a:lnTo>
                    <a:pt x="882535" y="13995"/>
                  </a:lnTo>
                  <a:close/>
                </a:path>
                <a:path w="4996815" h="21589">
                  <a:moveTo>
                    <a:pt x="895515" y="13995"/>
                  </a:moveTo>
                  <a:lnTo>
                    <a:pt x="889038" y="13995"/>
                  </a:lnTo>
                  <a:lnTo>
                    <a:pt x="889038" y="20993"/>
                  </a:lnTo>
                  <a:lnTo>
                    <a:pt x="895515" y="20993"/>
                  </a:lnTo>
                  <a:lnTo>
                    <a:pt x="895515" y="13995"/>
                  </a:lnTo>
                  <a:close/>
                </a:path>
                <a:path w="4996815" h="21589">
                  <a:moveTo>
                    <a:pt x="895515" y="0"/>
                  </a:moveTo>
                  <a:lnTo>
                    <a:pt x="876058" y="0"/>
                  </a:lnTo>
                  <a:lnTo>
                    <a:pt x="0" y="0"/>
                  </a:lnTo>
                  <a:lnTo>
                    <a:pt x="0" y="6997"/>
                  </a:lnTo>
                  <a:lnTo>
                    <a:pt x="876058" y="6997"/>
                  </a:lnTo>
                  <a:lnTo>
                    <a:pt x="895515" y="6997"/>
                  </a:lnTo>
                  <a:lnTo>
                    <a:pt x="895515" y="0"/>
                  </a:lnTo>
                  <a:close/>
                </a:path>
                <a:path w="4996815" h="21589">
                  <a:moveTo>
                    <a:pt x="4795634" y="13995"/>
                  </a:moveTo>
                  <a:lnTo>
                    <a:pt x="895527" y="13995"/>
                  </a:lnTo>
                  <a:lnTo>
                    <a:pt x="895527" y="20993"/>
                  </a:lnTo>
                  <a:lnTo>
                    <a:pt x="4795634" y="20993"/>
                  </a:lnTo>
                  <a:lnTo>
                    <a:pt x="4795634" y="13995"/>
                  </a:lnTo>
                  <a:close/>
                </a:path>
                <a:path w="4996815" h="21589">
                  <a:moveTo>
                    <a:pt x="4795634" y="0"/>
                  </a:moveTo>
                  <a:lnTo>
                    <a:pt x="895527" y="0"/>
                  </a:lnTo>
                  <a:lnTo>
                    <a:pt x="895527" y="6997"/>
                  </a:lnTo>
                  <a:lnTo>
                    <a:pt x="4795634" y="6997"/>
                  </a:lnTo>
                  <a:lnTo>
                    <a:pt x="4795634" y="0"/>
                  </a:lnTo>
                  <a:close/>
                </a:path>
                <a:path w="4996815" h="21589">
                  <a:moveTo>
                    <a:pt x="4802136" y="13995"/>
                  </a:moveTo>
                  <a:lnTo>
                    <a:pt x="4795659" y="13995"/>
                  </a:lnTo>
                  <a:lnTo>
                    <a:pt x="4795659" y="20993"/>
                  </a:lnTo>
                  <a:lnTo>
                    <a:pt x="4802136" y="20993"/>
                  </a:lnTo>
                  <a:lnTo>
                    <a:pt x="4802136" y="13995"/>
                  </a:lnTo>
                  <a:close/>
                </a:path>
                <a:path w="4996815" h="21589">
                  <a:moveTo>
                    <a:pt x="4815116" y="13995"/>
                  </a:moveTo>
                  <a:lnTo>
                    <a:pt x="4808639" y="13995"/>
                  </a:lnTo>
                  <a:lnTo>
                    <a:pt x="4808639" y="20993"/>
                  </a:lnTo>
                  <a:lnTo>
                    <a:pt x="4815116" y="20993"/>
                  </a:lnTo>
                  <a:lnTo>
                    <a:pt x="4815116" y="13995"/>
                  </a:lnTo>
                  <a:close/>
                </a:path>
                <a:path w="4996815" h="21589">
                  <a:moveTo>
                    <a:pt x="4815116" y="0"/>
                  </a:moveTo>
                  <a:lnTo>
                    <a:pt x="4795659" y="0"/>
                  </a:lnTo>
                  <a:lnTo>
                    <a:pt x="4795659" y="6997"/>
                  </a:lnTo>
                  <a:lnTo>
                    <a:pt x="4815116" y="6997"/>
                  </a:lnTo>
                  <a:lnTo>
                    <a:pt x="4815116" y="0"/>
                  </a:lnTo>
                  <a:close/>
                </a:path>
                <a:path w="4996815" h="21589">
                  <a:moveTo>
                    <a:pt x="4983835" y="13995"/>
                  </a:moveTo>
                  <a:lnTo>
                    <a:pt x="4977358" y="13995"/>
                  </a:lnTo>
                  <a:lnTo>
                    <a:pt x="4815129" y="13995"/>
                  </a:lnTo>
                  <a:lnTo>
                    <a:pt x="4815129" y="20993"/>
                  </a:lnTo>
                  <a:lnTo>
                    <a:pt x="4977358" y="20993"/>
                  </a:lnTo>
                  <a:lnTo>
                    <a:pt x="4983835" y="20993"/>
                  </a:lnTo>
                  <a:lnTo>
                    <a:pt x="4983835" y="13995"/>
                  </a:lnTo>
                  <a:close/>
                </a:path>
                <a:path w="4996815" h="21589">
                  <a:moveTo>
                    <a:pt x="4996815" y="13995"/>
                  </a:moveTo>
                  <a:lnTo>
                    <a:pt x="4990338" y="13995"/>
                  </a:lnTo>
                  <a:lnTo>
                    <a:pt x="4990338" y="20993"/>
                  </a:lnTo>
                  <a:lnTo>
                    <a:pt x="4996815" y="20993"/>
                  </a:lnTo>
                  <a:lnTo>
                    <a:pt x="4996815" y="13995"/>
                  </a:lnTo>
                  <a:close/>
                </a:path>
                <a:path w="4996815" h="21589">
                  <a:moveTo>
                    <a:pt x="4996815" y="0"/>
                  </a:moveTo>
                  <a:lnTo>
                    <a:pt x="4977358" y="0"/>
                  </a:lnTo>
                  <a:lnTo>
                    <a:pt x="4815129" y="0"/>
                  </a:lnTo>
                  <a:lnTo>
                    <a:pt x="4815129" y="6997"/>
                  </a:lnTo>
                  <a:lnTo>
                    <a:pt x="4977358" y="6997"/>
                  </a:lnTo>
                  <a:lnTo>
                    <a:pt x="4996815" y="6997"/>
                  </a:lnTo>
                  <a:lnTo>
                    <a:pt x="4996815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7456" y="2569628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489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6489" y="699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90444" y="1946770"/>
              <a:ext cx="3926204" cy="636905"/>
            </a:xfrm>
            <a:custGeom>
              <a:avLst/>
              <a:gdLst/>
              <a:ahLst/>
              <a:cxnLst/>
              <a:rect l="l" t="t" r="r" b="b"/>
              <a:pathLst>
                <a:path w="3926204" h="636905">
                  <a:moveTo>
                    <a:pt x="6477" y="0"/>
                  </a:moveTo>
                  <a:lnTo>
                    <a:pt x="0" y="0"/>
                  </a:lnTo>
                  <a:lnTo>
                    <a:pt x="0" y="6997"/>
                  </a:lnTo>
                  <a:lnTo>
                    <a:pt x="6477" y="6997"/>
                  </a:lnTo>
                  <a:lnTo>
                    <a:pt x="6477" y="0"/>
                  </a:lnTo>
                  <a:close/>
                </a:path>
                <a:path w="3926204" h="636905">
                  <a:moveTo>
                    <a:pt x="19456" y="629856"/>
                  </a:moveTo>
                  <a:lnTo>
                    <a:pt x="12979" y="629856"/>
                  </a:lnTo>
                  <a:lnTo>
                    <a:pt x="12979" y="636854"/>
                  </a:lnTo>
                  <a:lnTo>
                    <a:pt x="19456" y="636854"/>
                  </a:lnTo>
                  <a:lnTo>
                    <a:pt x="19456" y="629856"/>
                  </a:lnTo>
                  <a:close/>
                </a:path>
                <a:path w="3926204" h="636905">
                  <a:moveTo>
                    <a:pt x="19456" y="615861"/>
                  </a:moveTo>
                  <a:lnTo>
                    <a:pt x="12979" y="615861"/>
                  </a:lnTo>
                  <a:lnTo>
                    <a:pt x="12979" y="622858"/>
                  </a:lnTo>
                  <a:lnTo>
                    <a:pt x="19456" y="622858"/>
                  </a:lnTo>
                  <a:lnTo>
                    <a:pt x="19456" y="615861"/>
                  </a:lnTo>
                  <a:close/>
                </a:path>
                <a:path w="3926204" h="636905">
                  <a:moveTo>
                    <a:pt x="19456" y="0"/>
                  </a:moveTo>
                  <a:lnTo>
                    <a:pt x="12979" y="0"/>
                  </a:lnTo>
                  <a:lnTo>
                    <a:pt x="12979" y="6997"/>
                  </a:lnTo>
                  <a:lnTo>
                    <a:pt x="19456" y="6997"/>
                  </a:lnTo>
                  <a:lnTo>
                    <a:pt x="19456" y="0"/>
                  </a:lnTo>
                  <a:close/>
                </a:path>
                <a:path w="3926204" h="636905">
                  <a:moveTo>
                    <a:pt x="3926078" y="629856"/>
                  </a:moveTo>
                  <a:lnTo>
                    <a:pt x="3919601" y="629856"/>
                  </a:lnTo>
                  <a:lnTo>
                    <a:pt x="3919601" y="636854"/>
                  </a:lnTo>
                  <a:lnTo>
                    <a:pt x="3926078" y="636854"/>
                  </a:lnTo>
                  <a:lnTo>
                    <a:pt x="3926078" y="629856"/>
                  </a:lnTo>
                  <a:close/>
                </a:path>
                <a:path w="3926204" h="636905">
                  <a:moveTo>
                    <a:pt x="3926078" y="615861"/>
                  </a:moveTo>
                  <a:lnTo>
                    <a:pt x="3919601" y="615861"/>
                  </a:lnTo>
                  <a:lnTo>
                    <a:pt x="3919601" y="622858"/>
                  </a:lnTo>
                  <a:lnTo>
                    <a:pt x="3926078" y="622858"/>
                  </a:lnTo>
                  <a:lnTo>
                    <a:pt x="3926078" y="615861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16534" y="1676400"/>
              <a:ext cx="6985" cy="95885"/>
            </a:xfrm>
            <a:custGeom>
              <a:avLst/>
              <a:gdLst/>
              <a:ahLst/>
              <a:cxnLst/>
              <a:rect l="l" t="t" r="r" b="b"/>
              <a:pathLst>
                <a:path w="6984" h="95885">
                  <a:moveTo>
                    <a:pt x="0" y="95415"/>
                  </a:moveTo>
                  <a:lnTo>
                    <a:pt x="6489" y="95415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95415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09913" y="1946770"/>
              <a:ext cx="8799830" cy="636905"/>
            </a:xfrm>
            <a:custGeom>
              <a:avLst/>
              <a:gdLst/>
              <a:ahLst/>
              <a:cxnLst/>
              <a:rect l="l" t="t" r="r" b="b"/>
              <a:pathLst>
                <a:path w="8799830" h="636905">
                  <a:moveTo>
                    <a:pt x="3900106" y="629856"/>
                  </a:moveTo>
                  <a:lnTo>
                    <a:pt x="0" y="629856"/>
                  </a:lnTo>
                  <a:lnTo>
                    <a:pt x="0" y="636854"/>
                  </a:lnTo>
                  <a:lnTo>
                    <a:pt x="3900106" y="636854"/>
                  </a:lnTo>
                  <a:lnTo>
                    <a:pt x="3900106" y="629856"/>
                  </a:lnTo>
                  <a:close/>
                </a:path>
                <a:path w="8799830" h="636905">
                  <a:moveTo>
                    <a:pt x="3900106" y="615861"/>
                  </a:moveTo>
                  <a:lnTo>
                    <a:pt x="0" y="615861"/>
                  </a:lnTo>
                  <a:lnTo>
                    <a:pt x="0" y="622858"/>
                  </a:lnTo>
                  <a:lnTo>
                    <a:pt x="3900106" y="622858"/>
                  </a:lnTo>
                  <a:lnTo>
                    <a:pt x="3900106" y="615861"/>
                  </a:lnTo>
                  <a:close/>
                </a:path>
                <a:path w="8799830" h="636905">
                  <a:moveTo>
                    <a:pt x="3906609" y="615861"/>
                  </a:moveTo>
                  <a:lnTo>
                    <a:pt x="3900132" y="615861"/>
                  </a:lnTo>
                  <a:lnTo>
                    <a:pt x="3900132" y="622858"/>
                  </a:lnTo>
                  <a:lnTo>
                    <a:pt x="3906609" y="622858"/>
                  </a:lnTo>
                  <a:lnTo>
                    <a:pt x="3906609" y="615861"/>
                  </a:lnTo>
                  <a:close/>
                </a:path>
                <a:path w="8799830" h="636905">
                  <a:moveTo>
                    <a:pt x="3906609" y="0"/>
                  </a:moveTo>
                  <a:lnTo>
                    <a:pt x="3900132" y="0"/>
                  </a:lnTo>
                  <a:lnTo>
                    <a:pt x="3900132" y="6997"/>
                  </a:lnTo>
                  <a:lnTo>
                    <a:pt x="3906609" y="6997"/>
                  </a:lnTo>
                  <a:lnTo>
                    <a:pt x="3906609" y="0"/>
                  </a:lnTo>
                  <a:close/>
                </a:path>
                <a:path w="8799830" h="636905">
                  <a:moveTo>
                    <a:pt x="3919588" y="629856"/>
                  </a:moveTo>
                  <a:lnTo>
                    <a:pt x="3913111" y="629856"/>
                  </a:lnTo>
                  <a:lnTo>
                    <a:pt x="3913111" y="636854"/>
                  </a:lnTo>
                  <a:lnTo>
                    <a:pt x="3919588" y="636854"/>
                  </a:lnTo>
                  <a:lnTo>
                    <a:pt x="3919588" y="629856"/>
                  </a:lnTo>
                  <a:close/>
                </a:path>
                <a:path w="8799830" h="636905">
                  <a:moveTo>
                    <a:pt x="3919588" y="615861"/>
                  </a:moveTo>
                  <a:lnTo>
                    <a:pt x="3913111" y="615861"/>
                  </a:lnTo>
                  <a:lnTo>
                    <a:pt x="3913111" y="622858"/>
                  </a:lnTo>
                  <a:lnTo>
                    <a:pt x="3919588" y="622858"/>
                  </a:lnTo>
                  <a:lnTo>
                    <a:pt x="3919588" y="615861"/>
                  </a:lnTo>
                  <a:close/>
                </a:path>
                <a:path w="8799830" h="636905">
                  <a:moveTo>
                    <a:pt x="3919588" y="0"/>
                  </a:moveTo>
                  <a:lnTo>
                    <a:pt x="3913111" y="0"/>
                  </a:lnTo>
                  <a:lnTo>
                    <a:pt x="3913111" y="6997"/>
                  </a:lnTo>
                  <a:lnTo>
                    <a:pt x="3919588" y="6997"/>
                  </a:lnTo>
                  <a:lnTo>
                    <a:pt x="3919588" y="0"/>
                  </a:lnTo>
                  <a:close/>
                </a:path>
                <a:path w="8799830" h="636905">
                  <a:moveTo>
                    <a:pt x="4088307" y="629856"/>
                  </a:moveTo>
                  <a:lnTo>
                    <a:pt x="4081830" y="629856"/>
                  </a:lnTo>
                  <a:lnTo>
                    <a:pt x="3919601" y="629856"/>
                  </a:lnTo>
                  <a:lnTo>
                    <a:pt x="3919601" y="636854"/>
                  </a:lnTo>
                  <a:lnTo>
                    <a:pt x="4081830" y="636854"/>
                  </a:lnTo>
                  <a:lnTo>
                    <a:pt x="4088307" y="636854"/>
                  </a:lnTo>
                  <a:lnTo>
                    <a:pt x="4088307" y="629856"/>
                  </a:lnTo>
                  <a:close/>
                </a:path>
                <a:path w="8799830" h="636905">
                  <a:moveTo>
                    <a:pt x="4088307" y="615861"/>
                  </a:moveTo>
                  <a:lnTo>
                    <a:pt x="4081830" y="615861"/>
                  </a:lnTo>
                  <a:lnTo>
                    <a:pt x="3919601" y="615861"/>
                  </a:lnTo>
                  <a:lnTo>
                    <a:pt x="3919601" y="622858"/>
                  </a:lnTo>
                  <a:lnTo>
                    <a:pt x="4081830" y="622858"/>
                  </a:lnTo>
                  <a:lnTo>
                    <a:pt x="4088307" y="622858"/>
                  </a:lnTo>
                  <a:lnTo>
                    <a:pt x="4088307" y="615861"/>
                  </a:lnTo>
                  <a:close/>
                </a:path>
                <a:path w="8799830" h="636905">
                  <a:moveTo>
                    <a:pt x="4088307" y="0"/>
                  </a:moveTo>
                  <a:lnTo>
                    <a:pt x="4081830" y="0"/>
                  </a:lnTo>
                  <a:lnTo>
                    <a:pt x="4081830" y="6997"/>
                  </a:lnTo>
                  <a:lnTo>
                    <a:pt x="4088307" y="6997"/>
                  </a:lnTo>
                  <a:lnTo>
                    <a:pt x="4088307" y="0"/>
                  </a:lnTo>
                  <a:close/>
                </a:path>
                <a:path w="8799830" h="636905">
                  <a:moveTo>
                    <a:pt x="4101287" y="629856"/>
                  </a:moveTo>
                  <a:lnTo>
                    <a:pt x="4094810" y="629856"/>
                  </a:lnTo>
                  <a:lnTo>
                    <a:pt x="4094810" y="636854"/>
                  </a:lnTo>
                  <a:lnTo>
                    <a:pt x="4101287" y="636854"/>
                  </a:lnTo>
                  <a:lnTo>
                    <a:pt x="4101287" y="629856"/>
                  </a:lnTo>
                  <a:close/>
                </a:path>
                <a:path w="8799830" h="636905">
                  <a:moveTo>
                    <a:pt x="4101287" y="615861"/>
                  </a:moveTo>
                  <a:lnTo>
                    <a:pt x="4094810" y="615861"/>
                  </a:lnTo>
                  <a:lnTo>
                    <a:pt x="4094810" y="622858"/>
                  </a:lnTo>
                  <a:lnTo>
                    <a:pt x="4101287" y="622858"/>
                  </a:lnTo>
                  <a:lnTo>
                    <a:pt x="4101287" y="615861"/>
                  </a:lnTo>
                  <a:close/>
                </a:path>
                <a:path w="8799830" h="636905">
                  <a:moveTo>
                    <a:pt x="4101287" y="0"/>
                  </a:moveTo>
                  <a:lnTo>
                    <a:pt x="4094810" y="0"/>
                  </a:lnTo>
                  <a:lnTo>
                    <a:pt x="4094810" y="6997"/>
                  </a:lnTo>
                  <a:lnTo>
                    <a:pt x="4101287" y="6997"/>
                  </a:lnTo>
                  <a:lnTo>
                    <a:pt x="4101287" y="0"/>
                  </a:lnTo>
                  <a:close/>
                </a:path>
                <a:path w="8799830" h="636905">
                  <a:moveTo>
                    <a:pt x="8799601" y="615861"/>
                  </a:moveTo>
                  <a:lnTo>
                    <a:pt x="8793124" y="615861"/>
                  </a:lnTo>
                  <a:lnTo>
                    <a:pt x="8793124" y="622858"/>
                  </a:lnTo>
                  <a:lnTo>
                    <a:pt x="8799601" y="622858"/>
                  </a:lnTo>
                  <a:lnTo>
                    <a:pt x="8799601" y="615861"/>
                  </a:lnTo>
                  <a:close/>
                </a:path>
                <a:path w="8799830" h="636905">
                  <a:moveTo>
                    <a:pt x="8799601" y="0"/>
                  </a:moveTo>
                  <a:lnTo>
                    <a:pt x="8793124" y="0"/>
                  </a:lnTo>
                  <a:lnTo>
                    <a:pt x="8793124" y="6997"/>
                  </a:lnTo>
                  <a:lnTo>
                    <a:pt x="8799601" y="6997"/>
                  </a:lnTo>
                  <a:lnTo>
                    <a:pt x="8799601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7456" y="304551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489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6489" y="699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90444" y="1953780"/>
              <a:ext cx="8819515" cy="1106170"/>
            </a:xfrm>
            <a:custGeom>
              <a:avLst/>
              <a:gdLst/>
              <a:ahLst/>
              <a:cxnLst/>
              <a:rect l="l" t="t" r="r" b="b"/>
              <a:pathLst>
                <a:path w="8819515" h="1106170">
                  <a:moveTo>
                    <a:pt x="6477" y="0"/>
                  </a:moveTo>
                  <a:lnTo>
                    <a:pt x="0" y="0"/>
                  </a:lnTo>
                  <a:lnTo>
                    <a:pt x="0" y="608850"/>
                  </a:lnTo>
                  <a:lnTo>
                    <a:pt x="0" y="629843"/>
                  </a:lnTo>
                  <a:lnTo>
                    <a:pt x="6477" y="629843"/>
                  </a:lnTo>
                  <a:lnTo>
                    <a:pt x="6477" y="608850"/>
                  </a:lnTo>
                  <a:lnTo>
                    <a:pt x="6477" y="0"/>
                  </a:lnTo>
                  <a:close/>
                </a:path>
                <a:path w="8819515" h="1106170">
                  <a:moveTo>
                    <a:pt x="19456" y="1098727"/>
                  </a:moveTo>
                  <a:lnTo>
                    <a:pt x="12979" y="1098727"/>
                  </a:lnTo>
                  <a:lnTo>
                    <a:pt x="12979" y="1105725"/>
                  </a:lnTo>
                  <a:lnTo>
                    <a:pt x="19456" y="1105725"/>
                  </a:lnTo>
                  <a:lnTo>
                    <a:pt x="19456" y="1098727"/>
                  </a:lnTo>
                  <a:close/>
                </a:path>
                <a:path w="8819515" h="1106170">
                  <a:moveTo>
                    <a:pt x="19456" y="1084732"/>
                  </a:moveTo>
                  <a:lnTo>
                    <a:pt x="12979" y="1084732"/>
                  </a:lnTo>
                  <a:lnTo>
                    <a:pt x="12979" y="1091730"/>
                  </a:lnTo>
                  <a:lnTo>
                    <a:pt x="19456" y="1091730"/>
                  </a:lnTo>
                  <a:lnTo>
                    <a:pt x="19456" y="1084732"/>
                  </a:lnTo>
                  <a:close/>
                </a:path>
                <a:path w="8819515" h="1106170">
                  <a:moveTo>
                    <a:pt x="19456" y="622846"/>
                  </a:moveTo>
                  <a:lnTo>
                    <a:pt x="12979" y="622846"/>
                  </a:lnTo>
                  <a:lnTo>
                    <a:pt x="12979" y="629843"/>
                  </a:lnTo>
                  <a:lnTo>
                    <a:pt x="19456" y="629843"/>
                  </a:lnTo>
                  <a:lnTo>
                    <a:pt x="19456" y="622846"/>
                  </a:lnTo>
                  <a:close/>
                </a:path>
                <a:path w="8819515" h="1106170">
                  <a:moveTo>
                    <a:pt x="19456" y="0"/>
                  </a:moveTo>
                  <a:lnTo>
                    <a:pt x="12979" y="0"/>
                  </a:lnTo>
                  <a:lnTo>
                    <a:pt x="12979" y="608850"/>
                  </a:lnTo>
                  <a:lnTo>
                    <a:pt x="19456" y="608850"/>
                  </a:lnTo>
                  <a:lnTo>
                    <a:pt x="19456" y="0"/>
                  </a:lnTo>
                  <a:close/>
                </a:path>
                <a:path w="8819515" h="1106170">
                  <a:moveTo>
                    <a:pt x="3919575" y="1098727"/>
                  </a:moveTo>
                  <a:lnTo>
                    <a:pt x="19469" y="1098727"/>
                  </a:lnTo>
                  <a:lnTo>
                    <a:pt x="19469" y="1105725"/>
                  </a:lnTo>
                  <a:lnTo>
                    <a:pt x="3919575" y="1105725"/>
                  </a:lnTo>
                  <a:lnTo>
                    <a:pt x="3919575" y="1098727"/>
                  </a:lnTo>
                  <a:close/>
                </a:path>
                <a:path w="8819515" h="1106170">
                  <a:moveTo>
                    <a:pt x="3919575" y="1084732"/>
                  </a:moveTo>
                  <a:lnTo>
                    <a:pt x="19469" y="1084732"/>
                  </a:lnTo>
                  <a:lnTo>
                    <a:pt x="19469" y="1091730"/>
                  </a:lnTo>
                  <a:lnTo>
                    <a:pt x="3919575" y="1091730"/>
                  </a:lnTo>
                  <a:lnTo>
                    <a:pt x="3919575" y="1084732"/>
                  </a:lnTo>
                  <a:close/>
                </a:path>
                <a:path w="8819515" h="1106170">
                  <a:moveTo>
                    <a:pt x="3926078" y="1098727"/>
                  </a:moveTo>
                  <a:lnTo>
                    <a:pt x="3919601" y="1098727"/>
                  </a:lnTo>
                  <a:lnTo>
                    <a:pt x="3919601" y="1105725"/>
                  </a:lnTo>
                  <a:lnTo>
                    <a:pt x="3926078" y="1105725"/>
                  </a:lnTo>
                  <a:lnTo>
                    <a:pt x="3926078" y="1098727"/>
                  </a:lnTo>
                  <a:close/>
                </a:path>
                <a:path w="8819515" h="1106170">
                  <a:moveTo>
                    <a:pt x="3926078" y="1084732"/>
                  </a:moveTo>
                  <a:lnTo>
                    <a:pt x="3919601" y="1084732"/>
                  </a:lnTo>
                  <a:lnTo>
                    <a:pt x="3919601" y="1091730"/>
                  </a:lnTo>
                  <a:lnTo>
                    <a:pt x="3926078" y="1091730"/>
                  </a:lnTo>
                  <a:lnTo>
                    <a:pt x="3926078" y="1084732"/>
                  </a:lnTo>
                  <a:close/>
                </a:path>
                <a:path w="8819515" h="1106170">
                  <a:moveTo>
                    <a:pt x="3926078" y="622846"/>
                  </a:moveTo>
                  <a:lnTo>
                    <a:pt x="3919601" y="622846"/>
                  </a:lnTo>
                  <a:lnTo>
                    <a:pt x="3919601" y="629843"/>
                  </a:lnTo>
                  <a:lnTo>
                    <a:pt x="3926078" y="629843"/>
                  </a:lnTo>
                  <a:lnTo>
                    <a:pt x="3926078" y="622846"/>
                  </a:lnTo>
                  <a:close/>
                </a:path>
                <a:path w="8819515" h="1106170">
                  <a:moveTo>
                    <a:pt x="3926078" y="0"/>
                  </a:moveTo>
                  <a:lnTo>
                    <a:pt x="3919601" y="0"/>
                  </a:lnTo>
                  <a:lnTo>
                    <a:pt x="3919601" y="608850"/>
                  </a:lnTo>
                  <a:lnTo>
                    <a:pt x="3926078" y="608850"/>
                  </a:lnTo>
                  <a:lnTo>
                    <a:pt x="3926078" y="0"/>
                  </a:lnTo>
                  <a:close/>
                </a:path>
                <a:path w="8819515" h="1106170">
                  <a:moveTo>
                    <a:pt x="3939057" y="1098727"/>
                  </a:moveTo>
                  <a:lnTo>
                    <a:pt x="3932580" y="1098727"/>
                  </a:lnTo>
                  <a:lnTo>
                    <a:pt x="3932580" y="1105725"/>
                  </a:lnTo>
                  <a:lnTo>
                    <a:pt x="3939057" y="1105725"/>
                  </a:lnTo>
                  <a:lnTo>
                    <a:pt x="3939057" y="1098727"/>
                  </a:lnTo>
                  <a:close/>
                </a:path>
                <a:path w="8819515" h="1106170">
                  <a:moveTo>
                    <a:pt x="3939057" y="1084732"/>
                  </a:moveTo>
                  <a:lnTo>
                    <a:pt x="3932580" y="1084732"/>
                  </a:lnTo>
                  <a:lnTo>
                    <a:pt x="3932580" y="1091730"/>
                  </a:lnTo>
                  <a:lnTo>
                    <a:pt x="3939057" y="1091730"/>
                  </a:lnTo>
                  <a:lnTo>
                    <a:pt x="3939057" y="1084732"/>
                  </a:lnTo>
                  <a:close/>
                </a:path>
                <a:path w="8819515" h="1106170">
                  <a:moveTo>
                    <a:pt x="3939057" y="622846"/>
                  </a:moveTo>
                  <a:lnTo>
                    <a:pt x="3932580" y="622846"/>
                  </a:lnTo>
                  <a:lnTo>
                    <a:pt x="3932580" y="629843"/>
                  </a:lnTo>
                  <a:lnTo>
                    <a:pt x="3939057" y="629843"/>
                  </a:lnTo>
                  <a:lnTo>
                    <a:pt x="3939057" y="622846"/>
                  </a:lnTo>
                  <a:close/>
                </a:path>
                <a:path w="8819515" h="1106170">
                  <a:moveTo>
                    <a:pt x="3939057" y="0"/>
                  </a:moveTo>
                  <a:lnTo>
                    <a:pt x="3932580" y="0"/>
                  </a:lnTo>
                  <a:lnTo>
                    <a:pt x="3932580" y="608850"/>
                  </a:lnTo>
                  <a:lnTo>
                    <a:pt x="3939057" y="608850"/>
                  </a:lnTo>
                  <a:lnTo>
                    <a:pt x="3939057" y="0"/>
                  </a:lnTo>
                  <a:close/>
                </a:path>
                <a:path w="8819515" h="1106170">
                  <a:moveTo>
                    <a:pt x="4107777" y="1098727"/>
                  </a:moveTo>
                  <a:lnTo>
                    <a:pt x="4101300" y="1098727"/>
                  </a:lnTo>
                  <a:lnTo>
                    <a:pt x="3939070" y="1098727"/>
                  </a:lnTo>
                  <a:lnTo>
                    <a:pt x="3939070" y="1105725"/>
                  </a:lnTo>
                  <a:lnTo>
                    <a:pt x="4101300" y="1105725"/>
                  </a:lnTo>
                  <a:lnTo>
                    <a:pt x="4107777" y="1105725"/>
                  </a:lnTo>
                  <a:lnTo>
                    <a:pt x="4107777" y="1098727"/>
                  </a:lnTo>
                  <a:close/>
                </a:path>
                <a:path w="8819515" h="1106170">
                  <a:moveTo>
                    <a:pt x="4107777" y="1084732"/>
                  </a:moveTo>
                  <a:lnTo>
                    <a:pt x="4101300" y="1084732"/>
                  </a:lnTo>
                  <a:lnTo>
                    <a:pt x="3939070" y="1084732"/>
                  </a:lnTo>
                  <a:lnTo>
                    <a:pt x="3939070" y="1091730"/>
                  </a:lnTo>
                  <a:lnTo>
                    <a:pt x="4101300" y="1091730"/>
                  </a:lnTo>
                  <a:lnTo>
                    <a:pt x="4107777" y="1091730"/>
                  </a:lnTo>
                  <a:lnTo>
                    <a:pt x="4107777" y="1084732"/>
                  </a:lnTo>
                  <a:close/>
                </a:path>
                <a:path w="8819515" h="1106170">
                  <a:moveTo>
                    <a:pt x="4107777" y="622846"/>
                  </a:moveTo>
                  <a:lnTo>
                    <a:pt x="4101300" y="622846"/>
                  </a:lnTo>
                  <a:lnTo>
                    <a:pt x="4101300" y="629843"/>
                  </a:lnTo>
                  <a:lnTo>
                    <a:pt x="4107777" y="629843"/>
                  </a:lnTo>
                  <a:lnTo>
                    <a:pt x="4107777" y="622846"/>
                  </a:lnTo>
                  <a:close/>
                </a:path>
                <a:path w="8819515" h="1106170">
                  <a:moveTo>
                    <a:pt x="4107777" y="0"/>
                  </a:moveTo>
                  <a:lnTo>
                    <a:pt x="4101300" y="0"/>
                  </a:lnTo>
                  <a:lnTo>
                    <a:pt x="4101300" y="608850"/>
                  </a:lnTo>
                  <a:lnTo>
                    <a:pt x="4107777" y="608850"/>
                  </a:lnTo>
                  <a:lnTo>
                    <a:pt x="4107777" y="0"/>
                  </a:lnTo>
                  <a:close/>
                </a:path>
                <a:path w="8819515" h="1106170">
                  <a:moveTo>
                    <a:pt x="4120756" y="1098727"/>
                  </a:moveTo>
                  <a:lnTo>
                    <a:pt x="4114279" y="1098727"/>
                  </a:lnTo>
                  <a:lnTo>
                    <a:pt x="4114279" y="1105725"/>
                  </a:lnTo>
                  <a:lnTo>
                    <a:pt x="4120756" y="1105725"/>
                  </a:lnTo>
                  <a:lnTo>
                    <a:pt x="4120756" y="1098727"/>
                  </a:lnTo>
                  <a:close/>
                </a:path>
                <a:path w="8819515" h="1106170">
                  <a:moveTo>
                    <a:pt x="4120756" y="1084732"/>
                  </a:moveTo>
                  <a:lnTo>
                    <a:pt x="4114279" y="1084732"/>
                  </a:lnTo>
                  <a:lnTo>
                    <a:pt x="4114279" y="1091730"/>
                  </a:lnTo>
                  <a:lnTo>
                    <a:pt x="4120756" y="1091730"/>
                  </a:lnTo>
                  <a:lnTo>
                    <a:pt x="4120756" y="1084732"/>
                  </a:lnTo>
                  <a:close/>
                </a:path>
                <a:path w="8819515" h="1106170">
                  <a:moveTo>
                    <a:pt x="4120756" y="622846"/>
                  </a:moveTo>
                  <a:lnTo>
                    <a:pt x="4114279" y="622846"/>
                  </a:lnTo>
                  <a:lnTo>
                    <a:pt x="4114279" y="629843"/>
                  </a:lnTo>
                  <a:lnTo>
                    <a:pt x="4120756" y="629843"/>
                  </a:lnTo>
                  <a:lnTo>
                    <a:pt x="4120756" y="622846"/>
                  </a:lnTo>
                  <a:close/>
                </a:path>
                <a:path w="8819515" h="1106170">
                  <a:moveTo>
                    <a:pt x="4120756" y="0"/>
                  </a:moveTo>
                  <a:lnTo>
                    <a:pt x="4114279" y="0"/>
                  </a:lnTo>
                  <a:lnTo>
                    <a:pt x="4114279" y="608850"/>
                  </a:lnTo>
                  <a:lnTo>
                    <a:pt x="4120756" y="608850"/>
                  </a:lnTo>
                  <a:lnTo>
                    <a:pt x="4120756" y="0"/>
                  </a:lnTo>
                  <a:close/>
                </a:path>
                <a:path w="8819515" h="1106170">
                  <a:moveTo>
                    <a:pt x="8819070" y="1084732"/>
                  </a:moveTo>
                  <a:lnTo>
                    <a:pt x="8812593" y="1084732"/>
                  </a:lnTo>
                  <a:lnTo>
                    <a:pt x="8812593" y="1091730"/>
                  </a:lnTo>
                  <a:lnTo>
                    <a:pt x="8819070" y="1091730"/>
                  </a:lnTo>
                  <a:lnTo>
                    <a:pt x="8819070" y="1084732"/>
                  </a:lnTo>
                  <a:close/>
                </a:path>
                <a:path w="8819515" h="1106170">
                  <a:moveTo>
                    <a:pt x="8819070" y="622846"/>
                  </a:moveTo>
                  <a:lnTo>
                    <a:pt x="8812593" y="622846"/>
                  </a:lnTo>
                  <a:lnTo>
                    <a:pt x="8812593" y="629843"/>
                  </a:lnTo>
                  <a:lnTo>
                    <a:pt x="8819070" y="629843"/>
                  </a:lnTo>
                  <a:lnTo>
                    <a:pt x="8819070" y="622846"/>
                  </a:lnTo>
                  <a:close/>
                </a:path>
                <a:path w="8819515" h="1106170">
                  <a:moveTo>
                    <a:pt x="8819070" y="0"/>
                  </a:moveTo>
                  <a:lnTo>
                    <a:pt x="8812593" y="0"/>
                  </a:lnTo>
                  <a:lnTo>
                    <a:pt x="8812593" y="608850"/>
                  </a:lnTo>
                  <a:lnTo>
                    <a:pt x="8819070" y="608850"/>
                  </a:lnTo>
                  <a:lnTo>
                    <a:pt x="8819070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7456" y="336742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6489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6489" y="699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90444" y="2583624"/>
              <a:ext cx="8819515" cy="798195"/>
            </a:xfrm>
            <a:custGeom>
              <a:avLst/>
              <a:gdLst/>
              <a:ahLst/>
              <a:cxnLst/>
              <a:rect l="l" t="t" r="r" b="b"/>
              <a:pathLst>
                <a:path w="8819515" h="798195">
                  <a:moveTo>
                    <a:pt x="6477" y="0"/>
                  </a:moveTo>
                  <a:lnTo>
                    <a:pt x="0" y="0"/>
                  </a:lnTo>
                  <a:lnTo>
                    <a:pt x="0" y="454888"/>
                  </a:lnTo>
                  <a:lnTo>
                    <a:pt x="0" y="475881"/>
                  </a:lnTo>
                  <a:lnTo>
                    <a:pt x="6477" y="475881"/>
                  </a:lnTo>
                  <a:lnTo>
                    <a:pt x="6477" y="454888"/>
                  </a:lnTo>
                  <a:lnTo>
                    <a:pt x="6477" y="0"/>
                  </a:lnTo>
                  <a:close/>
                </a:path>
                <a:path w="8819515" h="798195">
                  <a:moveTo>
                    <a:pt x="19456" y="790803"/>
                  </a:moveTo>
                  <a:lnTo>
                    <a:pt x="12979" y="790803"/>
                  </a:lnTo>
                  <a:lnTo>
                    <a:pt x="12979" y="797801"/>
                  </a:lnTo>
                  <a:lnTo>
                    <a:pt x="19456" y="797801"/>
                  </a:lnTo>
                  <a:lnTo>
                    <a:pt x="19456" y="790803"/>
                  </a:lnTo>
                  <a:close/>
                </a:path>
                <a:path w="8819515" h="798195">
                  <a:moveTo>
                    <a:pt x="19456" y="776808"/>
                  </a:moveTo>
                  <a:lnTo>
                    <a:pt x="12979" y="776808"/>
                  </a:lnTo>
                  <a:lnTo>
                    <a:pt x="12979" y="783805"/>
                  </a:lnTo>
                  <a:lnTo>
                    <a:pt x="19456" y="783805"/>
                  </a:lnTo>
                  <a:lnTo>
                    <a:pt x="19456" y="776808"/>
                  </a:lnTo>
                  <a:close/>
                </a:path>
                <a:path w="8819515" h="798195">
                  <a:moveTo>
                    <a:pt x="19456" y="468884"/>
                  </a:moveTo>
                  <a:lnTo>
                    <a:pt x="12979" y="468884"/>
                  </a:lnTo>
                  <a:lnTo>
                    <a:pt x="12979" y="475881"/>
                  </a:lnTo>
                  <a:lnTo>
                    <a:pt x="19456" y="475881"/>
                  </a:lnTo>
                  <a:lnTo>
                    <a:pt x="19456" y="468884"/>
                  </a:lnTo>
                  <a:close/>
                </a:path>
                <a:path w="8819515" h="798195">
                  <a:moveTo>
                    <a:pt x="19456" y="0"/>
                  </a:moveTo>
                  <a:lnTo>
                    <a:pt x="12979" y="0"/>
                  </a:lnTo>
                  <a:lnTo>
                    <a:pt x="12979" y="454888"/>
                  </a:lnTo>
                  <a:lnTo>
                    <a:pt x="19456" y="454888"/>
                  </a:lnTo>
                  <a:lnTo>
                    <a:pt x="19456" y="0"/>
                  </a:lnTo>
                  <a:close/>
                </a:path>
                <a:path w="8819515" h="798195">
                  <a:moveTo>
                    <a:pt x="3919575" y="790803"/>
                  </a:moveTo>
                  <a:lnTo>
                    <a:pt x="19469" y="790803"/>
                  </a:lnTo>
                  <a:lnTo>
                    <a:pt x="19469" y="797801"/>
                  </a:lnTo>
                  <a:lnTo>
                    <a:pt x="3919575" y="797801"/>
                  </a:lnTo>
                  <a:lnTo>
                    <a:pt x="3919575" y="790803"/>
                  </a:lnTo>
                  <a:close/>
                </a:path>
                <a:path w="8819515" h="798195">
                  <a:moveTo>
                    <a:pt x="3919575" y="776808"/>
                  </a:moveTo>
                  <a:lnTo>
                    <a:pt x="19469" y="776808"/>
                  </a:lnTo>
                  <a:lnTo>
                    <a:pt x="19469" y="783805"/>
                  </a:lnTo>
                  <a:lnTo>
                    <a:pt x="3919575" y="783805"/>
                  </a:lnTo>
                  <a:lnTo>
                    <a:pt x="3919575" y="776808"/>
                  </a:lnTo>
                  <a:close/>
                </a:path>
                <a:path w="8819515" h="798195">
                  <a:moveTo>
                    <a:pt x="3926078" y="790803"/>
                  </a:moveTo>
                  <a:lnTo>
                    <a:pt x="3919601" y="790803"/>
                  </a:lnTo>
                  <a:lnTo>
                    <a:pt x="3919601" y="797801"/>
                  </a:lnTo>
                  <a:lnTo>
                    <a:pt x="3926078" y="797801"/>
                  </a:lnTo>
                  <a:lnTo>
                    <a:pt x="3926078" y="790803"/>
                  </a:lnTo>
                  <a:close/>
                </a:path>
                <a:path w="8819515" h="798195">
                  <a:moveTo>
                    <a:pt x="3926078" y="776808"/>
                  </a:moveTo>
                  <a:lnTo>
                    <a:pt x="3919601" y="776808"/>
                  </a:lnTo>
                  <a:lnTo>
                    <a:pt x="3919601" y="783805"/>
                  </a:lnTo>
                  <a:lnTo>
                    <a:pt x="3926078" y="783805"/>
                  </a:lnTo>
                  <a:lnTo>
                    <a:pt x="3926078" y="776808"/>
                  </a:lnTo>
                  <a:close/>
                </a:path>
                <a:path w="8819515" h="798195">
                  <a:moveTo>
                    <a:pt x="3926078" y="468884"/>
                  </a:moveTo>
                  <a:lnTo>
                    <a:pt x="3919601" y="468884"/>
                  </a:lnTo>
                  <a:lnTo>
                    <a:pt x="3919601" y="475881"/>
                  </a:lnTo>
                  <a:lnTo>
                    <a:pt x="3926078" y="475881"/>
                  </a:lnTo>
                  <a:lnTo>
                    <a:pt x="3926078" y="468884"/>
                  </a:lnTo>
                  <a:close/>
                </a:path>
                <a:path w="8819515" h="798195">
                  <a:moveTo>
                    <a:pt x="3926078" y="0"/>
                  </a:moveTo>
                  <a:lnTo>
                    <a:pt x="3919601" y="0"/>
                  </a:lnTo>
                  <a:lnTo>
                    <a:pt x="3919601" y="454888"/>
                  </a:lnTo>
                  <a:lnTo>
                    <a:pt x="3926078" y="454888"/>
                  </a:lnTo>
                  <a:lnTo>
                    <a:pt x="3926078" y="0"/>
                  </a:lnTo>
                  <a:close/>
                </a:path>
                <a:path w="8819515" h="798195">
                  <a:moveTo>
                    <a:pt x="3939057" y="790803"/>
                  </a:moveTo>
                  <a:lnTo>
                    <a:pt x="3932580" y="790803"/>
                  </a:lnTo>
                  <a:lnTo>
                    <a:pt x="3932580" y="797801"/>
                  </a:lnTo>
                  <a:lnTo>
                    <a:pt x="3939057" y="797801"/>
                  </a:lnTo>
                  <a:lnTo>
                    <a:pt x="3939057" y="790803"/>
                  </a:lnTo>
                  <a:close/>
                </a:path>
                <a:path w="8819515" h="798195">
                  <a:moveTo>
                    <a:pt x="3939057" y="776808"/>
                  </a:moveTo>
                  <a:lnTo>
                    <a:pt x="3932580" y="776808"/>
                  </a:lnTo>
                  <a:lnTo>
                    <a:pt x="3932580" y="783805"/>
                  </a:lnTo>
                  <a:lnTo>
                    <a:pt x="3939057" y="783805"/>
                  </a:lnTo>
                  <a:lnTo>
                    <a:pt x="3939057" y="776808"/>
                  </a:lnTo>
                  <a:close/>
                </a:path>
                <a:path w="8819515" h="798195">
                  <a:moveTo>
                    <a:pt x="3939057" y="468884"/>
                  </a:moveTo>
                  <a:lnTo>
                    <a:pt x="3932580" y="468884"/>
                  </a:lnTo>
                  <a:lnTo>
                    <a:pt x="3932580" y="475881"/>
                  </a:lnTo>
                  <a:lnTo>
                    <a:pt x="3939057" y="475881"/>
                  </a:lnTo>
                  <a:lnTo>
                    <a:pt x="3939057" y="468884"/>
                  </a:lnTo>
                  <a:close/>
                </a:path>
                <a:path w="8819515" h="798195">
                  <a:moveTo>
                    <a:pt x="3939057" y="0"/>
                  </a:moveTo>
                  <a:lnTo>
                    <a:pt x="3932580" y="0"/>
                  </a:lnTo>
                  <a:lnTo>
                    <a:pt x="3932580" y="454888"/>
                  </a:lnTo>
                  <a:lnTo>
                    <a:pt x="3939057" y="454888"/>
                  </a:lnTo>
                  <a:lnTo>
                    <a:pt x="3939057" y="0"/>
                  </a:lnTo>
                  <a:close/>
                </a:path>
                <a:path w="8819515" h="798195">
                  <a:moveTo>
                    <a:pt x="4107777" y="790803"/>
                  </a:moveTo>
                  <a:lnTo>
                    <a:pt x="4101300" y="790803"/>
                  </a:lnTo>
                  <a:lnTo>
                    <a:pt x="3939070" y="790803"/>
                  </a:lnTo>
                  <a:lnTo>
                    <a:pt x="3939070" y="797801"/>
                  </a:lnTo>
                  <a:lnTo>
                    <a:pt x="4101300" y="797801"/>
                  </a:lnTo>
                  <a:lnTo>
                    <a:pt x="4107777" y="797801"/>
                  </a:lnTo>
                  <a:lnTo>
                    <a:pt x="4107777" y="790803"/>
                  </a:lnTo>
                  <a:close/>
                </a:path>
                <a:path w="8819515" h="798195">
                  <a:moveTo>
                    <a:pt x="4107777" y="776808"/>
                  </a:moveTo>
                  <a:lnTo>
                    <a:pt x="4101300" y="776808"/>
                  </a:lnTo>
                  <a:lnTo>
                    <a:pt x="3939070" y="776808"/>
                  </a:lnTo>
                  <a:lnTo>
                    <a:pt x="3939070" y="783805"/>
                  </a:lnTo>
                  <a:lnTo>
                    <a:pt x="4101300" y="783805"/>
                  </a:lnTo>
                  <a:lnTo>
                    <a:pt x="4107777" y="783805"/>
                  </a:lnTo>
                  <a:lnTo>
                    <a:pt x="4107777" y="776808"/>
                  </a:lnTo>
                  <a:close/>
                </a:path>
                <a:path w="8819515" h="798195">
                  <a:moveTo>
                    <a:pt x="4107777" y="468884"/>
                  </a:moveTo>
                  <a:lnTo>
                    <a:pt x="4101300" y="468884"/>
                  </a:lnTo>
                  <a:lnTo>
                    <a:pt x="4101300" y="475881"/>
                  </a:lnTo>
                  <a:lnTo>
                    <a:pt x="4107777" y="475881"/>
                  </a:lnTo>
                  <a:lnTo>
                    <a:pt x="4107777" y="468884"/>
                  </a:lnTo>
                  <a:close/>
                </a:path>
                <a:path w="8819515" h="798195">
                  <a:moveTo>
                    <a:pt x="4107777" y="0"/>
                  </a:moveTo>
                  <a:lnTo>
                    <a:pt x="4101300" y="0"/>
                  </a:lnTo>
                  <a:lnTo>
                    <a:pt x="4101300" y="454888"/>
                  </a:lnTo>
                  <a:lnTo>
                    <a:pt x="4107777" y="454888"/>
                  </a:lnTo>
                  <a:lnTo>
                    <a:pt x="4107777" y="0"/>
                  </a:lnTo>
                  <a:close/>
                </a:path>
                <a:path w="8819515" h="798195">
                  <a:moveTo>
                    <a:pt x="4120756" y="790803"/>
                  </a:moveTo>
                  <a:lnTo>
                    <a:pt x="4114279" y="790803"/>
                  </a:lnTo>
                  <a:lnTo>
                    <a:pt x="4114279" y="797801"/>
                  </a:lnTo>
                  <a:lnTo>
                    <a:pt x="4120756" y="797801"/>
                  </a:lnTo>
                  <a:lnTo>
                    <a:pt x="4120756" y="790803"/>
                  </a:lnTo>
                  <a:close/>
                </a:path>
                <a:path w="8819515" h="798195">
                  <a:moveTo>
                    <a:pt x="4120756" y="776808"/>
                  </a:moveTo>
                  <a:lnTo>
                    <a:pt x="4114279" y="776808"/>
                  </a:lnTo>
                  <a:lnTo>
                    <a:pt x="4114279" y="783805"/>
                  </a:lnTo>
                  <a:lnTo>
                    <a:pt x="4120756" y="783805"/>
                  </a:lnTo>
                  <a:lnTo>
                    <a:pt x="4120756" y="776808"/>
                  </a:lnTo>
                  <a:close/>
                </a:path>
                <a:path w="8819515" h="798195">
                  <a:moveTo>
                    <a:pt x="4120756" y="468884"/>
                  </a:moveTo>
                  <a:lnTo>
                    <a:pt x="4114279" y="468884"/>
                  </a:lnTo>
                  <a:lnTo>
                    <a:pt x="4114279" y="475881"/>
                  </a:lnTo>
                  <a:lnTo>
                    <a:pt x="4120756" y="475881"/>
                  </a:lnTo>
                  <a:lnTo>
                    <a:pt x="4120756" y="468884"/>
                  </a:lnTo>
                  <a:close/>
                </a:path>
                <a:path w="8819515" h="798195">
                  <a:moveTo>
                    <a:pt x="4120756" y="0"/>
                  </a:moveTo>
                  <a:lnTo>
                    <a:pt x="4114279" y="0"/>
                  </a:lnTo>
                  <a:lnTo>
                    <a:pt x="4114279" y="454888"/>
                  </a:lnTo>
                  <a:lnTo>
                    <a:pt x="4120756" y="454888"/>
                  </a:lnTo>
                  <a:lnTo>
                    <a:pt x="4120756" y="0"/>
                  </a:lnTo>
                  <a:close/>
                </a:path>
                <a:path w="8819515" h="798195">
                  <a:moveTo>
                    <a:pt x="8819070" y="776808"/>
                  </a:moveTo>
                  <a:lnTo>
                    <a:pt x="8812593" y="776808"/>
                  </a:lnTo>
                  <a:lnTo>
                    <a:pt x="8812593" y="783805"/>
                  </a:lnTo>
                  <a:lnTo>
                    <a:pt x="8819070" y="783805"/>
                  </a:lnTo>
                  <a:lnTo>
                    <a:pt x="8819070" y="776808"/>
                  </a:lnTo>
                  <a:close/>
                </a:path>
                <a:path w="8819515" h="798195">
                  <a:moveTo>
                    <a:pt x="8819070" y="468884"/>
                  </a:moveTo>
                  <a:lnTo>
                    <a:pt x="8812593" y="468884"/>
                  </a:lnTo>
                  <a:lnTo>
                    <a:pt x="8812593" y="475881"/>
                  </a:lnTo>
                  <a:lnTo>
                    <a:pt x="8819070" y="475881"/>
                  </a:lnTo>
                  <a:lnTo>
                    <a:pt x="8819070" y="468884"/>
                  </a:lnTo>
                  <a:close/>
                </a:path>
                <a:path w="8819515" h="798195">
                  <a:moveTo>
                    <a:pt x="8819070" y="0"/>
                  </a:moveTo>
                  <a:lnTo>
                    <a:pt x="8812593" y="0"/>
                  </a:lnTo>
                  <a:lnTo>
                    <a:pt x="8812593" y="454888"/>
                  </a:lnTo>
                  <a:lnTo>
                    <a:pt x="8819070" y="454888"/>
                  </a:lnTo>
                  <a:lnTo>
                    <a:pt x="8819070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7456" y="3689362"/>
              <a:ext cx="1570990" cy="7620"/>
            </a:xfrm>
            <a:custGeom>
              <a:avLst/>
              <a:gdLst/>
              <a:ahLst/>
              <a:cxnLst/>
              <a:rect l="l" t="t" r="r" b="b"/>
              <a:pathLst>
                <a:path w="1570989" h="7620">
                  <a:moveTo>
                    <a:pt x="1570431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1570431" y="6998"/>
                  </a:lnTo>
                  <a:lnTo>
                    <a:pt x="1570431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14385" y="3059505"/>
              <a:ext cx="9695180" cy="643890"/>
            </a:xfrm>
            <a:custGeom>
              <a:avLst/>
              <a:gdLst/>
              <a:ahLst/>
              <a:cxnLst/>
              <a:rect l="l" t="t" r="r" b="b"/>
              <a:pathLst>
                <a:path w="9695180" h="643889">
                  <a:moveTo>
                    <a:pt x="882535" y="622858"/>
                  </a:moveTo>
                  <a:lnTo>
                    <a:pt x="876058" y="622858"/>
                  </a:lnTo>
                  <a:lnTo>
                    <a:pt x="0" y="622858"/>
                  </a:lnTo>
                  <a:lnTo>
                    <a:pt x="0" y="629856"/>
                  </a:lnTo>
                  <a:lnTo>
                    <a:pt x="876058" y="629856"/>
                  </a:lnTo>
                  <a:lnTo>
                    <a:pt x="882535" y="629856"/>
                  </a:lnTo>
                  <a:lnTo>
                    <a:pt x="882535" y="622858"/>
                  </a:lnTo>
                  <a:close/>
                </a:path>
                <a:path w="9695180" h="643889">
                  <a:moveTo>
                    <a:pt x="882535" y="0"/>
                  </a:moveTo>
                  <a:lnTo>
                    <a:pt x="876058" y="0"/>
                  </a:lnTo>
                  <a:lnTo>
                    <a:pt x="876058" y="300926"/>
                  </a:lnTo>
                  <a:lnTo>
                    <a:pt x="876058" y="321919"/>
                  </a:lnTo>
                  <a:lnTo>
                    <a:pt x="882535" y="321919"/>
                  </a:lnTo>
                  <a:lnTo>
                    <a:pt x="882535" y="300926"/>
                  </a:lnTo>
                  <a:lnTo>
                    <a:pt x="882535" y="0"/>
                  </a:lnTo>
                  <a:close/>
                </a:path>
                <a:path w="9695180" h="643889">
                  <a:moveTo>
                    <a:pt x="895515" y="636854"/>
                  </a:moveTo>
                  <a:lnTo>
                    <a:pt x="876058" y="636854"/>
                  </a:lnTo>
                  <a:lnTo>
                    <a:pt x="0" y="636854"/>
                  </a:lnTo>
                  <a:lnTo>
                    <a:pt x="0" y="643851"/>
                  </a:lnTo>
                  <a:lnTo>
                    <a:pt x="876058" y="643851"/>
                  </a:lnTo>
                  <a:lnTo>
                    <a:pt x="895515" y="643851"/>
                  </a:lnTo>
                  <a:lnTo>
                    <a:pt x="895515" y="636854"/>
                  </a:lnTo>
                  <a:close/>
                </a:path>
                <a:path w="9695180" h="643889">
                  <a:moveTo>
                    <a:pt x="895515" y="622858"/>
                  </a:moveTo>
                  <a:lnTo>
                    <a:pt x="889038" y="622858"/>
                  </a:lnTo>
                  <a:lnTo>
                    <a:pt x="889038" y="629856"/>
                  </a:lnTo>
                  <a:lnTo>
                    <a:pt x="895515" y="629856"/>
                  </a:lnTo>
                  <a:lnTo>
                    <a:pt x="895515" y="622858"/>
                  </a:lnTo>
                  <a:close/>
                </a:path>
                <a:path w="9695180" h="643889">
                  <a:moveTo>
                    <a:pt x="895515" y="314921"/>
                  </a:moveTo>
                  <a:lnTo>
                    <a:pt x="889038" y="314921"/>
                  </a:lnTo>
                  <a:lnTo>
                    <a:pt x="889038" y="321919"/>
                  </a:lnTo>
                  <a:lnTo>
                    <a:pt x="895515" y="321919"/>
                  </a:lnTo>
                  <a:lnTo>
                    <a:pt x="895515" y="314921"/>
                  </a:lnTo>
                  <a:close/>
                </a:path>
                <a:path w="9695180" h="643889">
                  <a:moveTo>
                    <a:pt x="895515" y="0"/>
                  </a:moveTo>
                  <a:lnTo>
                    <a:pt x="889038" y="0"/>
                  </a:lnTo>
                  <a:lnTo>
                    <a:pt x="889038" y="300926"/>
                  </a:lnTo>
                  <a:lnTo>
                    <a:pt x="895515" y="300926"/>
                  </a:lnTo>
                  <a:lnTo>
                    <a:pt x="895515" y="0"/>
                  </a:lnTo>
                  <a:close/>
                </a:path>
                <a:path w="9695180" h="643889">
                  <a:moveTo>
                    <a:pt x="4795634" y="636854"/>
                  </a:moveTo>
                  <a:lnTo>
                    <a:pt x="895527" y="636854"/>
                  </a:lnTo>
                  <a:lnTo>
                    <a:pt x="895527" y="643851"/>
                  </a:lnTo>
                  <a:lnTo>
                    <a:pt x="4795634" y="643851"/>
                  </a:lnTo>
                  <a:lnTo>
                    <a:pt x="4795634" y="636854"/>
                  </a:lnTo>
                  <a:close/>
                </a:path>
                <a:path w="9695180" h="643889">
                  <a:moveTo>
                    <a:pt x="4795634" y="622858"/>
                  </a:moveTo>
                  <a:lnTo>
                    <a:pt x="895527" y="622858"/>
                  </a:lnTo>
                  <a:lnTo>
                    <a:pt x="895527" y="629856"/>
                  </a:lnTo>
                  <a:lnTo>
                    <a:pt x="4795634" y="629856"/>
                  </a:lnTo>
                  <a:lnTo>
                    <a:pt x="4795634" y="622858"/>
                  </a:lnTo>
                  <a:close/>
                </a:path>
                <a:path w="9695180" h="643889">
                  <a:moveTo>
                    <a:pt x="4802136" y="622858"/>
                  </a:moveTo>
                  <a:lnTo>
                    <a:pt x="4795659" y="622858"/>
                  </a:lnTo>
                  <a:lnTo>
                    <a:pt x="4795659" y="629856"/>
                  </a:lnTo>
                  <a:lnTo>
                    <a:pt x="4802136" y="629856"/>
                  </a:lnTo>
                  <a:lnTo>
                    <a:pt x="4802136" y="622858"/>
                  </a:lnTo>
                  <a:close/>
                </a:path>
                <a:path w="9695180" h="643889">
                  <a:moveTo>
                    <a:pt x="4802136" y="314921"/>
                  </a:moveTo>
                  <a:lnTo>
                    <a:pt x="4795659" y="314921"/>
                  </a:lnTo>
                  <a:lnTo>
                    <a:pt x="4795659" y="321919"/>
                  </a:lnTo>
                  <a:lnTo>
                    <a:pt x="4802136" y="321919"/>
                  </a:lnTo>
                  <a:lnTo>
                    <a:pt x="4802136" y="314921"/>
                  </a:lnTo>
                  <a:close/>
                </a:path>
                <a:path w="9695180" h="643889">
                  <a:moveTo>
                    <a:pt x="4802136" y="0"/>
                  </a:moveTo>
                  <a:lnTo>
                    <a:pt x="4795659" y="0"/>
                  </a:lnTo>
                  <a:lnTo>
                    <a:pt x="4795659" y="300926"/>
                  </a:lnTo>
                  <a:lnTo>
                    <a:pt x="4802136" y="300926"/>
                  </a:lnTo>
                  <a:lnTo>
                    <a:pt x="4802136" y="0"/>
                  </a:lnTo>
                  <a:close/>
                </a:path>
                <a:path w="9695180" h="643889">
                  <a:moveTo>
                    <a:pt x="4815116" y="636854"/>
                  </a:moveTo>
                  <a:lnTo>
                    <a:pt x="4795659" y="636854"/>
                  </a:lnTo>
                  <a:lnTo>
                    <a:pt x="4795659" y="643851"/>
                  </a:lnTo>
                  <a:lnTo>
                    <a:pt x="4815116" y="643851"/>
                  </a:lnTo>
                  <a:lnTo>
                    <a:pt x="4815116" y="636854"/>
                  </a:lnTo>
                  <a:close/>
                </a:path>
                <a:path w="9695180" h="643889">
                  <a:moveTo>
                    <a:pt x="4815116" y="622858"/>
                  </a:moveTo>
                  <a:lnTo>
                    <a:pt x="4808639" y="622858"/>
                  </a:lnTo>
                  <a:lnTo>
                    <a:pt x="4808639" y="629856"/>
                  </a:lnTo>
                  <a:lnTo>
                    <a:pt x="4815116" y="629856"/>
                  </a:lnTo>
                  <a:lnTo>
                    <a:pt x="4815116" y="622858"/>
                  </a:lnTo>
                  <a:close/>
                </a:path>
                <a:path w="9695180" h="643889">
                  <a:moveTo>
                    <a:pt x="4815116" y="314921"/>
                  </a:moveTo>
                  <a:lnTo>
                    <a:pt x="4808639" y="314921"/>
                  </a:lnTo>
                  <a:lnTo>
                    <a:pt x="4808639" y="321919"/>
                  </a:lnTo>
                  <a:lnTo>
                    <a:pt x="4815116" y="321919"/>
                  </a:lnTo>
                  <a:lnTo>
                    <a:pt x="4815116" y="314921"/>
                  </a:lnTo>
                  <a:close/>
                </a:path>
                <a:path w="9695180" h="643889">
                  <a:moveTo>
                    <a:pt x="4815116" y="0"/>
                  </a:moveTo>
                  <a:lnTo>
                    <a:pt x="4808639" y="0"/>
                  </a:lnTo>
                  <a:lnTo>
                    <a:pt x="4808639" y="300926"/>
                  </a:lnTo>
                  <a:lnTo>
                    <a:pt x="4815116" y="300926"/>
                  </a:lnTo>
                  <a:lnTo>
                    <a:pt x="4815116" y="0"/>
                  </a:lnTo>
                  <a:close/>
                </a:path>
                <a:path w="9695180" h="643889">
                  <a:moveTo>
                    <a:pt x="4983835" y="622858"/>
                  </a:moveTo>
                  <a:lnTo>
                    <a:pt x="4977358" y="622858"/>
                  </a:lnTo>
                  <a:lnTo>
                    <a:pt x="4815129" y="622858"/>
                  </a:lnTo>
                  <a:lnTo>
                    <a:pt x="4815129" y="629856"/>
                  </a:lnTo>
                  <a:lnTo>
                    <a:pt x="4977358" y="629856"/>
                  </a:lnTo>
                  <a:lnTo>
                    <a:pt x="4983835" y="629856"/>
                  </a:lnTo>
                  <a:lnTo>
                    <a:pt x="4983835" y="622858"/>
                  </a:lnTo>
                  <a:close/>
                </a:path>
                <a:path w="9695180" h="643889">
                  <a:moveTo>
                    <a:pt x="4983835" y="314921"/>
                  </a:moveTo>
                  <a:lnTo>
                    <a:pt x="4977358" y="314921"/>
                  </a:lnTo>
                  <a:lnTo>
                    <a:pt x="4977358" y="321919"/>
                  </a:lnTo>
                  <a:lnTo>
                    <a:pt x="4983835" y="321919"/>
                  </a:lnTo>
                  <a:lnTo>
                    <a:pt x="4983835" y="314921"/>
                  </a:lnTo>
                  <a:close/>
                </a:path>
                <a:path w="9695180" h="643889">
                  <a:moveTo>
                    <a:pt x="4983835" y="0"/>
                  </a:moveTo>
                  <a:lnTo>
                    <a:pt x="4977358" y="0"/>
                  </a:lnTo>
                  <a:lnTo>
                    <a:pt x="4977358" y="300926"/>
                  </a:lnTo>
                  <a:lnTo>
                    <a:pt x="4983835" y="300926"/>
                  </a:lnTo>
                  <a:lnTo>
                    <a:pt x="4983835" y="0"/>
                  </a:lnTo>
                  <a:close/>
                </a:path>
                <a:path w="9695180" h="643889">
                  <a:moveTo>
                    <a:pt x="4996815" y="636854"/>
                  </a:moveTo>
                  <a:lnTo>
                    <a:pt x="4977358" y="636854"/>
                  </a:lnTo>
                  <a:lnTo>
                    <a:pt x="4815129" y="636854"/>
                  </a:lnTo>
                  <a:lnTo>
                    <a:pt x="4815129" y="643851"/>
                  </a:lnTo>
                  <a:lnTo>
                    <a:pt x="4977358" y="643851"/>
                  </a:lnTo>
                  <a:lnTo>
                    <a:pt x="4996815" y="643851"/>
                  </a:lnTo>
                  <a:lnTo>
                    <a:pt x="4996815" y="636854"/>
                  </a:lnTo>
                  <a:close/>
                </a:path>
                <a:path w="9695180" h="643889">
                  <a:moveTo>
                    <a:pt x="4996815" y="622858"/>
                  </a:moveTo>
                  <a:lnTo>
                    <a:pt x="4990338" y="622858"/>
                  </a:lnTo>
                  <a:lnTo>
                    <a:pt x="4990338" y="629856"/>
                  </a:lnTo>
                  <a:lnTo>
                    <a:pt x="4996815" y="629856"/>
                  </a:lnTo>
                  <a:lnTo>
                    <a:pt x="4996815" y="622858"/>
                  </a:lnTo>
                  <a:close/>
                </a:path>
                <a:path w="9695180" h="643889">
                  <a:moveTo>
                    <a:pt x="4996815" y="314921"/>
                  </a:moveTo>
                  <a:lnTo>
                    <a:pt x="4990338" y="314921"/>
                  </a:lnTo>
                  <a:lnTo>
                    <a:pt x="4990338" y="321919"/>
                  </a:lnTo>
                  <a:lnTo>
                    <a:pt x="4996815" y="321919"/>
                  </a:lnTo>
                  <a:lnTo>
                    <a:pt x="4996815" y="314921"/>
                  </a:lnTo>
                  <a:close/>
                </a:path>
                <a:path w="9695180" h="643889">
                  <a:moveTo>
                    <a:pt x="4996815" y="0"/>
                  </a:moveTo>
                  <a:lnTo>
                    <a:pt x="4990338" y="0"/>
                  </a:lnTo>
                  <a:lnTo>
                    <a:pt x="4990338" y="300926"/>
                  </a:lnTo>
                  <a:lnTo>
                    <a:pt x="4996815" y="300926"/>
                  </a:lnTo>
                  <a:lnTo>
                    <a:pt x="4996815" y="0"/>
                  </a:lnTo>
                  <a:close/>
                </a:path>
                <a:path w="9695180" h="643889">
                  <a:moveTo>
                    <a:pt x="9695129" y="314921"/>
                  </a:moveTo>
                  <a:lnTo>
                    <a:pt x="9688652" y="314921"/>
                  </a:lnTo>
                  <a:lnTo>
                    <a:pt x="9688652" y="321919"/>
                  </a:lnTo>
                  <a:lnTo>
                    <a:pt x="9695129" y="321919"/>
                  </a:lnTo>
                  <a:lnTo>
                    <a:pt x="9695129" y="314921"/>
                  </a:lnTo>
                  <a:close/>
                </a:path>
                <a:path w="9695180" h="643889">
                  <a:moveTo>
                    <a:pt x="9695129" y="0"/>
                  </a:moveTo>
                  <a:lnTo>
                    <a:pt x="9688652" y="0"/>
                  </a:lnTo>
                  <a:lnTo>
                    <a:pt x="9688652" y="300926"/>
                  </a:lnTo>
                  <a:lnTo>
                    <a:pt x="9695129" y="300926"/>
                  </a:lnTo>
                  <a:lnTo>
                    <a:pt x="9695129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7456" y="3829328"/>
              <a:ext cx="1570990" cy="7620"/>
            </a:xfrm>
            <a:custGeom>
              <a:avLst/>
              <a:gdLst/>
              <a:ahLst/>
              <a:cxnLst/>
              <a:rect l="l" t="t" r="r" b="b"/>
              <a:pathLst>
                <a:path w="1570989" h="7620">
                  <a:moveTo>
                    <a:pt x="1570431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1570431" y="6998"/>
                  </a:lnTo>
                  <a:lnTo>
                    <a:pt x="1570431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07895" y="1932787"/>
              <a:ext cx="6985" cy="1903730"/>
            </a:xfrm>
            <a:custGeom>
              <a:avLst/>
              <a:gdLst/>
              <a:ahLst/>
              <a:cxnLst/>
              <a:rect l="l" t="t" r="r" b="b"/>
              <a:pathLst>
                <a:path w="6985" h="1903729">
                  <a:moveTo>
                    <a:pt x="6489" y="0"/>
                  </a:moveTo>
                  <a:lnTo>
                    <a:pt x="0" y="0"/>
                  </a:lnTo>
                  <a:lnTo>
                    <a:pt x="0" y="1903539"/>
                  </a:lnTo>
                  <a:lnTo>
                    <a:pt x="6489" y="1903539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10045" y="3381438"/>
              <a:ext cx="4899660" cy="300990"/>
            </a:xfrm>
            <a:custGeom>
              <a:avLst/>
              <a:gdLst/>
              <a:ahLst/>
              <a:cxnLst/>
              <a:rect l="l" t="t" r="r" b="b"/>
              <a:pathLst>
                <a:path w="4899659" h="300989">
                  <a:moveTo>
                    <a:pt x="6477" y="0"/>
                  </a:moveTo>
                  <a:lnTo>
                    <a:pt x="0" y="0"/>
                  </a:lnTo>
                  <a:lnTo>
                    <a:pt x="0" y="300926"/>
                  </a:lnTo>
                  <a:lnTo>
                    <a:pt x="6477" y="300926"/>
                  </a:lnTo>
                  <a:lnTo>
                    <a:pt x="6477" y="0"/>
                  </a:lnTo>
                  <a:close/>
                </a:path>
                <a:path w="4899659" h="300989">
                  <a:moveTo>
                    <a:pt x="19456" y="0"/>
                  </a:moveTo>
                  <a:lnTo>
                    <a:pt x="12979" y="0"/>
                  </a:lnTo>
                  <a:lnTo>
                    <a:pt x="12979" y="300926"/>
                  </a:lnTo>
                  <a:lnTo>
                    <a:pt x="19456" y="300926"/>
                  </a:lnTo>
                  <a:lnTo>
                    <a:pt x="19456" y="0"/>
                  </a:lnTo>
                  <a:close/>
                </a:path>
                <a:path w="4899659" h="300989">
                  <a:moveTo>
                    <a:pt x="188175" y="0"/>
                  </a:moveTo>
                  <a:lnTo>
                    <a:pt x="181698" y="0"/>
                  </a:lnTo>
                  <a:lnTo>
                    <a:pt x="181698" y="300926"/>
                  </a:lnTo>
                  <a:lnTo>
                    <a:pt x="188175" y="300926"/>
                  </a:lnTo>
                  <a:lnTo>
                    <a:pt x="188175" y="0"/>
                  </a:lnTo>
                  <a:close/>
                </a:path>
                <a:path w="4899659" h="300989">
                  <a:moveTo>
                    <a:pt x="201155" y="0"/>
                  </a:moveTo>
                  <a:lnTo>
                    <a:pt x="194678" y="0"/>
                  </a:lnTo>
                  <a:lnTo>
                    <a:pt x="194678" y="300926"/>
                  </a:lnTo>
                  <a:lnTo>
                    <a:pt x="201155" y="300926"/>
                  </a:lnTo>
                  <a:lnTo>
                    <a:pt x="201155" y="0"/>
                  </a:lnTo>
                  <a:close/>
                </a:path>
                <a:path w="4899659" h="300989">
                  <a:moveTo>
                    <a:pt x="4899469" y="0"/>
                  </a:moveTo>
                  <a:lnTo>
                    <a:pt x="4892992" y="0"/>
                  </a:lnTo>
                  <a:lnTo>
                    <a:pt x="4892992" y="300926"/>
                  </a:lnTo>
                  <a:lnTo>
                    <a:pt x="4899469" y="300926"/>
                  </a:lnTo>
                  <a:lnTo>
                    <a:pt x="4899469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7456" y="3997286"/>
              <a:ext cx="1570990" cy="7620"/>
            </a:xfrm>
            <a:custGeom>
              <a:avLst/>
              <a:gdLst/>
              <a:ahLst/>
              <a:cxnLst/>
              <a:rect l="l" t="t" r="r" b="b"/>
              <a:pathLst>
                <a:path w="1570989" h="7620">
                  <a:moveTo>
                    <a:pt x="1570431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1570431" y="6998"/>
                  </a:lnTo>
                  <a:lnTo>
                    <a:pt x="1570431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90444" y="3381438"/>
              <a:ext cx="19685" cy="307975"/>
            </a:xfrm>
            <a:custGeom>
              <a:avLst/>
              <a:gdLst/>
              <a:ahLst/>
              <a:cxnLst/>
              <a:rect l="l" t="t" r="r" b="b"/>
              <a:pathLst>
                <a:path w="19685" h="307975">
                  <a:moveTo>
                    <a:pt x="6477" y="0"/>
                  </a:moveTo>
                  <a:lnTo>
                    <a:pt x="0" y="0"/>
                  </a:lnTo>
                  <a:lnTo>
                    <a:pt x="0" y="300926"/>
                  </a:lnTo>
                  <a:lnTo>
                    <a:pt x="0" y="307924"/>
                  </a:lnTo>
                  <a:lnTo>
                    <a:pt x="6477" y="307924"/>
                  </a:lnTo>
                  <a:lnTo>
                    <a:pt x="6477" y="300926"/>
                  </a:lnTo>
                  <a:lnTo>
                    <a:pt x="6477" y="0"/>
                  </a:lnTo>
                  <a:close/>
                </a:path>
                <a:path w="19685" h="307975">
                  <a:moveTo>
                    <a:pt x="19456" y="0"/>
                  </a:moveTo>
                  <a:lnTo>
                    <a:pt x="12979" y="0"/>
                  </a:lnTo>
                  <a:lnTo>
                    <a:pt x="12979" y="300926"/>
                  </a:lnTo>
                  <a:lnTo>
                    <a:pt x="12979" y="307924"/>
                  </a:lnTo>
                  <a:lnTo>
                    <a:pt x="19456" y="307924"/>
                  </a:lnTo>
                  <a:lnTo>
                    <a:pt x="19456" y="300926"/>
                  </a:lnTo>
                  <a:lnTo>
                    <a:pt x="19456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14385" y="3997286"/>
              <a:ext cx="876300" cy="7620"/>
            </a:xfrm>
            <a:custGeom>
              <a:avLst/>
              <a:gdLst/>
              <a:ahLst/>
              <a:cxnLst/>
              <a:rect l="l" t="t" r="r" b="b"/>
              <a:pathLst>
                <a:path w="876300" h="7620">
                  <a:moveTo>
                    <a:pt x="876067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876067" y="6998"/>
                  </a:lnTo>
                  <a:lnTo>
                    <a:pt x="8760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90444" y="3682364"/>
              <a:ext cx="8819515" cy="615950"/>
            </a:xfrm>
            <a:custGeom>
              <a:avLst/>
              <a:gdLst/>
              <a:ahLst/>
              <a:cxnLst/>
              <a:rect l="l" t="t" r="r" b="b"/>
              <a:pathLst>
                <a:path w="8819515" h="615950">
                  <a:moveTo>
                    <a:pt x="19456" y="608850"/>
                  </a:moveTo>
                  <a:lnTo>
                    <a:pt x="12979" y="608850"/>
                  </a:lnTo>
                  <a:lnTo>
                    <a:pt x="12979" y="615848"/>
                  </a:lnTo>
                  <a:lnTo>
                    <a:pt x="19456" y="615848"/>
                  </a:lnTo>
                  <a:lnTo>
                    <a:pt x="19456" y="608850"/>
                  </a:lnTo>
                  <a:close/>
                </a:path>
                <a:path w="8819515" h="615950">
                  <a:moveTo>
                    <a:pt x="19456" y="321919"/>
                  </a:moveTo>
                  <a:lnTo>
                    <a:pt x="12979" y="321919"/>
                  </a:lnTo>
                  <a:lnTo>
                    <a:pt x="12979" y="328917"/>
                  </a:lnTo>
                  <a:lnTo>
                    <a:pt x="19456" y="328917"/>
                  </a:lnTo>
                  <a:lnTo>
                    <a:pt x="19456" y="321919"/>
                  </a:lnTo>
                  <a:close/>
                </a:path>
                <a:path w="8819515" h="615950">
                  <a:moveTo>
                    <a:pt x="19456" y="307924"/>
                  </a:moveTo>
                  <a:lnTo>
                    <a:pt x="6477" y="307924"/>
                  </a:lnTo>
                  <a:lnTo>
                    <a:pt x="0" y="307924"/>
                  </a:lnTo>
                  <a:lnTo>
                    <a:pt x="0" y="314921"/>
                  </a:lnTo>
                  <a:lnTo>
                    <a:pt x="0" y="328917"/>
                  </a:lnTo>
                  <a:lnTo>
                    <a:pt x="6477" y="328917"/>
                  </a:lnTo>
                  <a:lnTo>
                    <a:pt x="6477" y="314921"/>
                  </a:lnTo>
                  <a:lnTo>
                    <a:pt x="19456" y="314921"/>
                  </a:lnTo>
                  <a:lnTo>
                    <a:pt x="19456" y="307924"/>
                  </a:lnTo>
                  <a:close/>
                </a:path>
                <a:path w="8819515" h="615950">
                  <a:moveTo>
                    <a:pt x="3919575" y="321919"/>
                  </a:moveTo>
                  <a:lnTo>
                    <a:pt x="19469" y="321919"/>
                  </a:lnTo>
                  <a:lnTo>
                    <a:pt x="19469" y="328917"/>
                  </a:lnTo>
                  <a:lnTo>
                    <a:pt x="3919575" y="328917"/>
                  </a:lnTo>
                  <a:lnTo>
                    <a:pt x="3919575" y="321919"/>
                  </a:lnTo>
                  <a:close/>
                </a:path>
                <a:path w="8819515" h="615950">
                  <a:moveTo>
                    <a:pt x="3919575" y="307924"/>
                  </a:moveTo>
                  <a:lnTo>
                    <a:pt x="19469" y="307924"/>
                  </a:lnTo>
                  <a:lnTo>
                    <a:pt x="19469" y="314921"/>
                  </a:lnTo>
                  <a:lnTo>
                    <a:pt x="3919575" y="314921"/>
                  </a:lnTo>
                  <a:lnTo>
                    <a:pt x="3919575" y="307924"/>
                  </a:lnTo>
                  <a:close/>
                </a:path>
                <a:path w="8819515" h="615950">
                  <a:moveTo>
                    <a:pt x="3926078" y="321919"/>
                  </a:moveTo>
                  <a:lnTo>
                    <a:pt x="3919601" y="321919"/>
                  </a:lnTo>
                  <a:lnTo>
                    <a:pt x="3919601" y="328917"/>
                  </a:lnTo>
                  <a:lnTo>
                    <a:pt x="3926078" y="328917"/>
                  </a:lnTo>
                  <a:lnTo>
                    <a:pt x="3926078" y="321919"/>
                  </a:lnTo>
                  <a:close/>
                </a:path>
                <a:path w="8819515" h="615950">
                  <a:moveTo>
                    <a:pt x="3926078" y="0"/>
                  </a:moveTo>
                  <a:lnTo>
                    <a:pt x="3919601" y="0"/>
                  </a:lnTo>
                  <a:lnTo>
                    <a:pt x="3919601" y="6997"/>
                  </a:lnTo>
                  <a:lnTo>
                    <a:pt x="3926078" y="6997"/>
                  </a:lnTo>
                  <a:lnTo>
                    <a:pt x="3926078" y="0"/>
                  </a:lnTo>
                  <a:close/>
                </a:path>
                <a:path w="8819515" h="615950">
                  <a:moveTo>
                    <a:pt x="3939057" y="321919"/>
                  </a:moveTo>
                  <a:lnTo>
                    <a:pt x="3932580" y="321919"/>
                  </a:lnTo>
                  <a:lnTo>
                    <a:pt x="3932580" y="328917"/>
                  </a:lnTo>
                  <a:lnTo>
                    <a:pt x="3939057" y="328917"/>
                  </a:lnTo>
                  <a:lnTo>
                    <a:pt x="3939057" y="321919"/>
                  </a:lnTo>
                  <a:close/>
                </a:path>
                <a:path w="8819515" h="615950">
                  <a:moveTo>
                    <a:pt x="3939057" y="307924"/>
                  </a:moveTo>
                  <a:lnTo>
                    <a:pt x="3919601" y="307924"/>
                  </a:lnTo>
                  <a:lnTo>
                    <a:pt x="3919601" y="314921"/>
                  </a:lnTo>
                  <a:lnTo>
                    <a:pt x="3939057" y="314921"/>
                  </a:lnTo>
                  <a:lnTo>
                    <a:pt x="3939057" y="307924"/>
                  </a:lnTo>
                  <a:close/>
                </a:path>
                <a:path w="8819515" h="615950">
                  <a:moveTo>
                    <a:pt x="3939057" y="0"/>
                  </a:moveTo>
                  <a:lnTo>
                    <a:pt x="3932580" y="0"/>
                  </a:lnTo>
                  <a:lnTo>
                    <a:pt x="3932580" y="6997"/>
                  </a:lnTo>
                  <a:lnTo>
                    <a:pt x="3939057" y="6997"/>
                  </a:lnTo>
                  <a:lnTo>
                    <a:pt x="3939057" y="0"/>
                  </a:lnTo>
                  <a:close/>
                </a:path>
                <a:path w="8819515" h="615950">
                  <a:moveTo>
                    <a:pt x="4107777" y="321919"/>
                  </a:moveTo>
                  <a:lnTo>
                    <a:pt x="4101300" y="321919"/>
                  </a:lnTo>
                  <a:lnTo>
                    <a:pt x="3939070" y="321919"/>
                  </a:lnTo>
                  <a:lnTo>
                    <a:pt x="3939070" y="328917"/>
                  </a:lnTo>
                  <a:lnTo>
                    <a:pt x="4101300" y="328917"/>
                  </a:lnTo>
                  <a:lnTo>
                    <a:pt x="4107777" y="328917"/>
                  </a:lnTo>
                  <a:lnTo>
                    <a:pt x="4107777" y="321919"/>
                  </a:lnTo>
                  <a:close/>
                </a:path>
                <a:path w="8819515" h="615950">
                  <a:moveTo>
                    <a:pt x="4107777" y="0"/>
                  </a:moveTo>
                  <a:lnTo>
                    <a:pt x="4101300" y="0"/>
                  </a:lnTo>
                  <a:lnTo>
                    <a:pt x="4101300" y="6997"/>
                  </a:lnTo>
                  <a:lnTo>
                    <a:pt x="4107777" y="6997"/>
                  </a:lnTo>
                  <a:lnTo>
                    <a:pt x="4107777" y="0"/>
                  </a:lnTo>
                  <a:close/>
                </a:path>
                <a:path w="8819515" h="615950">
                  <a:moveTo>
                    <a:pt x="4120756" y="321919"/>
                  </a:moveTo>
                  <a:lnTo>
                    <a:pt x="4114279" y="321919"/>
                  </a:lnTo>
                  <a:lnTo>
                    <a:pt x="4114279" y="328917"/>
                  </a:lnTo>
                  <a:lnTo>
                    <a:pt x="4120756" y="328917"/>
                  </a:lnTo>
                  <a:lnTo>
                    <a:pt x="4120756" y="321919"/>
                  </a:lnTo>
                  <a:close/>
                </a:path>
                <a:path w="8819515" h="615950">
                  <a:moveTo>
                    <a:pt x="4120756" y="307924"/>
                  </a:moveTo>
                  <a:lnTo>
                    <a:pt x="4101300" y="307924"/>
                  </a:lnTo>
                  <a:lnTo>
                    <a:pt x="3939070" y="307924"/>
                  </a:lnTo>
                  <a:lnTo>
                    <a:pt x="3939070" y="314921"/>
                  </a:lnTo>
                  <a:lnTo>
                    <a:pt x="4101300" y="314921"/>
                  </a:lnTo>
                  <a:lnTo>
                    <a:pt x="4120756" y="314921"/>
                  </a:lnTo>
                  <a:lnTo>
                    <a:pt x="4120756" y="307924"/>
                  </a:lnTo>
                  <a:close/>
                </a:path>
                <a:path w="8819515" h="615950">
                  <a:moveTo>
                    <a:pt x="4120756" y="0"/>
                  </a:moveTo>
                  <a:lnTo>
                    <a:pt x="4114279" y="0"/>
                  </a:lnTo>
                  <a:lnTo>
                    <a:pt x="4114279" y="6997"/>
                  </a:lnTo>
                  <a:lnTo>
                    <a:pt x="4120756" y="6997"/>
                  </a:lnTo>
                  <a:lnTo>
                    <a:pt x="4120756" y="0"/>
                  </a:lnTo>
                  <a:close/>
                </a:path>
                <a:path w="8819515" h="615950">
                  <a:moveTo>
                    <a:pt x="8819070" y="0"/>
                  </a:moveTo>
                  <a:lnTo>
                    <a:pt x="8812593" y="0"/>
                  </a:lnTo>
                  <a:lnTo>
                    <a:pt x="8812593" y="6997"/>
                  </a:lnTo>
                  <a:lnTo>
                    <a:pt x="8819070" y="6997"/>
                  </a:lnTo>
                  <a:lnTo>
                    <a:pt x="8819070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7456" y="4298212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6489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6489" y="699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90444" y="4004284"/>
              <a:ext cx="8819515" cy="615950"/>
            </a:xfrm>
            <a:custGeom>
              <a:avLst/>
              <a:gdLst/>
              <a:ahLst/>
              <a:cxnLst/>
              <a:rect l="l" t="t" r="r" b="b"/>
              <a:pathLst>
                <a:path w="8819515" h="615950">
                  <a:moveTo>
                    <a:pt x="6477" y="6997"/>
                  </a:moveTo>
                  <a:lnTo>
                    <a:pt x="0" y="6997"/>
                  </a:lnTo>
                  <a:lnTo>
                    <a:pt x="0" y="286931"/>
                  </a:lnTo>
                  <a:lnTo>
                    <a:pt x="0" y="307924"/>
                  </a:lnTo>
                  <a:lnTo>
                    <a:pt x="6477" y="307924"/>
                  </a:lnTo>
                  <a:lnTo>
                    <a:pt x="6477" y="286931"/>
                  </a:lnTo>
                  <a:lnTo>
                    <a:pt x="6477" y="6997"/>
                  </a:lnTo>
                  <a:close/>
                </a:path>
                <a:path w="8819515" h="615950">
                  <a:moveTo>
                    <a:pt x="19456" y="608850"/>
                  </a:moveTo>
                  <a:lnTo>
                    <a:pt x="12979" y="608850"/>
                  </a:lnTo>
                  <a:lnTo>
                    <a:pt x="12979" y="615848"/>
                  </a:lnTo>
                  <a:lnTo>
                    <a:pt x="19456" y="615848"/>
                  </a:lnTo>
                  <a:lnTo>
                    <a:pt x="19456" y="608850"/>
                  </a:lnTo>
                  <a:close/>
                </a:path>
                <a:path w="8819515" h="615950">
                  <a:moveTo>
                    <a:pt x="19456" y="300926"/>
                  </a:moveTo>
                  <a:lnTo>
                    <a:pt x="12979" y="300926"/>
                  </a:lnTo>
                  <a:lnTo>
                    <a:pt x="12979" y="307924"/>
                  </a:lnTo>
                  <a:lnTo>
                    <a:pt x="19456" y="307924"/>
                  </a:lnTo>
                  <a:lnTo>
                    <a:pt x="19456" y="300926"/>
                  </a:lnTo>
                  <a:close/>
                </a:path>
                <a:path w="8819515" h="615950">
                  <a:moveTo>
                    <a:pt x="19456" y="6997"/>
                  </a:moveTo>
                  <a:lnTo>
                    <a:pt x="12979" y="6997"/>
                  </a:lnTo>
                  <a:lnTo>
                    <a:pt x="12979" y="286931"/>
                  </a:lnTo>
                  <a:lnTo>
                    <a:pt x="12979" y="293928"/>
                  </a:lnTo>
                  <a:lnTo>
                    <a:pt x="19456" y="293928"/>
                  </a:lnTo>
                  <a:lnTo>
                    <a:pt x="19456" y="286931"/>
                  </a:lnTo>
                  <a:lnTo>
                    <a:pt x="19456" y="6997"/>
                  </a:lnTo>
                  <a:close/>
                </a:path>
                <a:path w="8819515" h="615950">
                  <a:moveTo>
                    <a:pt x="3919575" y="300926"/>
                  </a:moveTo>
                  <a:lnTo>
                    <a:pt x="19469" y="300926"/>
                  </a:lnTo>
                  <a:lnTo>
                    <a:pt x="19469" y="307924"/>
                  </a:lnTo>
                  <a:lnTo>
                    <a:pt x="3919575" y="307924"/>
                  </a:lnTo>
                  <a:lnTo>
                    <a:pt x="3919575" y="300926"/>
                  </a:lnTo>
                  <a:close/>
                </a:path>
                <a:path w="8819515" h="615950">
                  <a:moveTo>
                    <a:pt x="3919575" y="286931"/>
                  </a:moveTo>
                  <a:lnTo>
                    <a:pt x="19469" y="286931"/>
                  </a:lnTo>
                  <a:lnTo>
                    <a:pt x="19469" y="293928"/>
                  </a:lnTo>
                  <a:lnTo>
                    <a:pt x="3919575" y="293928"/>
                  </a:lnTo>
                  <a:lnTo>
                    <a:pt x="3919575" y="286931"/>
                  </a:lnTo>
                  <a:close/>
                </a:path>
                <a:path w="8819515" h="615950">
                  <a:moveTo>
                    <a:pt x="3926078" y="300926"/>
                  </a:moveTo>
                  <a:lnTo>
                    <a:pt x="3919601" y="300926"/>
                  </a:lnTo>
                  <a:lnTo>
                    <a:pt x="3919601" y="307924"/>
                  </a:lnTo>
                  <a:lnTo>
                    <a:pt x="3926078" y="307924"/>
                  </a:lnTo>
                  <a:lnTo>
                    <a:pt x="3926078" y="300926"/>
                  </a:lnTo>
                  <a:close/>
                </a:path>
                <a:path w="8819515" h="615950">
                  <a:moveTo>
                    <a:pt x="3926078" y="286931"/>
                  </a:moveTo>
                  <a:lnTo>
                    <a:pt x="3919601" y="286931"/>
                  </a:lnTo>
                  <a:lnTo>
                    <a:pt x="3919601" y="293928"/>
                  </a:lnTo>
                  <a:lnTo>
                    <a:pt x="3926078" y="293928"/>
                  </a:lnTo>
                  <a:lnTo>
                    <a:pt x="3926078" y="286931"/>
                  </a:lnTo>
                  <a:close/>
                </a:path>
                <a:path w="8819515" h="615950">
                  <a:moveTo>
                    <a:pt x="3926078" y="0"/>
                  </a:moveTo>
                  <a:lnTo>
                    <a:pt x="3919601" y="0"/>
                  </a:lnTo>
                  <a:lnTo>
                    <a:pt x="3919601" y="6997"/>
                  </a:lnTo>
                  <a:lnTo>
                    <a:pt x="3926078" y="6997"/>
                  </a:lnTo>
                  <a:lnTo>
                    <a:pt x="3926078" y="0"/>
                  </a:lnTo>
                  <a:close/>
                </a:path>
                <a:path w="8819515" h="615950">
                  <a:moveTo>
                    <a:pt x="3939057" y="300926"/>
                  </a:moveTo>
                  <a:lnTo>
                    <a:pt x="3932580" y="300926"/>
                  </a:lnTo>
                  <a:lnTo>
                    <a:pt x="3932580" y="307924"/>
                  </a:lnTo>
                  <a:lnTo>
                    <a:pt x="3939057" y="307924"/>
                  </a:lnTo>
                  <a:lnTo>
                    <a:pt x="3939057" y="300926"/>
                  </a:lnTo>
                  <a:close/>
                </a:path>
                <a:path w="8819515" h="615950">
                  <a:moveTo>
                    <a:pt x="3939057" y="286931"/>
                  </a:moveTo>
                  <a:lnTo>
                    <a:pt x="3932580" y="286931"/>
                  </a:lnTo>
                  <a:lnTo>
                    <a:pt x="3932580" y="293928"/>
                  </a:lnTo>
                  <a:lnTo>
                    <a:pt x="3939057" y="293928"/>
                  </a:lnTo>
                  <a:lnTo>
                    <a:pt x="3939057" y="286931"/>
                  </a:lnTo>
                  <a:close/>
                </a:path>
                <a:path w="8819515" h="615950">
                  <a:moveTo>
                    <a:pt x="3939057" y="0"/>
                  </a:moveTo>
                  <a:lnTo>
                    <a:pt x="3932580" y="0"/>
                  </a:lnTo>
                  <a:lnTo>
                    <a:pt x="3932580" y="6997"/>
                  </a:lnTo>
                  <a:lnTo>
                    <a:pt x="3939057" y="6997"/>
                  </a:lnTo>
                  <a:lnTo>
                    <a:pt x="3939057" y="0"/>
                  </a:lnTo>
                  <a:close/>
                </a:path>
                <a:path w="8819515" h="615950">
                  <a:moveTo>
                    <a:pt x="4107777" y="300926"/>
                  </a:moveTo>
                  <a:lnTo>
                    <a:pt x="4101300" y="300926"/>
                  </a:lnTo>
                  <a:lnTo>
                    <a:pt x="3939070" y="300926"/>
                  </a:lnTo>
                  <a:lnTo>
                    <a:pt x="3939070" y="307924"/>
                  </a:lnTo>
                  <a:lnTo>
                    <a:pt x="4101300" y="307924"/>
                  </a:lnTo>
                  <a:lnTo>
                    <a:pt x="4107777" y="307924"/>
                  </a:lnTo>
                  <a:lnTo>
                    <a:pt x="4107777" y="300926"/>
                  </a:lnTo>
                  <a:close/>
                </a:path>
                <a:path w="8819515" h="615950">
                  <a:moveTo>
                    <a:pt x="4107777" y="286931"/>
                  </a:moveTo>
                  <a:lnTo>
                    <a:pt x="4101300" y="286931"/>
                  </a:lnTo>
                  <a:lnTo>
                    <a:pt x="3939070" y="286931"/>
                  </a:lnTo>
                  <a:lnTo>
                    <a:pt x="3939070" y="293928"/>
                  </a:lnTo>
                  <a:lnTo>
                    <a:pt x="4101300" y="293928"/>
                  </a:lnTo>
                  <a:lnTo>
                    <a:pt x="4107777" y="293928"/>
                  </a:lnTo>
                  <a:lnTo>
                    <a:pt x="4107777" y="286931"/>
                  </a:lnTo>
                  <a:close/>
                </a:path>
                <a:path w="8819515" h="615950">
                  <a:moveTo>
                    <a:pt x="4107777" y="0"/>
                  </a:moveTo>
                  <a:lnTo>
                    <a:pt x="4101300" y="0"/>
                  </a:lnTo>
                  <a:lnTo>
                    <a:pt x="4101300" y="6997"/>
                  </a:lnTo>
                  <a:lnTo>
                    <a:pt x="4107777" y="6997"/>
                  </a:lnTo>
                  <a:lnTo>
                    <a:pt x="4107777" y="0"/>
                  </a:lnTo>
                  <a:close/>
                </a:path>
                <a:path w="8819515" h="615950">
                  <a:moveTo>
                    <a:pt x="4120756" y="300926"/>
                  </a:moveTo>
                  <a:lnTo>
                    <a:pt x="4114279" y="300926"/>
                  </a:lnTo>
                  <a:lnTo>
                    <a:pt x="4114279" y="307924"/>
                  </a:lnTo>
                  <a:lnTo>
                    <a:pt x="4120756" y="307924"/>
                  </a:lnTo>
                  <a:lnTo>
                    <a:pt x="4120756" y="300926"/>
                  </a:lnTo>
                  <a:close/>
                </a:path>
                <a:path w="8819515" h="615950">
                  <a:moveTo>
                    <a:pt x="4120756" y="286931"/>
                  </a:moveTo>
                  <a:lnTo>
                    <a:pt x="4114279" y="286931"/>
                  </a:lnTo>
                  <a:lnTo>
                    <a:pt x="4114279" y="293928"/>
                  </a:lnTo>
                  <a:lnTo>
                    <a:pt x="4120756" y="293928"/>
                  </a:lnTo>
                  <a:lnTo>
                    <a:pt x="4120756" y="286931"/>
                  </a:lnTo>
                  <a:close/>
                </a:path>
                <a:path w="8819515" h="615950">
                  <a:moveTo>
                    <a:pt x="4120756" y="0"/>
                  </a:moveTo>
                  <a:lnTo>
                    <a:pt x="4114279" y="0"/>
                  </a:lnTo>
                  <a:lnTo>
                    <a:pt x="4114279" y="6997"/>
                  </a:lnTo>
                  <a:lnTo>
                    <a:pt x="4120756" y="6997"/>
                  </a:lnTo>
                  <a:lnTo>
                    <a:pt x="4120756" y="0"/>
                  </a:lnTo>
                  <a:close/>
                </a:path>
                <a:path w="8819515" h="615950">
                  <a:moveTo>
                    <a:pt x="8819070" y="286931"/>
                  </a:moveTo>
                  <a:lnTo>
                    <a:pt x="8812593" y="286931"/>
                  </a:lnTo>
                  <a:lnTo>
                    <a:pt x="8812593" y="293928"/>
                  </a:lnTo>
                  <a:lnTo>
                    <a:pt x="8819070" y="293928"/>
                  </a:lnTo>
                  <a:lnTo>
                    <a:pt x="8819070" y="286931"/>
                  </a:lnTo>
                  <a:close/>
                </a:path>
                <a:path w="8819515" h="615950">
                  <a:moveTo>
                    <a:pt x="8819070" y="0"/>
                  </a:moveTo>
                  <a:lnTo>
                    <a:pt x="8812593" y="0"/>
                  </a:lnTo>
                  <a:lnTo>
                    <a:pt x="8812593" y="6997"/>
                  </a:lnTo>
                  <a:lnTo>
                    <a:pt x="8819070" y="6997"/>
                  </a:lnTo>
                  <a:lnTo>
                    <a:pt x="8819070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7456" y="4620132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6489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6489" y="699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90444" y="4011282"/>
              <a:ext cx="8819515" cy="930910"/>
            </a:xfrm>
            <a:custGeom>
              <a:avLst/>
              <a:gdLst/>
              <a:ahLst/>
              <a:cxnLst/>
              <a:rect l="l" t="t" r="r" b="b"/>
              <a:pathLst>
                <a:path w="8819515" h="930910">
                  <a:moveTo>
                    <a:pt x="6477" y="300926"/>
                  </a:moveTo>
                  <a:lnTo>
                    <a:pt x="0" y="300926"/>
                  </a:lnTo>
                  <a:lnTo>
                    <a:pt x="0" y="601853"/>
                  </a:lnTo>
                  <a:lnTo>
                    <a:pt x="0" y="622846"/>
                  </a:lnTo>
                  <a:lnTo>
                    <a:pt x="6477" y="622846"/>
                  </a:lnTo>
                  <a:lnTo>
                    <a:pt x="6477" y="601853"/>
                  </a:lnTo>
                  <a:lnTo>
                    <a:pt x="6477" y="300926"/>
                  </a:lnTo>
                  <a:close/>
                </a:path>
                <a:path w="8819515" h="930910">
                  <a:moveTo>
                    <a:pt x="19456" y="923772"/>
                  </a:moveTo>
                  <a:lnTo>
                    <a:pt x="12979" y="923772"/>
                  </a:lnTo>
                  <a:lnTo>
                    <a:pt x="12979" y="930770"/>
                  </a:lnTo>
                  <a:lnTo>
                    <a:pt x="19456" y="930770"/>
                  </a:lnTo>
                  <a:lnTo>
                    <a:pt x="19456" y="923772"/>
                  </a:lnTo>
                  <a:close/>
                </a:path>
                <a:path w="8819515" h="930910">
                  <a:moveTo>
                    <a:pt x="19456" y="615848"/>
                  </a:moveTo>
                  <a:lnTo>
                    <a:pt x="12979" y="615848"/>
                  </a:lnTo>
                  <a:lnTo>
                    <a:pt x="12979" y="622846"/>
                  </a:lnTo>
                  <a:lnTo>
                    <a:pt x="19456" y="622846"/>
                  </a:lnTo>
                  <a:lnTo>
                    <a:pt x="19456" y="615848"/>
                  </a:lnTo>
                  <a:close/>
                </a:path>
                <a:path w="8819515" h="930910">
                  <a:moveTo>
                    <a:pt x="19456" y="300926"/>
                  </a:moveTo>
                  <a:lnTo>
                    <a:pt x="12979" y="300926"/>
                  </a:lnTo>
                  <a:lnTo>
                    <a:pt x="12979" y="601853"/>
                  </a:lnTo>
                  <a:lnTo>
                    <a:pt x="12979" y="608850"/>
                  </a:lnTo>
                  <a:lnTo>
                    <a:pt x="19456" y="608850"/>
                  </a:lnTo>
                  <a:lnTo>
                    <a:pt x="19456" y="601853"/>
                  </a:lnTo>
                  <a:lnTo>
                    <a:pt x="19456" y="300926"/>
                  </a:lnTo>
                  <a:close/>
                </a:path>
                <a:path w="8819515" h="930910">
                  <a:moveTo>
                    <a:pt x="3919575" y="615848"/>
                  </a:moveTo>
                  <a:lnTo>
                    <a:pt x="19469" y="615848"/>
                  </a:lnTo>
                  <a:lnTo>
                    <a:pt x="19469" y="622846"/>
                  </a:lnTo>
                  <a:lnTo>
                    <a:pt x="3919575" y="622846"/>
                  </a:lnTo>
                  <a:lnTo>
                    <a:pt x="3919575" y="615848"/>
                  </a:lnTo>
                  <a:close/>
                </a:path>
                <a:path w="8819515" h="930910">
                  <a:moveTo>
                    <a:pt x="3919575" y="601853"/>
                  </a:moveTo>
                  <a:lnTo>
                    <a:pt x="19469" y="601853"/>
                  </a:lnTo>
                  <a:lnTo>
                    <a:pt x="19469" y="608850"/>
                  </a:lnTo>
                  <a:lnTo>
                    <a:pt x="3919575" y="608850"/>
                  </a:lnTo>
                  <a:lnTo>
                    <a:pt x="3919575" y="601853"/>
                  </a:lnTo>
                  <a:close/>
                </a:path>
                <a:path w="8819515" h="930910">
                  <a:moveTo>
                    <a:pt x="3926078" y="615848"/>
                  </a:moveTo>
                  <a:lnTo>
                    <a:pt x="3919601" y="615848"/>
                  </a:lnTo>
                  <a:lnTo>
                    <a:pt x="3919601" y="622846"/>
                  </a:lnTo>
                  <a:lnTo>
                    <a:pt x="3926078" y="622846"/>
                  </a:lnTo>
                  <a:lnTo>
                    <a:pt x="3926078" y="615848"/>
                  </a:lnTo>
                  <a:close/>
                </a:path>
                <a:path w="8819515" h="930910">
                  <a:moveTo>
                    <a:pt x="3926078" y="601853"/>
                  </a:moveTo>
                  <a:lnTo>
                    <a:pt x="3919601" y="601853"/>
                  </a:lnTo>
                  <a:lnTo>
                    <a:pt x="3919601" y="608850"/>
                  </a:lnTo>
                  <a:lnTo>
                    <a:pt x="3926078" y="608850"/>
                  </a:lnTo>
                  <a:lnTo>
                    <a:pt x="3926078" y="601853"/>
                  </a:lnTo>
                  <a:close/>
                </a:path>
                <a:path w="8819515" h="930910">
                  <a:moveTo>
                    <a:pt x="3926078" y="293928"/>
                  </a:moveTo>
                  <a:lnTo>
                    <a:pt x="3919601" y="293928"/>
                  </a:lnTo>
                  <a:lnTo>
                    <a:pt x="3919601" y="300926"/>
                  </a:lnTo>
                  <a:lnTo>
                    <a:pt x="3926078" y="300926"/>
                  </a:lnTo>
                  <a:lnTo>
                    <a:pt x="3926078" y="293928"/>
                  </a:lnTo>
                  <a:close/>
                </a:path>
                <a:path w="8819515" h="930910">
                  <a:moveTo>
                    <a:pt x="3926078" y="0"/>
                  </a:moveTo>
                  <a:lnTo>
                    <a:pt x="3919601" y="0"/>
                  </a:lnTo>
                  <a:lnTo>
                    <a:pt x="3919601" y="279933"/>
                  </a:lnTo>
                  <a:lnTo>
                    <a:pt x="3926078" y="279933"/>
                  </a:lnTo>
                  <a:lnTo>
                    <a:pt x="3926078" y="0"/>
                  </a:lnTo>
                  <a:close/>
                </a:path>
                <a:path w="8819515" h="930910">
                  <a:moveTo>
                    <a:pt x="3939057" y="615848"/>
                  </a:moveTo>
                  <a:lnTo>
                    <a:pt x="3932580" y="615848"/>
                  </a:lnTo>
                  <a:lnTo>
                    <a:pt x="3932580" y="622846"/>
                  </a:lnTo>
                  <a:lnTo>
                    <a:pt x="3939057" y="622846"/>
                  </a:lnTo>
                  <a:lnTo>
                    <a:pt x="3939057" y="615848"/>
                  </a:lnTo>
                  <a:close/>
                </a:path>
                <a:path w="8819515" h="930910">
                  <a:moveTo>
                    <a:pt x="3939057" y="601853"/>
                  </a:moveTo>
                  <a:lnTo>
                    <a:pt x="3932580" y="601853"/>
                  </a:lnTo>
                  <a:lnTo>
                    <a:pt x="3932580" y="608850"/>
                  </a:lnTo>
                  <a:lnTo>
                    <a:pt x="3939057" y="608850"/>
                  </a:lnTo>
                  <a:lnTo>
                    <a:pt x="3939057" y="601853"/>
                  </a:lnTo>
                  <a:close/>
                </a:path>
                <a:path w="8819515" h="930910">
                  <a:moveTo>
                    <a:pt x="3939057" y="293928"/>
                  </a:moveTo>
                  <a:lnTo>
                    <a:pt x="3932580" y="293928"/>
                  </a:lnTo>
                  <a:lnTo>
                    <a:pt x="3932580" y="300926"/>
                  </a:lnTo>
                  <a:lnTo>
                    <a:pt x="3939057" y="300926"/>
                  </a:lnTo>
                  <a:lnTo>
                    <a:pt x="3939057" y="293928"/>
                  </a:lnTo>
                  <a:close/>
                </a:path>
                <a:path w="8819515" h="930910">
                  <a:moveTo>
                    <a:pt x="3939057" y="0"/>
                  </a:moveTo>
                  <a:lnTo>
                    <a:pt x="3932580" y="0"/>
                  </a:lnTo>
                  <a:lnTo>
                    <a:pt x="3932580" y="279933"/>
                  </a:lnTo>
                  <a:lnTo>
                    <a:pt x="3939057" y="279933"/>
                  </a:lnTo>
                  <a:lnTo>
                    <a:pt x="3939057" y="0"/>
                  </a:lnTo>
                  <a:close/>
                </a:path>
                <a:path w="8819515" h="930910">
                  <a:moveTo>
                    <a:pt x="4107777" y="615848"/>
                  </a:moveTo>
                  <a:lnTo>
                    <a:pt x="4101300" y="615848"/>
                  </a:lnTo>
                  <a:lnTo>
                    <a:pt x="3939070" y="615848"/>
                  </a:lnTo>
                  <a:lnTo>
                    <a:pt x="3939070" y="622846"/>
                  </a:lnTo>
                  <a:lnTo>
                    <a:pt x="4101300" y="622846"/>
                  </a:lnTo>
                  <a:lnTo>
                    <a:pt x="4107777" y="622846"/>
                  </a:lnTo>
                  <a:lnTo>
                    <a:pt x="4107777" y="615848"/>
                  </a:lnTo>
                  <a:close/>
                </a:path>
                <a:path w="8819515" h="930910">
                  <a:moveTo>
                    <a:pt x="4107777" y="601853"/>
                  </a:moveTo>
                  <a:lnTo>
                    <a:pt x="4101300" y="601853"/>
                  </a:lnTo>
                  <a:lnTo>
                    <a:pt x="3939070" y="601853"/>
                  </a:lnTo>
                  <a:lnTo>
                    <a:pt x="3939070" y="608850"/>
                  </a:lnTo>
                  <a:lnTo>
                    <a:pt x="4101300" y="608850"/>
                  </a:lnTo>
                  <a:lnTo>
                    <a:pt x="4107777" y="608850"/>
                  </a:lnTo>
                  <a:lnTo>
                    <a:pt x="4107777" y="601853"/>
                  </a:lnTo>
                  <a:close/>
                </a:path>
                <a:path w="8819515" h="930910">
                  <a:moveTo>
                    <a:pt x="4107777" y="293928"/>
                  </a:moveTo>
                  <a:lnTo>
                    <a:pt x="4101300" y="293928"/>
                  </a:lnTo>
                  <a:lnTo>
                    <a:pt x="4101300" y="300926"/>
                  </a:lnTo>
                  <a:lnTo>
                    <a:pt x="4107777" y="300926"/>
                  </a:lnTo>
                  <a:lnTo>
                    <a:pt x="4107777" y="293928"/>
                  </a:lnTo>
                  <a:close/>
                </a:path>
                <a:path w="8819515" h="930910">
                  <a:moveTo>
                    <a:pt x="4107777" y="0"/>
                  </a:moveTo>
                  <a:lnTo>
                    <a:pt x="4101300" y="0"/>
                  </a:lnTo>
                  <a:lnTo>
                    <a:pt x="4101300" y="279933"/>
                  </a:lnTo>
                  <a:lnTo>
                    <a:pt x="4107777" y="279933"/>
                  </a:lnTo>
                  <a:lnTo>
                    <a:pt x="4107777" y="0"/>
                  </a:lnTo>
                  <a:close/>
                </a:path>
                <a:path w="8819515" h="930910">
                  <a:moveTo>
                    <a:pt x="4120756" y="615848"/>
                  </a:moveTo>
                  <a:lnTo>
                    <a:pt x="4114279" y="615848"/>
                  </a:lnTo>
                  <a:lnTo>
                    <a:pt x="4114279" y="622846"/>
                  </a:lnTo>
                  <a:lnTo>
                    <a:pt x="4120756" y="622846"/>
                  </a:lnTo>
                  <a:lnTo>
                    <a:pt x="4120756" y="615848"/>
                  </a:lnTo>
                  <a:close/>
                </a:path>
                <a:path w="8819515" h="930910">
                  <a:moveTo>
                    <a:pt x="4120756" y="601853"/>
                  </a:moveTo>
                  <a:lnTo>
                    <a:pt x="4114279" y="601853"/>
                  </a:lnTo>
                  <a:lnTo>
                    <a:pt x="4114279" y="608850"/>
                  </a:lnTo>
                  <a:lnTo>
                    <a:pt x="4120756" y="608850"/>
                  </a:lnTo>
                  <a:lnTo>
                    <a:pt x="4120756" y="601853"/>
                  </a:lnTo>
                  <a:close/>
                </a:path>
                <a:path w="8819515" h="930910">
                  <a:moveTo>
                    <a:pt x="4120756" y="293928"/>
                  </a:moveTo>
                  <a:lnTo>
                    <a:pt x="4114279" y="293928"/>
                  </a:lnTo>
                  <a:lnTo>
                    <a:pt x="4114279" y="300926"/>
                  </a:lnTo>
                  <a:lnTo>
                    <a:pt x="4120756" y="300926"/>
                  </a:lnTo>
                  <a:lnTo>
                    <a:pt x="4120756" y="293928"/>
                  </a:lnTo>
                  <a:close/>
                </a:path>
                <a:path w="8819515" h="930910">
                  <a:moveTo>
                    <a:pt x="4120756" y="0"/>
                  </a:moveTo>
                  <a:lnTo>
                    <a:pt x="4114279" y="0"/>
                  </a:lnTo>
                  <a:lnTo>
                    <a:pt x="4114279" y="279933"/>
                  </a:lnTo>
                  <a:lnTo>
                    <a:pt x="4120756" y="279933"/>
                  </a:lnTo>
                  <a:lnTo>
                    <a:pt x="4120756" y="0"/>
                  </a:lnTo>
                  <a:close/>
                </a:path>
                <a:path w="8819515" h="930910">
                  <a:moveTo>
                    <a:pt x="8819070" y="601853"/>
                  </a:moveTo>
                  <a:lnTo>
                    <a:pt x="8812593" y="601853"/>
                  </a:lnTo>
                  <a:lnTo>
                    <a:pt x="8812593" y="608850"/>
                  </a:lnTo>
                  <a:lnTo>
                    <a:pt x="8819070" y="608850"/>
                  </a:lnTo>
                  <a:lnTo>
                    <a:pt x="8819070" y="601853"/>
                  </a:lnTo>
                  <a:close/>
                </a:path>
                <a:path w="8819515" h="930910">
                  <a:moveTo>
                    <a:pt x="8819070" y="293928"/>
                  </a:moveTo>
                  <a:lnTo>
                    <a:pt x="8812593" y="293928"/>
                  </a:lnTo>
                  <a:lnTo>
                    <a:pt x="8812593" y="300926"/>
                  </a:lnTo>
                  <a:lnTo>
                    <a:pt x="8819070" y="300926"/>
                  </a:lnTo>
                  <a:lnTo>
                    <a:pt x="8819070" y="293928"/>
                  </a:lnTo>
                  <a:close/>
                </a:path>
                <a:path w="8819515" h="930910">
                  <a:moveTo>
                    <a:pt x="8819070" y="0"/>
                  </a:moveTo>
                  <a:lnTo>
                    <a:pt x="8812593" y="0"/>
                  </a:lnTo>
                  <a:lnTo>
                    <a:pt x="8812593" y="279933"/>
                  </a:lnTo>
                  <a:lnTo>
                    <a:pt x="8819070" y="279933"/>
                  </a:lnTo>
                  <a:lnTo>
                    <a:pt x="8819070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7456" y="494205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6489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6489" y="699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90444" y="4312208"/>
              <a:ext cx="8819515" cy="951865"/>
            </a:xfrm>
            <a:custGeom>
              <a:avLst/>
              <a:gdLst/>
              <a:ahLst/>
              <a:cxnLst/>
              <a:rect l="l" t="t" r="r" b="b"/>
              <a:pathLst>
                <a:path w="8819515" h="951864">
                  <a:moveTo>
                    <a:pt x="6477" y="622858"/>
                  </a:moveTo>
                  <a:lnTo>
                    <a:pt x="0" y="622858"/>
                  </a:lnTo>
                  <a:lnTo>
                    <a:pt x="0" y="643851"/>
                  </a:lnTo>
                  <a:lnTo>
                    <a:pt x="6477" y="643851"/>
                  </a:lnTo>
                  <a:lnTo>
                    <a:pt x="6477" y="622858"/>
                  </a:lnTo>
                  <a:close/>
                </a:path>
                <a:path w="8819515" h="951864">
                  <a:moveTo>
                    <a:pt x="6477" y="321919"/>
                  </a:moveTo>
                  <a:lnTo>
                    <a:pt x="0" y="321919"/>
                  </a:lnTo>
                  <a:lnTo>
                    <a:pt x="0" y="622846"/>
                  </a:lnTo>
                  <a:lnTo>
                    <a:pt x="6477" y="622846"/>
                  </a:lnTo>
                  <a:lnTo>
                    <a:pt x="6477" y="321919"/>
                  </a:lnTo>
                  <a:close/>
                </a:path>
                <a:path w="8819515" h="951864">
                  <a:moveTo>
                    <a:pt x="19456" y="944778"/>
                  </a:moveTo>
                  <a:lnTo>
                    <a:pt x="12979" y="944778"/>
                  </a:lnTo>
                  <a:lnTo>
                    <a:pt x="12979" y="951776"/>
                  </a:lnTo>
                  <a:lnTo>
                    <a:pt x="19456" y="951776"/>
                  </a:lnTo>
                  <a:lnTo>
                    <a:pt x="19456" y="944778"/>
                  </a:lnTo>
                  <a:close/>
                </a:path>
                <a:path w="8819515" h="951864">
                  <a:moveTo>
                    <a:pt x="19456" y="636854"/>
                  </a:moveTo>
                  <a:lnTo>
                    <a:pt x="12979" y="636854"/>
                  </a:lnTo>
                  <a:lnTo>
                    <a:pt x="12979" y="643851"/>
                  </a:lnTo>
                  <a:lnTo>
                    <a:pt x="19456" y="643851"/>
                  </a:lnTo>
                  <a:lnTo>
                    <a:pt x="19456" y="636854"/>
                  </a:lnTo>
                  <a:close/>
                </a:path>
                <a:path w="8819515" h="951864">
                  <a:moveTo>
                    <a:pt x="19456" y="321919"/>
                  </a:moveTo>
                  <a:lnTo>
                    <a:pt x="12979" y="321919"/>
                  </a:lnTo>
                  <a:lnTo>
                    <a:pt x="12979" y="622846"/>
                  </a:lnTo>
                  <a:lnTo>
                    <a:pt x="12979" y="629843"/>
                  </a:lnTo>
                  <a:lnTo>
                    <a:pt x="19456" y="629843"/>
                  </a:lnTo>
                  <a:lnTo>
                    <a:pt x="19456" y="622846"/>
                  </a:lnTo>
                  <a:lnTo>
                    <a:pt x="19456" y="321919"/>
                  </a:lnTo>
                  <a:close/>
                </a:path>
                <a:path w="8819515" h="951864">
                  <a:moveTo>
                    <a:pt x="3919575" y="636854"/>
                  </a:moveTo>
                  <a:lnTo>
                    <a:pt x="19469" y="636854"/>
                  </a:lnTo>
                  <a:lnTo>
                    <a:pt x="19469" y="643851"/>
                  </a:lnTo>
                  <a:lnTo>
                    <a:pt x="3919575" y="643851"/>
                  </a:lnTo>
                  <a:lnTo>
                    <a:pt x="3919575" y="636854"/>
                  </a:lnTo>
                  <a:close/>
                </a:path>
                <a:path w="8819515" h="951864">
                  <a:moveTo>
                    <a:pt x="3919575" y="622846"/>
                  </a:moveTo>
                  <a:lnTo>
                    <a:pt x="19469" y="622846"/>
                  </a:lnTo>
                  <a:lnTo>
                    <a:pt x="19469" y="629843"/>
                  </a:lnTo>
                  <a:lnTo>
                    <a:pt x="3919575" y="629843"/>
                  </a:lnTo>
                  <a:lnTo>
                    <a:pt x="3919575" y="622846"/>
                  </a:lnTo>
                  <a:close/>
                </a:path>
                <a:path w="8819515" h="951864">
                  <a:moveTo>
                    <a:pt x="3926078" y="636854"/>
                  </a:moveTo>
                  <a:lnTo>
                    <a:pt x="3919601" y="636854"/>
                  </a:lnTo>
                  <a:lnTo>
                    <a:pt x="3919601" y="643851"/>
                  </a:lnTo>
                  <a:lnTo>
                    <a:pt x="3926078" y="643851"/>
                  </a:lnTo>
                  <a:lnTo>
                    <a:pt x="3926078" y="636854"/>
                  </a:lnTo>
                  <a:close/>
                </a:path>
                <a:path w="8819515" h="951864">
                  <a:moveTo>
                    <a:pt x="3926078" y="622846"/>
                  </a:moveTo>
                  <a:lnTo>
                    <a:pt x="3919601" y="622846"/>
                  </a:lnTo>
                  <a:lnTo>
                    <a:pt x="3919601" y="629843"/>
                  </a:lnTo>
                  <a:lnTo>
                    <a:pt x="3926078" y="629843"/>
                  </a:lnTo>
                  <a:lnTo>
                    <a:pt x="3926078" y="622846"/>
                  </a:lnTo>
                  <a:close/>
                </a:path>
                <a:path w="8819515" h="951864">
                  <a:moveTo>
                    <a:pt x="3926078" y="314921"/>
                  </a:moveTo>
                  <a:lnTo>
                    <a:pt x="3919601" y="314921"/>
                  </a:lnTo>
                  <a:lnTo>
                    <a:pt x="3919601" y="321919"/>
                  </a:lnTo>
                  <a:lnTo>
                    <a:pt x="3926078" y="321919"/>
                  </a:lnTo>
                  <a:lnTo>
                    <a:pt x="3926078" y="314921"/>
                  </a:lnTo>
                  <a:close/>
                </a:path>
                <a:path w="8819515" h="951864">
                  <a:moveTo>
                    <a:pt x="3926078" y="0"/>
                  </a:moveTo>
                  <a:lnTo>
                    <a:pt x="3919601" y="0"/>
                  </a:lnTo>
                  <a:lnTo>
                    <a:pt x="3919601" y="300926"/>
                  </a:lnTo>
                  <a:lnTo>
                    <a:pt x="3926078" y="300926"/>
                  </a:lnTo>
                  <a:lnTo>
                    <a:pt x="3926078" y="0"/>
                  </a:lnTo>
                  <a:close/>
                </a:path>
                <a:path w="8819515" h="951864">
                  <a:moveTo>
                    <a:pt x="3939057" y="636854"/>
                  </a:moveTo>
                  <a:lnTo>
                    <a:pt x="3932580" y="636854"/>
                  </a:lnTo>
                  <a:lnTo>
                    <a:pt x="3932580" y="643851"/>
                  </a:lnTo>
                  <a:lnTo>
                    <a:pt x="3939057" y="643851"/>
                  </a:lnTo>
                  <a:lnTo>
                    <a:pt x="3939057" y="636854"/>
                  </a:lnTo>
                  <a:close/>
                </a:path>
                <a:path w="8819515" h="951864">
                  <a:moveTo>
                    <a:pt x="3939057" y="622846"/>
                  </a:moveTo>
                  <a:lnTo>
                    <a:pt x="3932580" y="622846"/>
                  </a:lnTo>
                  <a:lnTo>
                    <a:pt x="3932580" y="629843"/>
                  </a:lnTo>
                  <a:lnTo>
                    <a:pt x="3939057" y="629843"/>
                  </a:lnTo>
                  <a:lnTo>
                    <a:pt x="3939057" y="622846"/>
                  </a:lnTo>
                  <a:close/>
                </a:path>
                <a:path w="8819515" h="951864">
                  <a:moveTo>
                    <a:pt x="3939057" y="314921"/>
                  </a:moveTo>
                  <a:lnTo>
                    <a:pt x="3932580" y="314921"/>
                  </a:lnTo>
                  <a:lnTo>
                    <a:pt x="3932580" y="321919"/>
                  </a:lnTo>
                  <a:lnTo>
                    <a:pt x="3939057" y="321919"/>
                  </a:lnTo>
                  <a:lnTo>
                    <a:pt x="3939057" y="314921"/>
                  </a:lnTo>
                  <a:close/>
                </a:path>
                <a:path w="8819515" h="951864">
                  <a:moveTo>
                    <a:pt x="3939057" y="0"/>
                  </a:moveTo>
                  <a:lnTo>
                    <a:pt x="3932580" y="0"/>
                  </a:lnTo>
                  <a:lnTo>
                    <a:pt x="3932580" y="300926"/>
                  </a:lnTo>
                  <a:lnTo>
                    <a:pt x="3939057" y="300926"/>
                  </a:lnTo>
                  <a:lnTo>
                    <a:pt x="3939057" y="0"/>
                  </a:lnTo>
                  <a:close/>
                </a:path>
                <a:path w="8819515" h="951864">
                  <a:moveTo>
                    <a:pt x="4107777" y="636854"/>
                  </a:moveTo>
                  <a:lnTo>
                    <a:pt x="4101300" y="636854"/>
                  </a:lnTo>
                  <a:lnTo>
                    <a:pt x="3939070" y="636854"/>
                  </a:lnTo>
                  <a:lnTo>
                    <a:pt x="3939070" y="643851"/>
                  </a:lnTo>
                  <a:lnTo>
                    <a:pt x="4101300" y="643851"/>
                  </a:lnTo>
                  <a:lnTo>
                    <a:pt x="4107777" y="643851"/>
                  </a:lnTo>
                  <a:lnTo>
                    <a:pt x="4107777" y="636854"/>
                  </a:lnTo>
                  <a:close/>
                </a:path>
                <a:path w="8819515" h="951864">
                  <a:moveTo>
                    <a:pt x="4107777" y="622846"/>
                  </a:moveTo>
                  <a:lnTo>
                    <a:pt x="4101300" y="622846"/>
                  </a:lnTo>
                  <a:lnTo>
                    <a:pt x="3939070" y="622846"/>
                  </a:lnTo>
                  <a:lnTo>
                    <a:pt x="3939070" y="629843"/>
                  </a:lnTo>
                  <a:lnTo>
                    <a:pt x="4101300" y="629843"/>
                  </a:lnTo>
                  <a:lnTo>
                    <a:pt x="4107777" y="629843"/>
                  </a:lnTo>
                  <a:lnTo>
                    <a:pt x="4107777" y="622846"/>
                  </a:lnTo>
                  <a:close/>
                </a:path>
                <a:path w="8819515" h="951864">
                  <a:moveTo>
                    <a:pt x="4107777" y="314921"/>
                  </a:moveTo>
                  <a:lnTo>
                    <a:pt x="4101300" y="314921"/>
                  </a:lnTo>
                  <a:lnTo>
                    <a:pt x="4101300" y="321919"/>
                  </a:lnTo>
                  <a:lnTo>
                    <a:pt x="4107777" y="321919"/>
                  </a:lnTo>
                  <a:lnTo>
                    <a:pt x="4107777" y="314921"/>
                  </a:lnTo>
                  <a:close/>
                </a:path>
                <a:path w="8819515" h="951864">
                  <a:moveTo>
                    <a:pt x="4107777" y="0"/>
                  </a:moveTo>
                  <a:lnTo>
                    <a:pt x="4101300" y="0"/>
                  </a:lnTo>
                  <a:lnTo>
                    <a:pt x="4101300" y="300926"/>
                  </a:lnTo>
                  <a:lnTo>
                    <a:pt x="4107777" y="300926"/>
                  </a:lnTo>
                  <a:lnTo>
                    <a:pt x="4107777" y="0"/>
                  </a:lnTo>
                  <a:close/>
                </a:path>
                <a:path w="8819515" h="951864">
                  <a:moveTo>
                    <a:pt x="4120756" y="636854"/>
                  </a:moveTo>
                  <a:lnTo>
                    <a:pt x="4114279" y="636854"/>
                  </a:lnTo>
                  <a:lnTo>
                    <a:pt x="4114279" y="643851"/>
                  </a:lnTo>
                  <a:lnTo>
                    <a:pt x="4120756" y="643851"/>
                  </a:lnTo>
                  <a:lnTo>
                    <a:pt x="4120756" y="636854"/>
                  </a:lnTo>
                  <a:close/>
                </a:path>
                <a:path w="8819515" h="951864">
                  <a:moveTo>
                    <a:pt x="4120756" y="622846"/>
                  </a:moveTo>
                  <a:lnTo>
                    <a:pt x="4114279" y="622846"/>
                  </a:lnTo>
                  <a:lnTo>
                    <a:pt x="4114279" y="629843"/>
                  </a:lnTo>
                  <a:lnTo>
                    <a:pt x="4120756" y="629843"/>
                  </a:lnTo>
                  <a:lnTo>
                    <a:pt x="4120756" y="622846"/>
                  </a:lnTo>
                  <a:close/>
                </a:path>
                <a:path w="8819515" h="951864">
                  <a:moveTo>
                    <a:pt x="4120756" y="314921"/>
                  </a:moveTo>
                  <a:lnTo>
                    <a:pt x="4114279" y="314921"/>
                  </a:lnTo>
                  <a:lnTo>
                    <a:pt x="4114279" y="321919"/>
                  </a:lnTo>
                  <a:lnTo>
                    <a:pt x="4120756" y="321919"/>
                  </a:lnTo>
                  <a:lnTo>
                    <a:pt x="4120756" y="314921"/>
                  </a:lnTo>
                  <a:close/>
                </a:path>
                <a:path w="8819515" h="951864">
                  <a:moveTo>
                    <a:pt x="4120756" y="0"/>
                  </a:moveTo>
                  <a:lnTo>
                    <a:pt x="4114279" y="0"/>
                  </a:lnTo>
                  <a:lnTo>
                    <a:pt x="4114279" y="300926"/>
                  </a:lnTo>
                  <a:lnTo>
                    <a:pt x="4120756" y="300926"/>
                  </a:lnTo>
                  <a:lnTo>
                    <a:pt x="4120756" y="0"/>
                  </a:lnTo>
                  <a:close/>
                </a:path>
                <a:path w="8819515" h="951864">
                  <a:moveTo>
                    <a:pt x="8819070" y="622846"/>
                  </a:moveTo>
                  <a:lnTo>
                    <a:pt x="8812593" y="622846"/>
                  </a:lnTo>
                  <a:lnTo>
                    <a:pt x="8812593" y="629843"/>
                  </a:lnTo>
                  <a:lnTo>
                    <a:pt x="8819070" y="629843"/>
                  </a:lnTo>
                  <a:lnTo>
                    <a:pt x="8819070" y="622846"/>
                  </a:lnTo>
                  <a:close/>
                </a:path>
                <a:path w="8819515" h="951864">
                  <a:moveTo>
                    <a:pt x="8819070" y="314921"/>
                  </a:moveTo>
                  <a:lnTo>
                    <a:pt x="8812593" y="314921"/>
                  </a:lnTo>
                  <a:lnTo>
                    <a:pt x="8812593" y="321919"/>
                  </a:lnTo>
                  <a:lnTo>
                    <a:pt x="8819070" y="321919"/>
                  </a:lnTo>
                  <a:lnTo>
                    <a:pt x="8819070" y="314921"/>
                  </a:lnTo>
                  <a:close/>
                </a:path>
                <a:path w="8819515" h="951864">
                  <a:moveTo>
                    <a:pt x="8819070" y="0"/>
                  </a:moveTo>
                  <a:lnTo>
                    <a:pt x="8812593" y="0"/>
                  </a:lnTo>
                  <a:lnTo>
                    <a:pt x="8812593" y="300926"/>
                  </a:lnTo>
                  <a:lnTo>
                    <a:pt x="8819070" y="300926"/>
                  </a:lnTo>
                  <a:lnTo>
                    <a:pt x="8819070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7456" y="526398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6489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6489" y="699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90444" y="4634128"/>
              <a:ext cx="8819515" cy="1057275"/>
            </a:xfrm>
            <a:custGeom>
              <a:avLst/>
              <a:gdLst/>
              <a:ahLst/>
              <a:cxnLst/>
              <a:rect l="l" t="t" r="r" b="b"/>
              <a:pathLst>
                <a:path w="8819515" h="1057275">
                  <a:moveTo>
                    <a:pt x="6477" y="321932"/>
                  </a:moveTo>
                  <a:lnTo>
                    <a:pt x="0" y="321932"/>
                  </a:lnTo>
                  <a:lnTo>
                    <a:pt x="0" y="622858"/>
                  </a:lnTo>
                  <a:lnTo>
                    <a:pt x="0" y="643851"/>
                  </a:lnTo>
                  <a:lnTo>
                    <a:pt x="6477" y="643851"/>
                  </a:lnTo>
                  <a:lnTo>
                    <a:pt x="6477" y="622858"/>
                  </a:lnTo>
                  <a:lnTo>
                    <a:pt x="6477" y="321932"/>
                  </a:lnTo>
                  <a:close/>
                </a:path>
                <a:path w="8819515" h="1057275">
                  <a:moveTo>
                    <a:pt x="19456" y="1049756"/>
                  </a:moveTo>
                  <a:lnTo>
                    <a:pt x="12979" y="1049756"/>
                  </a:lnTo>
                  <a:lnTo>
                    <a:pt x="12979" y="1056754"/>
                  </a:lnTo>
                  <a:lnTo>
                    <a:pt x="19456" y="1056754"/>
                  </a:lnTo>
                  <a:lnTo>
                    <a:pt x="19456" y="1049756"/>
                  </a:lnTo>
                  <a:close/>
                </a:path>
                <a:path w="8819515" h="1057275">
                  <a:moveTo>
                    <a:pt x="19456" y="636854"/>
                  </a:moveTo>
                  <a:lnTo>
                    <a:pt x="12979" y="636854"/>
                  </a:lnTo>
                  <a:lnTo>
                    <a:pt x="12979" y="643851"/>
                  </a:lnTo>
                  <a:lnTo>
                    <a:pt x="19456" y="643851"/>
                  </a:lnTo>
                  <a:lnTo>
                    <a:pt x="19456" y="636854"/>
                  </a:lnTo>
                  <a:close/>
                </a:path>
                <a:path w="8819515" h="1057275">
                  <a:moveTo>
                    <a:pt x="19456" y="321932"/>
                  </a:moveTo>
                  <a:lnTo>
                    <a:pt x="12979" y="321932"/>
                  </a:lnTo>
                  <a:lnTo>
                    <a:pt x="12979" y="622858"/>
                  </a:lnTo>
                  <a:lnTo>
                    <a:pt x="12979" y="629856"/>
                  </a:lnTo>
                  <a:lnTo>
                    <a:pt x="19456" y="629856"/>
                  </a:lnTo>
                  <a:lnTo>
                    <a:pt x="19456" y="622858"/>
                  </a:lnTo>
                  <a:lnTo>
                    <a:pt x="19456" y="321932"/>
                  </a:lnTo>
                  <a:close/>
                </a:path>
                <a:path w="8819515" h="1057275">
                  <a:moveTo>
                    <a:pt x="3919575" y="636854"/>
                  </a:moveTo>
                  <a:lnTo>
                    <a:pt x="19469" y="636854"/>
                  </a:lnTo>
                  <a:lnTo>
                    <a:pt x="19469" y="643851"/>
                  </a:lnTo>
                  <a:lnTo>
                    <a:pt x="3919575" y="643851"/>
                  </a:lnTo>
                  <a:lnTo>
                    <a:pt x="3919575" y="636854"/>
                  </a:lnTo>
                  <a:close/>
                </a:path>
                <a:path w="8819515" h="1057275">
                  <a:moveTo>
                    <a:pt x="3919575" y="622858"/>
                  </a:moveTo>
                  <a:lnTo>
                    <a:pt x="19469" y="622858"/>
                  </a:lnTo>
                  <a:lnTo>
                    <a:pt x="19469" y="629856"/>
                  </a:lnTo>
                  <a:lnTo>
                    <a:pt x="3919575" y="629856"/>
                  </a:lnTo>
                  <a:lnTo>
                    <a:pt x="3919575" y="622858"/>
                  </a:lnTo>
                  <a:close/>
                </a:path>
                <a:path w="8819515" h="1057275">
                  <a:moveTo>
                    <a:pt x="3926078" y="636854"/>
                  </a:moveTo>
                  <a:lnTo>
                    <a:pt x="3919601" y="636854"/>
                  </a:lnTo>
                  <a:lnTo>
                    <a:pt x="3919601" y="643851"/>
                  </a:lnTo>
                  <a:lnTo>
                    <a:pt x="3926078" y="643851"/>
                  </a:lnTo>
                  <a:lnTo>
                    <a:pt x="3926078" y="636854"/>
                  </a:lnTo>
                  <a:close/>
                </a:path>
                <a:path w="8819515" h="1057275">
                  <a:moveTo>
                    <a:pt x="3926078" y="622858"/>
                  </a:moveTo>
                  <a:lnTo>
                    <a:pt x="3919601" y="622858"/>
                  </a:lnTo>
                  <a:lnTo>
                    <a:pt x="3919601" y="629856"/>
                  </a:lnTo>
                  <a:lnTo>
                    <a:pt x="3926078" y="629856"/>
                  </a:lnTo>
                  <a:lnTo>
                    <a:pt x="3926078" y="622858"/>
                  </a:lnTo>
                  <a:close/>
                </a:path>
                <a:path w="8819515" h="1057275">
                  <a:moveTo>
                    <a:pt x="3926078" y="314934"/>
                  </a:moveTo>
                  <a:lnTo>
                    <a:pt x="3919601" y="314934"/>
                  </a:lnTo>
                  <a:lnTo>
                    <a:pt x="3919601" y="321932"/>
                  </a:lnTo>
                  <a:lnTo>
                    <a:pt x="3926078" y="321932"/>
                  </a:lnTo>
                  <a:lnTo>
                    <a:pt x="3926078" y="314934"/>
                  </a:lnTo>
                  <a:close/>
                </a:path>
                <a:path w="8819515" h="1057275">
                  <a:moveTo>
                    <a:pt x="3926078" y="0"/>
                  </a:moveTo>
                  <a:lnTo>
                    <a:pt x="3919601" y="0"/>
                  </a:lnTo>
                  <a:lnTo>
                    <a:pt x="3919601" y="300926"/>
                  </a:lnTo>
                  <a:lnTo>
                    <a:pt x="3926078" y="300926"/>
                  </a:lnTo>
                  <a:lnTo>
                    <a:pt x="3926078" y="0"/>
                  </a:lnTo>
                  <a:close/>
                </a:path>
                <a:path w="8819515" h="1057275">
                  <a:moveTo>
                    <a:pt x="3939057" y="636854"/>
                  </a:moveTo>
                  <a:lnTo>
                    <a:pt x="3932580" y="636854"/>
                  </a:lnTo>
                  <a:lnTo>
                    <a:pt x="3932580" y="643851"/>
                  </a:lnTo>
                  <a:lnTo>
                    <a:pt x="3939057" y="643851"/>
                  </a:lnTo>
                  <a:lnTo>
                    <a:pt x="3939057" y="636854"/>
                  </a:lnTo>
                  <a:close/>
                </a:path>
                <a:path w="8819515" h="1057275">
                  <a:moveTo>
                    <a:pt x="3939057" y="622858"/>
                  </a:moveTo>
                  <a:lnTo>
                    <a:pt x="3932580" y="622858"/>
                  </a:lnTo>
                  <a:lnTo>
                    <a:pt x="3932580" y="629856"/>
                  </a:lnTo>
                  <a:lnTo>
                    <a:pt x="3939057" y="629856"/>
                  </a:lnTo>
                  <a:lnTo>
                    <a:pt x="3939057" y="622858"/>
                  </a:lnTo>
                  <a:close/>
                </a:path>
                <a:path w="8819515" h="1057275">
                  <a:moveTo>
                    <a:pt x="3939057" y="314934"/>
                  </a:moveTo>
                  <a:lnTo>
                    <a:pt x="3932580" y="314934"/>
                  </a:lnTo>
                  <a:lnTo>
                    <a:pt x="3932580" y="321932"/>
                  </a:lnTo>
                  <a:lnTo>
                    <a:pt x="3939057" y="321932"/>
                  </a:lnTo>
                  <a:lnTo>
                    <a:pt x="3939057" y="314934"/>
                  </a:lnTo>
                  <a:close/>
                </a:path>
                <a:path w="8819515" h="1057275">
                  <a:moveTo>
                    <a:pt x="3939057" y="0"/>
                  </a:moveTo>
                  <a:lnTo>
                    <a:pt x="3932580" y="0"/>
                  </a:lnTo>
                  <a:lnTo>
                    <a:pt x="3932580" y="300926"/>
                  </a:lnTo>
                  <a:lnTo>
                    <a:pt x="3939057" y="300926"/>
                  </a:lnTo>
                  <a:lnTo>
                    <a:pt x="3939057" y="0"/>
                  </a:lnTo>
                  <a:close/>
                </a:path>
                <a:path w="8819515" h="1057275">
                  <a:moveTo>
                    <a:pt x="4107777" y="636854"/>
                  </a:moveTo>
                  <a:lnTo>
                    <a:pt x="4101300" y="636854"/>
                  </a:lnTo>
                  <a:lnTo>
                    <a:pt x="3939070" y="636854"/>
                  </a:lnTo>
                  <a:lnTo>
                    <a:pt x="3939070" y="643851"/>
                  </a:lnTo>
                  <a:lnTo>
                    <a:pt x="4101300" y="643851"/>
                  </a:lnTo>
                  <a:lnTo>
                    <a:pt x="4107777" y="643851"/>
                  </a:lnTo>
                  <a:lnTo>
                    <a:pt x="4107777" y="636854"/>
                  </a:lnTo>
                  <a:close/>
                </a:path>
                <a:path w="8819515" h="1057275">
                  <a:moveTo>
                    <a:pt x="4107777" y="622858"/>
                  </a:moveTo>
                  <a:lnTo>
                    <a:pt x="4101300" y="622858"/>
                  </a:lnTo>
                  <a:lnTo>
                    <a:pt x="3939070" y="622858"/>
                  </a:lnTo>
                  <a:lnTo>
                    <a:pt x="3939070" y="629856"/>
                  </a:lnTo>
                  <a:lnTo>
                    <a:pt x="4101300" y="629856"/>
                  </a:lnTo>
                  <a:lnTo>
                    <a:pt x="4107777" y="629856"/>
                  </a:lnTo>
                  <a:lnTo>
                    <a:pt x="4107777" y="622858"/>
                  </a:lnTo>
                  <a:close/>
                </a:path>
                <a:path w="8819515" h="1057275">
                  <a:moveTo>
                    <a:pt x="4107777" y="314934"/>
                  </a:moveTo>
                  <a:lnTo>
                    <a:pt x="4101300" y="314934"/>
                  </a:lnTo>
                  <a:lnTo>
                    <a:pt x="4101300" y="321932"/>
                  </a:lnTo>
                  <a:lnTo>
                    <a:pt x="4107777" y="321932"/>
                  </a:lnTo>
                  <a:lnTo>
                    <a:pt x="4107777" y="314934"/>
                  </a:lnTo>
                  <a:close/>
                </a:path>
                <a:path w="8819515" h="1057275">
                  <a:moveTo>
                    <a:pt x="4107777" y="0"/>
                  </a:moveTo>
                  <a:lnTo>
                    <a:pt x="4101300" y="0"/>
                  </a:lnTo>
                  <a:lnTo>
                    <a:pt x="4101300" y="300926"/>
                  </a:lnTo>
                  <a:lnTo>
                    <a:pt x="4107777" y="300926"/>
                  </a:lnTo>
                  <a:lnTo>
                    <a:pt x="4107777" y="0"/>
                  </a:lnTo>
                  <a:close/>
                </a:path>
                <a:path w="8819515" h="1057275">
                  <a:moveTo>
                    <a:pt x="4120756" y="636854"/>
                  </a:moveTo>
                  <a:lnTo>
                    <a:pt x="4114279" y="636854"/>
                  </a:lnTo>
                  <a:lnTo>
                    <a:pt x="4114279" y="643851"/>
                  </a:lnTo>
                  <a:lnTo>
                    <a:pt x="4120756" y="643851"/>
                  </a:lnTo>
                  <a:lnTo>
                    <a:pt x="4120756" y="636854"/>
                  </a:lnTo>
                  <a:close/>
                </a:path>
                <a:path w="8819515" h="1057275">
                  <a:moveTo>
                    <a:pt x="4120756" y="622858"/>
                  </a:moveTo>
                  <a:lnTo>
                    <a:pt x="4114279" y="622858"/>
                  </a:lnTo>
                  <a:lnTo>
                    <a:pt x="4114279" y="629856"/>
                  </a:lnTo>
                  <a:lnTo>
                    <a:pt x="4120756" y="629856"/>
                  </a:lnTo>
                  <a:lnTo>
                    <a:pt x="4120756" y="622858"/>
                  </a:lnTo>
                  <a:close/>
                </a:path>
                <a:path w="8819515" h="1057275">
                  <a:moveTo>
                    <a:pt x="4120756" y="314934"/>
                  </a:moveTo>
                  <a:lnTo>
                    <a:pt x="4114279" y="314934"/>
                  </a:lnTo>
                  <a:lnTo>
                    <a:pt x="4114279" y="321932"/>
                  </a:lnTo>
                  <a:lnTo>
                    <a:pt x="4120756" y="321932"/>
                  </a:lnTo>
                  <a:lnTo>
                    <a:pt x="4120756" y="314934"/>
                  </a:lnTo>
                  <a:close/>
                </a:path>
                <a:path w="8819515" h="1057275">
                  <a:moveTo>
                    <a:pt x="4120756" y="0"/>
                  </a:moveTo>
                  <a:lnTo>
                    <a:pt x="4114279" y="0"/>
                  </a:lnTo>
                  <a:lnTo>
                    <a:pt x="4114279" y="300926"/>
                  </a:lnTo>
                  <a:lnTo>
                    <a:pt x="4120756" y="300926"/>
                  </a:lnTo>
                  <a:lnTo>
                    <a:pt x="4120756" y="0"/>
                  </a:lnTo>
                  <a:close/>
                </a:path>
                <a:path w="8819515" h="1057275">
                  <a:moveTo>
                    <a:pt x="8819070" y="622858"/>
                  </a:moveTo>
                  <a:lnTo>
                    <a:pt x="8812593" y="622858"/>
                  </a:lnTo>
                  <a:lnTo>
                    <a:pt x="8812593" y="629856"/>
                  </a:lnTo>
                  <a:lnTo>
                    <a:pt x="8819070" y="629856"/>
                  </a:lnTo>
                  <a:lnTo>
                    <a:pt x="8819070" y="622858"/>
                  </a:lnTo>
                  <a:close/>
                </a:path>
                <a:path w="8819515" h="1057275">
                  <a:moveTo>
                    <a:pt x="8819070" y="314934"/>
                  </a:moveTo>
                  <a:lnTo>
                    <a:pt x="8812593" y="314934"/>
                  </a:lnTo>
                  <a:lnTo>
                    <a:pt x="8812593" y="321932"/>
                  </a:lnTo>
                  <a:lnTo>
                    <a:pt x="8819070" y="321932"/>
                  </a:lnTo>
                  <a:lnTo>
                    <a:pt x="8819070" y="314934"/>
                  </a:lnTo>
                  <a:close/>
                </a:path>
                <a:path w="8819515" h="1057275">
                  <a:moveTo>
                    <a:pt x="8819070" y="0"/>
                  </a:moveTo>
                  <a:lnTo>
                    <a:pt x="8812593" y="0"/>
                  </a:lnTo>
                  <a:lnTo>
                    <a:pt x="8812593" y="300926"/>
                  </a:lnTo>
                  <a:lnTo>
                    <a:pt x="8819070" y="300926"/>
                  </a:lnTo>
                  <a:lnTo>
                    <a:pt x="8819070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7456" y="5690878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6489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6489" y="699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803423" y="4956060"/>
              <a:ext cx="8806180" cy="749300"/>
            </a:xfrm>
            <a:custGeom>
              <a:avLst/>
              <a:gdLst/>
              <a:ahLst/>
              <a:cxnLst/>
              <a:rect l="l" t="t" r="r" b="b"/>
              <a:pathLst>
                <a:path w="8806180" h="749300">
                  <a:moveTo>
                    <a:pt x="6477" y="741819"/>
                  </a:moveTo>
                  <a:lnTo>
                    <a:pt x="0" y="741819"/>
                  </a:lnTo>
                  <a:lnTo>
                    <a:pt x="0" y="748817"/>
                  </a:lnTo>
                  <a:lnTo>
                    <a:pt x="6477" y="748817"/>
                  </a:lnTo>
                  <a:lnTo>
                    <a:pt x="6477" y="741819"/>
                  </a:lnTo>
                  <a:close/>
                </a:path>
                <a:path w="8806180" h="749300">
                  <a:moveTo>
                    <a:pt x="6477" y="727824"/>
                  </a:moveTo>
                  <a:lnTo>
                    <a:pt x="0" y="727824"/>
                  </a:lnTo>
                  <a:lnTo>
                    <a:pt x="0" y="734822"/>
                  </a:lnTo>
                  <a:lnTo>
                    <a:pt x="6477" y="734822"/>
                  </a:lnTo>
                  <a:lnTo>
                    <a:pt x="6477" y="727824"/>
                  </a:lnTo>
                  <a:close/>
                </a:path>
                <a:path w="8806180" h="749300">
                  <a:moveTo>
                    <a:pt x="3906596" y="741819"/>
                  </a:moveTo>
                  <a:lnTo>
                    <a:pt x="6489" y="741819"/>
                  </a:lnTo>
                  <a:lnTo>
                    <a:pt x="6489" y="748817"/>
                  </a:lnTo>
                  <a:lnTo>
                    <a:pt x="3906596" y="748817"/>
                  </a:lnTo>
                  <a:lnTo>
                    <a:pt x="3906596" y="741819"/>
                  </a:lnTo>
                  <a:close/>
                </a:path>
                <a:path w="8806180" h="749300">
                  <a:moveTo>
                    <a:pt x="3906596" y="727824"/>
                  </a:moveTo>
                  <a:lnTo>
                    <a:pt x="6489" y="727824"/>
                  </a:lnTo>
                  <a:lnTo>
                    <a:pt x="6489" y="734822"/>
                  </a:lnTo>
                  <a:lnTo>
                    <a:pt x="3906596" y="734822"/>
                  </a:lnTo>
                  <a:lnTo>
                    <a:pt x="3906596" y="727824"/>
                  </a:lnTo>
                  <a:close/>
                </a:path>
                <a:path w="8806180" h="749300">
                  <a:moveTo>
                    <a:pt x="3913098" y="741819"/>
                  </a:moveTo>
                  <a:lnTo>
                    <a:pt x="3906621" y="741819"/>
                  </a:lnTo>
                  <a:lnTo>
                    <a:pt x="3906621" y="748817"/>
                  </a:lnTo>
                  <a:lnTo>
                    <a:pt x="3913098" y="748817"/>
                  </a:lnTo>
                  <a:lnTo>
                    <a:pt x="3913098" y="741819"/>
                  </a:lnTo>
                  <a:close/>
                </a:path>
                <a:path w="8806180" h="749300">
                  <a:moveTo>
                    <a:pt x="3913098" y="727824"/>
                  </a:moveTo>
                  <a:lnTo>
                    <a:pt x="3906621" y="727824"/>
                  </a:lnTo>
                  <a:lnTo>
                    <a:pt x="3906621" y="734822"/>
                  </a:lnTo>
                  <a:lnTo>
                    <a:pt x="3913098" y="734822"/>
                  </a:lnTo>
                  <a:lnTo>
                    <a:pt x="3913098" y="727824"/>
                  </a:lnTo>
                  <a:close/>
                </a:path>
                <a:path w="8806180" h="749300">
                  <a:moveTo>
                    <a:pt x="3913098" y="314921"/>
                  </a:moveTo>
                  <a:lnTo>
                    <a:pt x="3906621" y="314921"/>
                  </a:lnTo>
                  <a:lnTo>
                    <a:pt x="3906621" y="321919"/>
                  </a:lnTo>
                  <a:lnTo>
                    <a:pt x="3913098" y="321919"/>
                  </a:lnTo>
                  <a:lnTo>
                    <a:pt x="3913098" y="314921"/>
                  </a:lnTo>
                  <a:close/>
                </a:path>
                <a:path w="8806180" h="749300">
                  <a:moveTo>
                    <a:pt x="3913098" y="0"/>
                  </a:moveTo>
                  <a:lnTo>
                    <a:pt x="3906621" y="0"/>
                  </a:lnTo>
                  <a:lnTo>
                    <a:pt x="3906621" y="300926"/>
                  </a:lnTo>
                  <a:lnTo>
                    <a:pt x="3913098" y="300926"/>
                  </a:lnTo>
                  <a:lnTo>
                    <a:pt x="3913098" y="0"/>
                  </a:lnTo>
                  <a:close/>
                </a:path>
                <a:path w="8806180" h="749300">
                  <a:moveTo>
                    <a:pt x="3926078" y="741819"/>
                  </a:moveTo>
                  <a:lnTo>
                    <a:pt x="3919601" y="741819"/>
                  </a:lnTo>
                  <a:lnTo>
                    <a:pt x="3919601" y="748817"/>
                  </a:lnTo>
                  <a:lnTo>
                    <a:pt x="3926078" y="748817"/>
                  </a:lnTo>
                  <a:lnTo>
                    <a:pt x="3926078" y="741819"/>
                  </a:lnTo>
                  <a:close/>
                </a:path>
                <a:path w="8806180" h="749300">
                  <a:moveTo>
                    <a:pt x="3926078" y="727824"/>
                  </a:moveTo>
                  <a:lnTo>
                    <a:pt x="3919601" y="727824"/>
                  </a:lnTo>
                  <a:lnTo>
                    <a:pt x="3919601" y="734822"/>
                  </a:lnTo>
                  <a:lnTo>
                    <a:pt x="3926078" y="734822"/>
                  </a:lnTo>
                  <a:lnTo>
                    <a:pt x="3926078" y="727824"/>
                  </a:lnTo>
                  <a:close/>
                </a:path>
                <a:path w="8806180" h="749300">
                  <a:moveTo>
                    <a:pt x="3926078" y="314921"/>
                  </a:moveTo>
                  <a:lnTo>
                    <a:pt x="3919601" y="314921"/>
                  </a:lnTo>
                  <a:lnTo>
                    <a:pt x="3919601" y="321919"/>
                  </a:lnTo>
                  <a:lnTo>
                    <a:pt x="3926078" y="321919"/>
                  </a:lnTo>
                  <a:lnTo>
                    <a:pt x="3926078" y="314921"/>
                  </a:lnTo>
                  <a:close/>
                </a:path>
                <a:path w="8806180" h="749300">
                  <a:moveTo>
                    <a:pt x="3926078" y="0"/>
                  </a:moveTo>
                  <a:lnTo>
                    <a:pt x="3919601" y="0"/>
                  </a:lnTo>
                  <a:lnTo>
                    <a:pt x="3919601" y="300926"/>
                  </a:lnTo>
                  <a:lnTo>
                    <a:pt x="3926078" y="300926"/>
                  </a:lnTo>
                  <a:lnTo>
                    <a:pt x="3926078" y="0"/>
                  </a:lnTo>
                  <a:close/>
                </a:path>
                <a:path w="8806180" h="749300">
                  <a:moveTo>
                    <a:pt x="4094797" y="741819"/>
                  </a:moveTo>
                  <a:lnTo>
                    <a:pt x="4088320" y="741819"/>
                  </a:lnTo>
                  <a:lnTo>
                    <a:pt x="3926090" y="741819"/>
                  </a:lnTo>
                  <a:lnTo>
                    <a:pt x="3926090" y="748817"/>
                  </a:lnTo>
                  <a:lnTo>
                    <a:pt x="4088320" y="748817"/>
                  </a:lnTo>
                  <a:lnTo>
                    <a:pt x="4094797" y="748817"/>
                  </a:lnTo>
                  <a:lnTo>
                    <a:pt x="4094797" y="741819"/>
                  </a:lnTo>
                  <a:close/>
                </a:path>
                <a:path w="8806180" h="749300">
                  <a:moveTo>
                    <a:pt x="4094797" y="727824"/>
                  </a:moveTo>
                  <a:lnTo>
                    <a:pt x="4088320" y="727824"/>
                  </a:lnTo>
                  <a:lnTo>
                    <a:pt x="3926090" y="727824"/>
                  </a:lnTo>
                  <a:lnTo>
                    <a:pt x="3926090" y="734822"/>
                  </a:lnTo>
                  <a:lnTo>
                    <a:pt x="4088320" y="734822"/>
                  </a:lnTo>
                  <a:lnTo>
                    <a:pt x="4094797" y="734822"/>
                  </a:lnTo>
                  <a:lnTo>
                    <a:pt x="4094797" y="727824"/>
                  </a:lnTo>
                  <a:close/>
                </a:path>
                <a:path w="8806180" h="749300">
                  <a:moveTo>
                    <a:pt x="4094797" y="314921"/>
                  </a:moveTo>
                  <a:lnTo>
                    <a:pt x="4088320" y="314921"/>
                  </a:lnTo>
                  <a:lnTo>
                    <a:pt x="4088320" y="321919"/>
                  </a:lnTo>
                  <a:lnTo>
                    <a:pt x="4094797" y="321919"/>
                  </a:lnTo>
                  <a:lnTo>
                    <a:pt x="4094797" y="314921"/>
                  </a:lnTo>
                  <a:close/>
                </a:path>
                <a:path w="8806180" h="749300">
                  <a:moveTo>
                    <a:pt x="4094797" y="0"/>
                  </a:moveTo>
                  <a:lnTo>
                    <a:pt x="4088320" y="0"/>
                  </a:lnTo>
                  <a:lnTo>
                    <a:pt x="4088320" y="300926"/>
                  </a:lnTo>
                  <a:lnTo>
                    <a:pt x="4094797" y="300926"/>
                  </a:lnTo>
                  <a:lnTo>
                    <a:pt x="4094797" y="0"/>
                  </a:lnTo>
                  <a:close/>
                </a:path>
                <a:path w="8806180" h="749300">
                  <a:moveTo>
                    <a:pt x="4107777" y="741819"/>
                  </a:moveTo>
                  <a:lnTo>
                    <a:pt x="4101300" y="741819"/>
                  </a:lnTo>
                  <a:lnTo>
                    <a:pt x="4101300" y="748817"/>
                  </a:lnTo>
                  <a:lnTo>
                    <a:pt x="4107777" y="748817"/>
                  </a:lnTo>
                  <a:lnTo>
                    <a:pt x="4107777" y="741819"/>
                  </a:lnTo>
                  <a:close/>
                </a:path>
                <a:path w="8806180" h="749300">
                  <a:moveTo>
                    <a:pt x="4107777" y="727824"/>
                  </a:moveTo>
                  <a:lnTo>
                    <a:pt x="4101300" y="727824"/>
                  </a:lnTo>
                  <a:lnTo>
                    <a:pt x="4101300" y="734822"/>
                  </a:lnTo>
                  <a:lnTo>
                    <a:pt x="4107777" y="734822"/>
                  </a:lnTo>
                  <a:lnTo>
                    <a:pt x="4107777" y="727824"/>
                  </a:lnTo>
                  <a:close/>
                </a:path>
                <a:path w="8806180" h="749300">
                  <a:moveTo>
                    <a:pt x="4107777" y="314921"/>
                  </a:moveTo>
                  <a:lnTo>
                    <a:pt x="4101300" y="314921"/>
                  </a:lnTo>
                  <a:lnTo>
                    <a:pt x="4101300" y="321919"/>
                  </a:lnTo>
                  <a:lnTo>
                    <a:pt x="4107777" y="321919"/>
                  </a:lnTo>
                  <a:lnTo>
                    <a:pt x="4107777" y="314921"/>
                  </a:lnTo>
                  <a:close/>
                </a:path>
                <a:path w="8806180" h="749300">
                  <a:moveTo>
                    <a:pt x="4107777" y="0"/>
                  </a:moveTo>
                  <a:lnTo>
                    <a:pt x="4101300" y="0"/>
                  </a:lnTo>
                  <a:lnTo>
                    <a:pt x="4101300" y="300926"/>
                  </a:lnTo>
                  <a:lnTo>
                    <a:pt x="4107777" y="300926"/>
                  </a:lnTo>
                  <a:lnTo>
                    <a:pt x="4107777" y="0"/>
                  </a:lnTo>
                  <a:close/>
                </a:path>
                <a:path w="8806180" h="749300">
                  <a:moveTo>
                    <a:pt x="8806091" y="727824"/>
                  </a:moveTo>
                  <a:lnTo>
                    <a:pt x="8799614" y="727824"/>
                  </a:lnTo>
                  <a:lnTo>
                    <a:pt x="8799614" y="734822"/>
                  </a:lnTo>
                  <a:lnTo>
                    <a:pt x="8806091" y="734822"/>
                  </a:lnTo>
                  <a:lnTo>
                    <a:pt x="8806091" y="727824"/>
                  </a:lnTo>
                  <a:close/>
                </a:path>
                <a:path w="8806180" h="749300">
                  <a:moveTo>
                    <a:pt x="8806091" y="314921"/>
                  </a:moveTo>
                  <a:lnTo>
                    <a:pt x="8799614" y="314921"/>
                  </a:lnTo>
                  <a:lnTo>
                    <a:pt x="8799614" y="321919"/>
                  </a:lnTo>
                  <a:lnTo>
                    <a:pt x="8806091" y="321919"/>
                  </a:lnTo>
                  <a:lnTo>
                    <a:pt x="8806091" y="314921"/>
                  </a:lnTo>
                  <a:close/>
                </a:path>
                <a:path w="8806180" h="749300">
                  <a:moveTo>
                    <a:pt x="8806091" y="0"/>
                  </a:moveTo>
                  <a:lnTo>
                    <a:pt x="8799614" y="0"/>
                  </a:lnTo>
                  <a:lnTo>
                    <a:pt x="8799614" y="300926"/>
                  </a:lnTo>
                  <a:lnTo>
                    <a:pt x="8806091" y="300926"/>
                  </a:lnTo>
                  <a:lnTo>
                    <a:pt x="8806091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7456" y="6012801"/>
              <a:ext cx="1570990" cy="7620"/>
            </a:xfrm>
            <a:custGeom>
              <a:avLst/>
              <a:gdLst/>
              <a:ahLst/>
              <a:cxnLst/>
              <a:rect l="l" t="t" r="r" b="b"/>
              <a:pathLst>
                <a:path w="1570989" h="7620">
                  <a:moveTo>
                    <a:pt x="1570431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1570431" y="6998"/>
                  </a:lnTo>
                  <a:lnTo>
                    <a:pt x="1570431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90444" y="6005803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6489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6489" y="699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90444" y="5277980"/>
              <a:ext cx="19685" cy="427355"/>
            </a:xfrm>
            <a:custGeom>
              <a:avLst/>
              <a:gdLst/>
              <a:ahLst/>
              <a:cxnLst/>
              <a:rect l="l" t="t" r="r" b="b"/>
              <a:pathLst>
                <a:path w="19685" h="427354">
                  <a:moveTo>
                    <a:pt x="6477" y="0"/>
                  </a:moveTo>
                  <a:lnTo>
                    <a:pt x="0" y="0"/>
                  </a:lnTo>
                  <a:lnTo>
                    <a:pt x="0" y="405904"/>
                  </a:lnTo>
                  <a:lnTo>
                    <a:pt x="6477" y="405904"/>
                  </a:lnTo>
                  <a:lnTo>
                    <a:pt x="6477" y="0"/>
                  </a:lnTo>
                  <a:close/>
                </a:path>
                <a:path w="19685" h="427354">
                  <a:moveTo>
                    <a:pt x="19456" y="419900"/>
                  </a:moveTo>
                  <a:lnTo>
                    <a:pt x="12979" y="419900"/>
                  </a:lnTo>
                  <a:lnTo>
                    <a:pt x="12979" y="426897"/>
                  </a:lnTo>
                  <a:lnTo>
                    <a:pt x="19456" y="426897"/>
                  </a:lnTo>
                  <a:lnTo>
                    <a:pt x="19456" y="419900"/>
                  </a:lnTo>
                  <a:close/>
                </a:path>
                <a:path w="19685" h="427354">
                  <a:moveTo>
                    <a:pt x="19456" y="0"/>
                  </a:moveTo>
                  <a:lnTo>
                    <a:pt x="12979" y="0"/>
                  </a:lnTo>
                  <a:lnTo>
                    <a:pt x="12979" y="405904"/>
                  </a:lnTo>
                  <a:lnTo>
                    <a:pt x="19456" y="405904"/>
                  </a:lnTo>
                  <a:lnTo>
                    <a:pt x="19456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14385" y="6005803"/>
              <a:ext cx="876300" cy="7620"/>
            </a:xfrm>
            <a:custGeom>
              <a:avLst/>
              <a:gdLst/>
              <a:ahLst/>
              <a:cxnLst/>
              <a:rect l="l" t="t" r="r" b="b"/>
              <a:pathLst>
                <a:path w="876300" h="7620">
                  <a:moveTo>
                    <a:pt x="876067" y="0"/>
                  </a:moveTo>
                  <a:lnTo>
                    <a:pt x="0" y="0"/>
                  </a:lnTo>
                  <a:lnTo>
                    <a:pt x="0" y="6998"/>
                  </a:lnTo>
                  <a:lnTo>
                    <a:pt x="876067" y="6998"/>
                  </a:lnTo>
                  <a:lnTo>
                    <a:pt x="8760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03423" y="5277980"/>
              <a:ext cx="8806180" cy="735330"/>
            </a:xfrm>
            <a:custGeom>
              <a:avLst/>
              <a:gdLst/>
              <a:ahLst/>
              <a:cxnLst/>
              <a:rect l="l" t="t" r="r" b="b"/>
              <a:pathLst>
                <a:path w="8806180" h="735329">
                  <a:moveTo>
                    <a:pt x="6477" y="727824"/>
                  </a:moveTo>
                  <a:lnTo>
                    <a:pt x="0" y="727824"/>
                  </a:lnTo>
                  <a:lnTo>
                    <a:pt x="0" y="734822"/>
                  </a:lnTo>
                  <a:lnTo>
                    <a:pt x="6477" y="734822"/>
                  </a:lnTo>
                  <a:lnTo>
                    <a:pt x="6477" y="727824"/>
                  </a:lnTo>
                  <a:close/>
                </a:path>
                <a:path w="8806180" h="735329">
                  <a:moveTo>
                    <a:pt x="3906596" y="727824"/>
                  </a:moveTo>
                  <a:lnTo>
                    <a:pt x="6489" y="727824"/>
                  </a:lnTo>
                  <a:lnTo>
                    <a:pt x="6489" y="734822"/>
                  </a:lnTo>
                  <a:lnTo>
                    <a:pt x="3906596" y="734822"/>
                  </a:lnTo>
                  <a:lnTo>
                    <a:pt x="3906596" y="727824"/>
                  </a:lnTo>
                  <a:close/>
                </a:path>
                <a:path w="8806180" h="735329">
                  <a:moveTo>
                    <a:pt x="3913098" y="727824"/>
                  </a:moveTo>
                  <a:lnTo>
                    <a:pt x="3906621" y="727824"/>
                  </a:lnTo>
                  <a:lnTo>
                    <a:pt x="3906621" y="734822"/>
                  </a:lnTo>
                  <a:lnTo>
                    <a:pt x="3913098" y="734822"/>
                  </a:lnTo>
                  <a:lnTo>
                    <a:pt x="3913098" y="727824"/>
                  </a:lnTo>
                  <a:close/>
                </a:path>
                <a:path w="8806180" h="735329">
                  <a:moveTo>
                    <a:pt x="3913098" y="419900"/>
                  </a:moveTo>
                  <a:lnTo>
                    <a:pt x="3906621" y="419900"/>
                  </a:lnTo>
                  <a:lnTo>
                    <a:pt x="3906621" y="426897"/>
                  </a:lnTo>
                  <a:lnTo>
                    <a:pt x="3913098" y="426897"/>
                  </a:lnTo>
                  <a:lnTo>
                    <a:pt x="3913098" y="419900"/>
                  </a:lnTo>
                  <a:close/>
                </a:path>
                <a:path w="8806180" h="735329">
                  <a:moveTo>
                    <a:pt x="3913098" y="0"/>
                  </a:moveTo>
                  <a:lnTo>
                    <a:pt x="3906621" y="0"/>
                  </a:lnTo>
                  <a:lnTo>
                    <a:pt x="3906621" y="405904"/>
                  </a:lnTo>
                  <a:lnTo>
                    <a:pt x="3913098" y="405904"/>
                  </a:lnTo>
                  <a:lnTo>
                    <a:pt x="3913098" y="0"/>
                  </a:lnTo>
                  <a:close/>
                </a:path>
                <a:path w="8806180" h="735329">
                  <a:moveTo>
                    <a:pt x="3926078" y="727824"/>
                  </a:moveTo>
                  <a:lnTo>
                    <a:pt x="3919601" y="727824"/>
                  </a:lnTo>
                  <a:lnTo>
                    <a:pt x="3919601" y="734822"/>
                  </a:lnTo>
                  <a:lnTo>
                    <a:pt x="3926078" y="734822"/>
                  </a:lnTo>
                  <a:lnTo>
                    <a:pt x="3926078" y="727824"/>
                  </a:lnTo>
                  <a:close/>
                </a:path>
                <a:path w="8806180" h="735329">
                  <a:moveTo>
                    <a:pt x="3926078" y="419900"/>
                  </a:moveTo>
                  <a:lnTo>
                    <a:pt x="3919601" y="419900"/>
                  </a:lnTo>
                  <a:lnTo>
                    <a:pt x="3919601" y="426897"/>
                  </a:lnTo>
                  <a:lnTo>
                    <a:pt x="3926078" y="426897"/>
                  </a:lnTo>
                  <a:lnTo>
                    <a:pt x="3926078" y="419900"/>
                  </a:lnTo>
                  <a:close/>
                </a:path>
                <a:path w="8806180" h="735329">
                  <a:moveTo>
                    <a:pt x="3926078" y="0"/>
                  </a:moveTo>
                  <a:lnTo>
                    <a:pt x="3919601" y="0"/>
                  </a:lnTo>
                  <a:lnTo>
                    <a:pt x="3919601" y="405904"/>
                  </a:lnTo>
                  <a:lnTo>
                    <a:pt x="3926078" y="405904"/>
                  </a:lnTo>
                  <a:lnTo>
                    <a:pt x="3926078" y="0"/>
                  </a:lnTo>
                  <a:close/>
                </a:path>
                <a:path w="8806180" h="735329">
                  <a:moveTo>
                    <a:pt x="4094797" y="727824"/>
                  </a:moveTo>
                  <a:lnTo>
                    <a:pt x="4088320" y="727824"/>
                  </a:lnTo>
                  <a:lnTo>
                    <a:pt x="3926090" y="727824"/>
                  </a:lnTo>
                  <a:lnTo>
                    <a:pt x="3926090" y="734822"/>
                  </a:lnTo>
                  <a:lnTo>
                    <a:pt x="4088320" y="734822"/>
                  </a:lnTo>
                  <a:lnTo>
                    <a:pt x="4094797" y="734822"/>
                  </a:lnTo>
                  <a:lnTo>
                    <a:pt x="4094797" y="727824"/>
                  </a:lnTo>
                  <a:close/>
                </a:path>
                <a:path w="8806180" h="735329">
                  <a:moveTo>
                    <a:pt x="4094797" y="419900"/>
                  </a:moveTo>
                  <a:lnTo>
                    <a:pt x="4088320" y="419900"/>
                  </a:lnTo>
                  <a:lnTo>
                    <a:pt x="4088320" y="426897"/>
                  </a:lnTo>
                  <a:lnTo>
                    <a:pt x="4094797" y="426897"/>
                  </a:lnTo>
                  <a:lnTo>
                    <a:pt x="4094797" y="419900"/>
                  </a:lnTo>
                  <a:close/>
                </a:path>
                <a:path w="8806180" h="735329">
                  <a:moveTo>
                    <a:pt x="4094797" y="0"/>
                  </a:moveTo>
                  <a:lnTo>
                    <a:pt x="4088320" y="0"/>
                  </a:lnTo>
                  <a:lnTo>
                    <a:pt x="4088320" y="405904"/>
                  </a:lnTo>
                  <a:lnTo>
                    <a:pt x="4094797" y="405904"/>
                  </a:lnTo>
                  <a:lnTo>
                    <a:pt x="4094797" y="0"/>
                  </a:lnTo>
                  <a:close/>
                </a:path>
                <a:path w="8806180" h="735329">
                  <a:moveTo>
                    <a:pt x="4107777" y="727824"/>
                  </a:moveTo>
                  <a:lnTo>
                    <a:pt x="4101300" y="727824"/>
                  </a:lnTo>
                  <a:lnTo>
                    <a:pt x="4101300" y="734822"/>
                  </a:lnTo>
                  <a:lnTo>
                    <a:pt x="4107777" y="734822"/>
                  </a:lnTo>
                  <a:lnTo>
                    <a:pt x="4107777" y="727824"/>
                  </a:lnTo>
                  <a:close/>
                </a:path>
                <a:path w="8806180" h="735329">
                  <a:moveTo>
                    <a:pt x="4107777" y="419900"/>
                  </a:moveTo>
                  <a:lnTo>
                    <a:pt x="4101300" y="419900"/>
                  </a:lnTo>
                  <a:lnTo>
                    <a:pt x="4101300" y="426897"/>
                  </a:lnTo>
                  <a:lnTo>
                    <a:pt x="4107777" y="426897"/>
                  </a:lnTo>
                  <a:lnTo>
                    <a:pt x="4107777" y="419900"/>
                  </a:lnTo>
                  <a:close/>
                </a:path>
                <a:path w="8806180" h="735329">
                  <a:moveTo>
                    <a:pt x="4107777" y="0"/>
                  </a:moveTo>
                  <a:lnTo>
                    <a:pt x="4101300" y="0"/>
                  </a:lnTo>
                  <a:lnTo>
                    <a:pt x="4101300" y="405904"/>
                  </a:lnTo>
                  <a:lnTo>
                    <a:pt x="4107777" y="405904"/>
                  </a:lnTo>
                  <a:lnTo>
                    <a:pt x="4107777" y="0"/>
                  </a:lnTo>
                  <a:close/>
                </a:path>
                <a:path w="8806180" h="735329">
                  <a:moveTo>
                    <a:pt x="8806091" y="419900"/>
                  </a:moveTo>
                  <a:lnTo>
                    <a:pt x="8799614" y="419900"/>
                  </a:lnTo>
                  <a:lnTo>
                    <a:pt x="8799614" y="426897"/>
                  </a:lnTo>
                  <a:lnTo>
                    <a:pt x="8806091" y="426897"/>
                  </a:lnTo>
                  <a:lnTo>
                    <a:pt x="8806091" y="419900"/>
                  </a:lnTo>
                  <a:close/>
                </a:path>
                <a:path w="8806180" h="735329">
                  <a:moveTo>
                    <a:pt x="8806091" y="0"/>
                  </a:moveTo>
                  <a:lnTo>
                    <a:pt x="8799614" y="0"/>
                  </a:lnTo>
                  <a:lnTo>
                    <a:pt x="8799614" y="405904"/>
                  </a:lnTo>
                  <a:lnTo>
                    <a:pt x="8806091" y="405904"/>
                  </a:lnTo>
                  <a:lnTo>
                    <a:pt x="8806091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37456" y="1676400"/>
              <a:ext cx="6985" cy="4343400"/>
            </a:xfrm>
            <a:custGeom>
              <a:avLst/>
              <a:gdLst/>
              <a:ahLst/>
              <a:cxnLst/>
              <a:rect l="l" t="t" r="r" b="b"/>
              <a:pathLst>
                <a:path w="6985" h="4343400">
                  <a:moveTo>
                    <a:pt x="0" y="4343399"/>
                  </a:moveTo>
                  <a:lnTo>
                    <a:pt x="6489" y="4343399"/>
                  </a:lnTo>
                  <a:lnTo>
                    <a:pt x="6489" y="0"/>
                  </a:lnTo>
                  <a:lnTo>
                    <a:pt x="0" y="0"/>
                  </a:lnTo>
                  <a:lnTo>
                    <a:pt x="0" y="4343399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907895" y="3997288"/>
              <a:ext cx="6985" cy="2023110"/>
            </a:xfrm>
            <a:custGeom>
              <a:avLst/>
              <a:gdLst/>
              <a:ahLst/>
              <a:cxnLst/>
              <a:rect l="l" t="t" r="r" b="b"/>
              <a:pathLst>
                <a:path w="6985" h="2023110">
                  <a:moveTo>
                    <a:pt x="6489" y="0"/>
                  </a:moveTo>
                  <a:lnTo>
                    <a:pt x="0" y="0"/>
                  </a:lnTo>
                  <a:lnTo>
                    <a:pt x="0" y="2022511"/>
                  </a:lnTo>
                  <a:lnTo>
                    <a:pt x="6489" y="2022511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90444" y="5683884"/>
              <a:ext cx="8819515" cy="328930"/>
            </a:xfrm>
            <a:custGeom>
              <a:avLst/>
              <a:gdLst/>
              <a:ahLst/>
              <a:cxnLst/>
              <a:rect l="l" t="t" r="r" b="b"/>
              <a:pathLst>
                <a:path w="8819515" h="328929">
                  <a:moveTo>
                    <a:pt x="6477" y="0"/>
                  </a:moveTo>
                  <a:lnTo>
                    <a:pt x="0" y="0"/>
                  </a:lnTo>
                  <a:lnTo>
                    <a:pt x="0" y="20993"/>
                  </a:lnTo>
                  <a:lnTo>
                    <a:pt x="0" y="321919"/>
                  </a:lnTo>
                  <a:lnTo>
                    <a:pt x="6477" y="321919"/>
                  </a:lnTo>
                  <a:lnTo>
                    <a:pt x="6477" y="20993"/>
                  </a:lnTo>
                  <a:lnTo>
                    <a:pt x="6477" y="0"/>
                  </a:lnTo>
                  <a:close/>
                </a:path>
                <a:path w="8819515" h="328929">
                  <a:moveTo>
                    <a:pt x="19456" y="20993"/>
                  </a:moveTo>
                  <a:lnTo>
                    <a:pt x="12979" y="20993"/>
                  </a:lnTo>
                  <a:lnTo>
                    <a:pt x="12979" y="321919"/>
                  </a:lnTo>
                  <a:lnTo>
                    <a:pt x="12979" y="328917"/>
                  </a:lnTo>
                  <a:lnTo>
                    <a:pt x="19456" y="328917"/>
                  </a:lnTo>
                  <a:lnTo>
                    <a:pt x="19456" y="321919"/>
                  </a:lnTo>
                  <a:lnTo>
                    <a:pt x="19456" y="20993"/>
                  </a:lnTo>
                  <a:close/>
                </a:path>
                <a:path w="8819515" h="328929">
                  <a:moveTo>
                    <a:pt x="3926078" y="20993"/>
                  </a:moveTo>
                  <a:lnTo>
                    <a:pt x="3919601" y="20993"/>
                  </a:lnTo>
                  <a:lnTo>
                    <a:pt x="3919601" y="321919"/>
                  </a:lnTo>
                  <a:lnTo>
                    <a:pt x="3919601" y="328917"/>
                  </a:lnTo>
                  <a:lnTo>
                    <a:pt x="3926078" y="328917"/>
                  </a:lnTo>
                  <a:lnTo>
                    <a:pt x="3926078" y="321919"/>
                  </a:lnTo>
                  <a:lnTo>
                    <a:pt x="3926078" y="20993"/>
                  </a:lnTo>
                  <a:close/>
                </a:path>
                <a:path w="8819515" h="328929">
                  <a:moveTo>
                    <a:pt x="3939057" y="20993"/>
                  </a:moveTo>
                  <a:lnTo>
                    <a:pt x="3932580" y="20993"/>
                  </a:lnTo>
                  <a:lnTo>
                    <a:pt x="3932580" y="321919"/>
                  </a:lnTo>
                  <a:lnTo>
                    <a:pt x="3932580" y="328917"/>
                  </a:lnTo>
                  <a:lnTo>
                    <a:pt x="3939057" y="328917"/>
                  </a:lnTo>
                  <a:lnTo>
                    <a:pt x="3939057" y="321919"/>
                  </a:lnTo>
                  <a:lnTo>
                    <a:pt x="3939057" y="20993"/>
                  </a:lnTo>
                  <a:close/>
                </a:path>
                <a:path w="8819515" h="328929">
                  <a:moveTo>
                    <a:pt x="4107777" y="20993"/>
                  </a:moveTo>
                  <a:lnTo>
                    <a:pt x="4101300" y="20993"/>
                  </a:lnTo>
                  <a:lnTo>
                    <a:pt x="4101300" y="321919"/>
                  </a:lnTo>
                  <a:lnTo>
                    <a:pt x="4101300" y="328917"/>
                  </a:lnTo>
                  <a:lnTo>
                    <a:pt x="4107777" y="328917"/>
                  </a:lnTo>
                  <a:lnTo>
                    <a:pt x="4107777" y="321919"/>
                  </a:lnTo>
                  <a:lnTo>
                    <a:pt x="4107777" y="20993"/>
                  </a:lnTo>
                  <a:close/>
                </a:path>
                <a:path w="8819515" h="328929">
                  <a:moveTo>
                    <a:pt x="4120756" y="20993"/>
                  </a:moveTo>
                  <a:lnTo>
                    <a:pt x="4114279" y="20993"/>
                  </a:lnTo>
                  <a:lnTo>
                    <a:pt x="4114279" y="321919"/>
                  </a:lnTo>
                  <a:lnTo>
                    <a:pt x="4114279" y="328917"/>
                  </a:lnTo>
                  <a:lnTo>
                    <a:pt x="4120756" y="328917"/>
                  </a:lnTo>
                  <a:lnTo>
                    <a:pt x="4120756" y="321919"/>
                  </a:lnTo>
                  <a:lnTo>
                    <a:pt x="4120756" y="20993"/>
                  </a:lnTo>
                  <a:close/>
                </a:path>
                <a:path w="8819515" h="328929">
                  <a:moveTo>
                    <a:pt x="8819070" y="20993"/>
                  </a:moveTo>
                  <a:lnTo>
                    <a:pt x="8812593" y="20993"/>
                  </a:lnTo>
                  <a:lnTo>
                    <a:pt x="8812593" y="321919"/>
                  </a:lnTo>
                  <a:lnTo>
                    <a:pt x="8812593" y="328917"/>
                  </a:lnTo>
                  <a:lnTo>
                    <a:pt x="8819070" y="328917"/>
                  </a:lnTo>
                  <a:lnTo>
                    <a:pt x="8819070" y="321919"/>
                  </a:lnTo>
                  <a:lnTo>
                    <a:pt x="8819070" y="20993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616017" y="177181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0" y="6998"/>
                  </a:moveTo>
                  <a:lnTo>
                    <a:pt x="5" y="0"/>
                  </a:lnTo>
                  <a:lnTo>
                    <a:pt x="0" y="6998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11213" y="1932774"/>
              <a:ext cx="4705350" cy="1771014"/>
            </a:xfrm>
            <a:custGeom>
              <a:avLst/>
              <a:gdLst/>
              <a:ahLst/>
              <a:cxnLst/>
              <a:rect l="l" t="t" r="r" b="b"/>
              <a:pathLst>
                <a:path w="4705350" h="1771014">
                  <a:moveTo>
                    <a:pt x="4698301" y="1749590"/>
                  </a:moveTo>
                  <a:lnTo>
                    <a:pt x="4691824" y="1749590"/>
                  </a:lnTo>
                  <a:lnTo>
                    <a:pt x="0" y="1749590"/>
                  </a:lnTo>
                  <a:lnTo>
                    <a:pt x="0" y="1756587"/>
                  </a:lnTo>
                  <a:lnTo>
                    <a:pt x="4691824" y="1756587"/>
                  </a:lnTo>
                  <a:lnTo>
                    <a:pt x="4698301" y="1756587"/>
                  </a:lnTo>
                  <a:lnTo>
                    <a:pt x="4698301" y="1749590"/>
                  </a:lnTo>
                  <a:close/>
                </a:path>
                <a:path w="4705350" h="1771014">
                  <a:moveTo>
                    <a:pt x="4698301" y="1441653"/>
                  </a:moveTo>
                  <a:lnTo>
                    <a:pt x="4691824" y="1441653"/>
                  </a:lnTo>
                  <a:lnTo>
                    <a:pt x="0" y="1441653"/>
                  </a:lnTo>
                  <a:lnTo>
                    <a:pt x="0" y="1448650"/>
                  </a:lnTo>
                  <a:lnTo>
                    <a:pt x="4691824" y="1448650"/>
                  </a:lnTo>
                  <a:lnTo>
                    <a:pt x="4698301" y="1448650"/>
                  </a:lnTo>
                  <a:lnTo>
                    <a:pt x="4698301" y="1441653"/>
                  </a:lnTo>
                  <a:close/>
                </a:path>
                <a:path w="4705350" h="1771014">
                  <a:moveTo>
                    <a:pt x="4698301" y="1427657"/>
                  </a:moveTo>
                  <a:lnTo>
                    <a:pt x="4691824" y="1427657"/>
                  </a:lnTo>
                  <a:lnTo>
                    <a:pt x="0" y="1427657"/>
                  </a:lnTo>
                  <a:lnTo>
                    <a:pt x="0" y="1434655"/>
                  </a:lnTo>
                  <a:lnTo>
                    <a:pt x="4691824" y="1434655"/>
                  </a:lnTo>
                  <a:lnTo>
                    <a:pt x="4698301" y="1434655"/>
                  </a:lnTo>
                  <a:lnTo>
                    <a:pt x="4698301" y="1427657"/>
                  </a:lnTo>
                  <a:close/>
                </a:path>
                <a:path w="4705350" h="1771014">
                  <a:moveTo>
                    <a:pt x="4698301" y="1119733"/>
                  </a:moveTo>
                  <a:lnTo>
                    <a:pt x="4691824" y="1119733"/>
                  </a:lnTo>
                  <a:lnTo>
                    <a:pt x="0" y="1119733"/>
                  </a:lnTo>
                  <a:lnTo>
                    <a:pt x="0" y="1126731"/>
                  </a:lnTo>
                  <a:lnTo>
                    <a:pt x="4691824" y="1126731"/>
                  </a:lnTo>
                  <a:lnTo>
                    <a:pt x="4698301" y="1126731"/>
                  </a:lnTo>
                  <a:lnTo>
                    <a:pt x="4698301" y="1119733"/>
                  </a:lnTo>
                  <a:close/>
                </a:path>
                <a:path w="4705350" h="1771014">
                  <a:moveTo>
                    <a:pt x="4698301" y="1105738"/>
                  </a:moveTo>
                  <a:lnTo>
                    <a:pt x="4691824" y="1105738"/>
                  </a:lnTo>
                  <a:lnTo>
                    <a:pt x="0" y="1105738"/>
                  </a:lnTo>
                  <a:lnTo>
                    <a:pt x="0" y="1112735"/>
                  </a:lnTo>
                  <a:lnTo>
                    <a:pt x="4691824" y="1112735"/>
                  </a:lnTo>
                  <a:lnTo>
                    <a:pt x="4698301" y="1112735"/>
                  </a:lnTo>
                  <a:lnTo>
                    <a:pt x="4698301" y="1105738"/>
                  </a:lnTo>
                  <a:close/>
                </a:path>
                <a:path w="4705350" h="1771014">
                  <a:moveTo>
                    <a:pt x="4698301" y="643851"/>
                  </a:moveTo>
                  <a:lnTo>
                    <a:pt x="4691824" y="643851"/>
                  </a:lnTo>
                  <a:lnTo>
                    <a:pt x="0" y="643851"/>
                  </a:lnTo>
                  <a:lnTo>
                    <a:pt x="0" y="650849"/>
                  </a:lnTo>
                  <a:lnTo>
                    <a:pt x="4691824" y="650849"/>
                  </a:lnTo>
                  <a:lnTo>
                    <a:pt x="4698301" y="650849"/>
                  </a:lnTo>
                  <a:lnTo>
                    <a:pt x="4698301" y="643851"/>
                  </a:lnTo>
                  <a:close/>
                </a:path>
                <a:path w="4705350" h="1771014">
                  <a:moveTo>
                    <a:pt x="4698301" y="629856"/>
                  </a:moveTo>
                  <a:lnTo>
                    <a:pt x="4691824" y="629856"/>
                  </a:lnTo>
                  <a:lnTo>
                    <a:pt x="0" y="629856"/>
                  </a:lnTo>
                  <a:lnTo>
                    <a:pt x="0" y="636854"/>
                  </a:lnTo>
                  <a:lnTo>
                    <a:pt x="4691824" y="636854"/>
                  </a:lnTo>
                  <a:lnTo>
                    <a:pt x="4698301" y="636854"/>
                  </a:lnTo>
                  <a:lnTo>
                    <a:pt x="4698301" y="629856"/>
                  </a:lnTo>
                  <a:close/>
                </a:path>
                <a:path w="4705350" h="1771014">
                  <a:moveTo>
                    <a:pt x="4698301" y="13995"/>
                  </a:moveTo>
                  <a:lnTo>
                    <a:pt x="4691824" y="13995"/>
                  </a:lnTo>
                  <a:lnTo>
                    <a:pt x="0" y="13995"/>
                  </a:lnTo>
                  <a:lnTo>
                    <a:pt x="0" y="20993"/>
                  </a:lnTo>
                  <a:lnTo>
                    <a:pt x="4691824" y="20993"/>
                  </a:lnTo>
                  <a:lnTo>
                    <a:pt x="4698301" y="20993"/>
                  </a:lnTo>
                  <a:lnTo>
                    <a:pt x="4698301" y="13995"/>
                  </a:lnTo>
                  <a:close/>
                </a:path>
                <a:path w="4705350" h="1771014">
                  <a:moveTo>
                    <a:pt x="4704804" y="1763585"/>
                  </a:moveTo>
                  <a:lnTo>
                    <a:pt x="4691824" y="1763585"/>
                  </a:lnTo>
                  <a:lnTo>
                    <a:pt x="0" y="1763585"/>
                  </a:lnTo>
                  <a:lnTo>
                    <a:pt x="0" y="1770583"/>
                  </a:lnTo>
                  <a:lnTo>
                    <a:pt x="4691824" y="1770583"/>
                  </a:lnTo>
                  <a:lnTo>
                    <a:pt x="4704804" y="1770583"/>
                  </a:lnTo>
                  <a:lnTo>
                    <a:pt x="4704804" y="1763585"/>
                  </a:lnTo>
                  <a:close/>
                </a:path>
                <a:path w="4705350" h="1771014">
                  <a:moveTo>
                    <a:pt x="4704804" y="0"/>
                  </a:moveTo>
                  <a:lnTo>
                    <a:pt x="4691824" y="0"/>
                  </a:lnTo>
                  <a:lnTo>
                    <a:pt x="0" y="0"/>
                  </a:lnTo>
                  <a:lnTo>
                    <a:pt x="0" y="6997"/>
                  </a:lnTo>
                  <a:lnTo>
                    <a:pt x="4691824" y="6997"/>
                  </a:lnTo>
                  <a:lnTo>
                    <a:pt x="4704804" y="6997"/>
                  </a:lnTo>
                  <a:lnTo>
                    <a:pt x="4704804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616017" y="3829328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6998"/>
                  </a:moveTo>
                  <a:lnTo>
                    <a:pt x="5" y="0"/>
                  </a:lnTo>
                  <a:lnTo>
                    <a:pt x="0" y="6998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11213" y="3990288"/>
              <a:ext cx="4705350" cy="2023110"/>
            </a:xfrm>
            <a:custGeom>
              <a:avLst/>
              <a:gdLst/>
              <a:ahLst/>
              <a:cxnLst/>
              <a:rect l="l" t="t" r="r" b="b"/>
              <a:pathLst>
                <a:path w="4705350" h="2023110">
                  <a:moveTo>
                    <a:pt x="4698301" y="2015515"/>
                  </a:moveTo>
                  <a:lnTo>
                    <a:pt x="4691824" y="2015515"/>
                  </a:lnTo>
                  <a:lnTo>
                    <a:pt x="0" y="2015515"/>
                  </a:lnTo>
                  <a:lnTo>
                    <a:pt x="0" y="2022513"/>
                  </a:lnTo>
                  <a:lnTo>
                    <a:pt x="4691824" y="2022513"/>
                  </a:lnTo>
                  <a:lnTo>
                    <a:pt x="4698301" y="2022513"/>
                  </a:lnTo>
                  <a:lnTo>
                    <a:pt x="4698301" y="2015515"/>
                  </a:lnTo>
                  <a:close/>
                </a:path>
                <a:path w="4705350" h="2023110">
                  <a:moveTo>
                    <a:pt x="4698301" y="1707591"/>
                  </a:moveTo>
                  <a:lnTo>
                    <a:pt x="4691824" y="1707591"/>
                  </a:lnTo>
                  <a:lnTo>
                    <a:pt x="0" y="1707591"/>
                  </a:lnTo>
                  <a:lnTo>
                    <a:pt x="0" y="1714588"/>
                  </a:lnTo>
                  <a:lnTo>
                    <a:pt x="4691824" y="1714588"/>
                  </a:lnTo>
                  <a:lnTo>
                    <a:pt x="4698301" y="1714588"/>
                  </a:lnTo>
                  <a:lnTo>
                    <a:pt x="4698301" y="1707591"/>
                  </a:lnTo>
                  <a:close/>
                </a:path>
                <a:path w="4705350" h="2023110">
                  <a:moveTo>
                    <a:pt x="4698301" y="1693595"/>
                  </a:moveTo>
                  <a:lnTo>
                    <a:pt x="4691824" y="1693595"/>
                  </a:lnTo>
                  <a:lnTo>
                    <a:pt x="0" y="1693595"/>
                  </a:lnTo>
                  <a:lnTo>
                    <a:pt x="0" y="1700593"/>
                  </a:lnTo>
                  <a:lnTo>
                    <a:pt x="4691824" y="1700593"/>
                  </a:lnTo>
                  <a:lnTo>
                    <a:pt x="4698301" y="1700593"/>
                  </a:lnTo>
                  <a:lnTo>
                    <a:pt x="4698301" y="1693595"/>
                  </a:lnTo>
                  <a:close/>
                </a:path>
                <a:path w="4705350" h="2023110">
                  <a:moveTo>
                    <a:pt x="4698301" y="1280693"/>
                  </a:moveTo>
                  <a:lnTo>
                    <a:pt x="4691824" y="1280693"/>
                  </a:lnTo>
                  <a:lnTo>
                    <a:pt x="0" y="1280693"/>
                  </a:lnTo>
                  <a:lnTo>
                    <a:pt x="0" y="1287691"/>
                  </a:lnTo>
                  <a:lnTo>
                    <a:pt x="4691824" y="1287691"/>
                  </a:lnTo>
                  <a:lnTo>
                    <a:pt x="4698301" y="1287691"/>
                  </a:lnTo>
                  <a:lnTo>
                    <a:pt x="4698301" y="1280693"/>
                  </a:lnTo>
                  <a:close/>
                </a:path>
                <a:path w="4705350" h="2023110">
                  <a:moveTo>
                    <a:pt x="4698301" y="1266698"/>
                  </a:moveTo>
                  <a:lnTo>
                    <a:pt x="4691824" y="1266698"/>
                  </a:lnTo>
                  <a:lnTo>
                    <a:pt x="0" y="1266698"/>
                  </a:lnTo>
                  <a:lnTo>
                    <a:pt x="0" y="1273695"/>
                  </a:lnTo>
                  <a:lnTo>
                    <a:pt x="4691824" y="1273695"/>
                  </a:lnTo>
                  <a:lnTo>
                    <a:pt x="4698301" y="1273695"/>
                  </a:lnTo>
                  <a:lnTo>
                    <a:pt x="4698301" y="1266698"/>
                  </a:lnTo>
                  <a:close/>
                </a:path>
                <a:path w="4705350" h="2023110">
                  <a:moveTo>
                    <a:pt x="4698301" y="958773"/>
                  </a:moveTo>
                  <a:lnTo>
                    <a:pt x="4691824" y="958773"/>
                  </a:lnTo>
                  <a:lnTo>
                    <a:pt x="0" y="958773"/>
                  </a:lnTo>
                  <a:lnTo>
                    <a:pt x="0" y="965771"/>
                  </a:lnTo>
                  <a:lnTo>
                    <a:pt x="4691824" y="965771"/>
                  </a:lnTo>
                  <a:lnTo>
                    <a:pt x="4698301" y="965771"/>
                  </a:lnTo>
                  <a:lnTo>
                    <a:pt x="4698301" y="958773"/>
                  </a:lnTo>
                  <a:close/>
                </a:path>
                <a:path w="4705350" h="2023110">
                  <a:moveTo>
                    <a:pt x="4698301" y="944765"/>
                  </a:moveTo>
                  <a:lnTo>
                    <a:pt x="4691824" y="944765"/>
                  </a:lnTo>
                  <a:lnTo>
                    <a:pt x="0" y="944765"/>
                  </a:lnTo>
                  <a:lnTo>
                    <a:pt x="0" y="951763"/>
                  </a:lnTo>
                  <a:lnTo>
                    <a:pt x="4691824" y="951763"/>
                  </a:lnTo>
                  <a:lnTo>
                    <a:pt x="4698301" y="951763"/>
                  </a:lnTo>
                  <a:lnTo>
                    <a:pt x="4698301" y="944765"/>
                  </a:lnTo>
                  <a:close/>
                </a:path>
                <a:path w="4705350" h="2023110">
                  <a:moveTo>
                    <a:pt x="4698301" y="636841"/>
                  </a:moveTo>
                  <a:lnTo>
                    <a:pt x="4691824" y="636841"/>
                  </a:lnTo>
                  <a:lnTo>
                    <a:pt x="0" y="636841"/>
                  </a:lnTo>
                  <a:lnTo>
                    <a:pt x="0" y="643839"/>
                  </a:lnTo>
                  <a:lnTo>
                    <a:pt x="4691824" y="643839"/>
                  </a:lnTo>
                  <a:lnTo>
                    <a:pt x="4698301" y="643839"/>
                  </a:lnTo>
                  <a:lnTo>
                    <a:pt x="4698301" y="636841"/>
                  </a:lnTo>
                  <a:close/>
                </a:path>
                <a:path w="4705350" h="2023110">
                  <a:moveTo>
                    <a:pt x="4698301" y="622846"/>
                  </a:moveTo>
                  <a:lnTo>
                    <a:pt x="4691824" y="622846"/>
                  </a:lnTo>
                  <a:lnTo>
                    <a:pt x="0" y="622846"/>
                  </a:lnTo>
                  <a:lnTo>
                    <a:pt x="0" y="629843"/>
                  </a:lnTo>
                  <a:lnTo>
                    <a:pt x="4691824" y="629843"/>
                  </a:lnTo>
                  <a:lnTo>
                    <a:pt x="4698301" y="629843"/>
                  </a:lnTo>
                  <a:lnTo>
                    <a:pt x="4698301" y="622846"/>
                  </a:lnTo>
                  <a:close/>
                </a:path>
                <a:path w="4705350" h="2023110">
                  <a:moveTo>
                    <a:pt x="4698301" y="314921"/>
                  </a:moveTo>
                  <a:lnTo>
                    <a:pt x="4691824" y="314921"/>
                  </a:lnTo>
                  <a:lnTo>
                    <a:pt x="0" y="314921"/>
                  </a:lnTo>
                  <a:lnTo>
                    <a:pt x="0" y="321919"/>
                  </a:lnTo>
                  <a:lnTo>
                    <a:pt x="4691824" y="321919"/>
                  </a:lnTo>
                  <a:lnTo>
                    <a:pt x="4698301" y="321919"/>
                  </a:lnTo>
                  <a:lnTo>
                    <a:pt x="4698301" y="314921"/>
                  </a:lnTo>
                  <a:close/>
                </a:path>
                <a:path w="4705350" h="2023110">
                  <a:moveTo>
                    <a:pt x="4698301" y="300926"/>
                  </a:moveTo>
                  <a:lnTo>
                    <a:pt x="4691824" y="300926"/>
                  </a:lnTo>
                  <a:lnTo>
                    <a:pt x="0" y="300926"/>
                  </a:lnTo>
                  <a:lnTo>
                    <a:pt x="0" y="307924"/>
                  </a:lnTo>
                  <a:lnTo>
                    <a:pt x="4691824" y="307924"/>
                  </a:lnTo>
                  <a:lnTo>
                    <a:pt x="4698301" y="307924"/>
                  </a:lnTo>
                  <a:lnTo>
                    <a:pt x="4698301" y="300926"/>
                  </a:lnTo>
                  <a:close/>
                </a:path>
                <a:path w="4705350" h="2023110">
                  <a:moveTo>
                    <a:pt x="4698301" y="13995"/>
                  </a:moveTo>
                  <a:lnTo>
                    <a:pt x="4691824" y="13995"/>
                  </a:lnTo>
                  <a:lnTo>
                    <a:pt x="0" y="13995"/>
                  </a:lnTo>
                  <a:lnTo>
                    <a:pt x="0" y="20993"/>
                  </a:lnTo>
                  <a:lnTo>
                    <a:pt x="4691824" y="20993"/>
                  </a:lnTo>
                  <a:lnTo>
                    <a:pt x="4698301" y="20993"/>
                  </a:lnTo>
                  <a:lnTo>
                    <a:pt x="4698301" y="13995"/>
                  </a:lnTo>
                  <a:close/>
                </a:path>
                <a:path w="4705350" h="2023110">
                  <a:moveTo>
                    <a:pt x="4704804" y="0"/>
                  </a:moveTo>
                  <a:lnTo>
                    <a:pt x="4691824" y="0"/>
                  </a:lnTo>
                  <a:lnTo>
                    <a:pt x="0" y="0"/>
                  </a:lnTo>
                  <a:lnTo>
                    <a:pt x="0" y="6997"/>
                  </a:lnTo>
                  <a:lnTo>
                    <a:pt x="4691824" y="6997"/>
                  </a:lnTo>
                  <a:lnTo>
                    <a:pt x="4704804" y="6997"/>
                  </a:lnTo>
                  <a:lnTo>
                    <a:pt x="4704804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6084" y="2107740"/>
              <a:ext cx="519151" cy="74182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7676" y="4067265"/>
              <a:ext cx="525640" cy="559865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385716" y="1171956"/>
            <a:ext cx="7770495" cy="7708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819910">
              <a:lnSpc>
                <a:spcPct val="101400"/>
              </a:lnSpc>
              <a:spcBef>
                <a:spcPts val="75"/>
              </a:spcBef>
            </a:pPr>
            <a:r>
              <a:rPr sz="1400" i="1" dirty="0">
                <a:solidFill>
                  <a:srgbClr val="3B3838"/>
                </a:solidFill>
                <a:latin typeface="Calibri"/>
                <a:cs typeface="Calibri"/>
              </a:rPr>
              <a:t>These</a:t>
            </a:r>
            <a:r>
              <a:rPr sz="1400" i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B3838"/>
                </a:solidFill>
                <a:latin typeface="Calibri"/>
                <a:cs typeface="Calibri"/>
              </a:rPr>
              <a:t>factors</a:t>
            </a:r>
            <a:r>
              <a:rPr sz="1400" i="1" spc="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B3838"/>
                </a:solidFill>
                <a:latin typeface="Calibri"/>
                <a:cs typeface="Calibri"/>
              </a:rPr>
              <a:t>highlight</a:t>
            </a:r>
            <a:r>
              <a:rPr sz="1400" i="1" spc="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B3838"/>
                </a:solidFill>
                <a:latin typeface="Calibri"/>
                <a:cs typeface="Calibri"/>
              </a:rPr>
              <a:t>potential</a:t>
            </a:r>
            <a:r>
              <a:rPr sz="1400" i="1" spc="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B3838"/>
                </a:solidFill>
                <a:latin typeface="Calibri"/>
                <a:cs typeface="Calibri"/>
              </a:rPr>
              <a:t>risks</a:t>
            </a:r>
            <a:r>
              <a:rPr sz="1400" i="1" dirty="0">
                <a:solidFill>
                  <a:srgbClr val="3B3838"/>
                </a:solidFill>
                <a:latin typeface="Calibri"/>
                <a:cs typeface="Calibri"/>
              </a:rPr>
              <a:t> &amp;</a:t>
            </a:r>
            <a:r>
              <a:rPr sz="1400" i="1" spc="-5" dirty="0">
                <a:solidFill>
                  <a:srgbClr val="3B3838"/>
                </a:solidFill>
                <a:latin typeface="Calibri"/>
                <a:cs typeface="Calibri"/>
              </a:rPr>
              <a:t> reasons</a:t>
            </a:r>
            <a:r>
              <a:rPr sz="1400" i="1" spc="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1400" i="1" spc="-5" dirty="0">
                <a:solidFill>
                  <a:srgbClr val="3B3838"/>
                </a:solidFill>
                <a:latin typeface="Calibri"/>
                <a:cs typeface="Calibri"/>
              </a:rPr>
              <a:t> select</a:t>
            </a:r>
            <a:r>
              <a:rPr sz="1400" i="1" dirty="0">
                <a:solidFill>
                  <a:srgbClr val="3B3838"/>
                </a:solidFill>
                <a:latin typeface="Calibri"/>
                <a:cs typeface="Calibri"/>
              </a:rPr>
              <a:t> the</a:t>
            </a:r>
            <a:r>
              <a:rPr sz="1400" i="1" spc="-1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B3838"/>
                </a:solidFill>
                <a:latin typeface="Calibri"/>
                <a:cs typeface="Calibri"/>
              </a:rPr>
              <a:t>chain</a:t>
            </a:r>
            <a:r>
              <a:rPr sz="1400" i="1" spc="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B3838"/>
                </a:solidFill>
                <a:latin typeface="Calibri"/>
                <a:cs typeface="Calibri"/>
              </a:rPr>
              <a:t>if</a:t>
            </a:r>
            <a:r>
              <a:rPr sz="1400" i="1" spc="-5" dirty="0">
                <a:solidFill>
                  <a:srgbClr val="3B3838"/>
                </a:solidFill>
                <a:latin typeface="Calibri"/>
                <a:cs typeface="Calibri"/>
              </a:rPr>
              <a:t> there</a:t>
            </a:r>
            <a:r>
              <a:rPr sz="1400" i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B3838"/>
                </a:solidFill>
                <a:latin typeface="Calibri"/>
                <a:cs typeface="Calibri"/>
              </a:rPr>
              <a:t>is</a:t>
            </a:r>
            <a:r>
              <a:rPr sz="1400" i="1" spc="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B3838"/>
                </a:solidFill>
                <a:latin typeface="Calibri"/>
                <a:cs typeface="Calibri"/>
              </a:rPr>
              <a:t>some </a:t>
            </a:r>
            <a:r>
              <a:rPr sz="1400" i="1" spc="-30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3B3838"/>
                </a:solidFill>
                <a:latin typeface="Calibri"/>
                <a:cs typeface="Calibri"/>
              </a:rPr>
              <a:t>indecision.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285"/>
              </a:spcBef>
            </a:pP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00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00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00" spc="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00" spc="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00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00" spc="-4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00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00" spc="-6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000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000" spc="7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0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000" spc="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000" spc="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0"/>
            <a:ext cx="1074547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>
              <a:lnSpc>
                <a:spcPts val="2075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The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Value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chains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in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the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80" dirty="0">
                <a:solidFill>
                  <a:srgbClr val="595959"/>
                </a:solidFill>
              </a:rPr>
              <a:t>green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and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yellow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light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categories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were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85" dirty="0">
                <a:solidFill>
                  <a:srgbClr val="595959"/>
                </a:solidFill>
              </a:rPr>
              <a:t>scored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25" dirty="0">
                <a:solidFill>
                  <a:srgbClr val="595959"/>
                </a:solidFill>
              </a:rPr>
              <a:t>indicating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a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50" dirty="0">
                <a:solidFill>
                  <a:srgbClr val="595959"/>
                </a:solidFill>
              </a:rPr>
              <a:t>few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35" dirty="0">
                <a:solidFill>
                  <a:srgbClr val="595959"/>
                </a:solidFill>
              </a:rPr>
              <a:t>“winners”</a:t>
            </a:r>
            <a:endParaRPr sz="1800"/>
          </a:p>
          <a:p>
            <a:pPr marL="12700">
              <a:lnSpc>
                <a:spcPts val="2075"/>
              </a:lnSpc>
              <a:tabLst>
                <a:tab pos="408305" algn="l"/>
                <a:tab pos="10547985" algn="l"/>
              </a:tabLst>
            </a:pPr>
            <a:r>
              <a:rPr sz="1800" u="sng" spc="-9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	</a:t>
            </a:r>
            <a:r>
              <a:rPr sz="1800" u="sng" spc="1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to</a:t>
            </a:r>
            <a:r>
              <a:rPr sz="1800" u="sng" spc="-114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spc="45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explore</a:t>
            </a:r>
            <a:r>
              <a:rPr sz="1800" u="sng" spc="-110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 </a:t>
            </a:r>
            <a:r>
              <a:rPr sz="1800" u="sng" dirty="0">
                <a:solidFill>
                  <a:srgbClr val="595959"/>
                </a:solidFill>
                <a:uFill>
                  <a:solidFill>
                    <a:srgbClr val="ED7D31"/>
                  </a:solidFill>
                </a:uFill>
              </a:rPr>
              <a:t>further	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7164" y="1219560"/>
          <a:ext cx="3035299" cy="2396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593">
                <a:tc>
                  <a:txBody>
                    <a:bodyPr/>
                    <a:lstStyle/>
                    <a:p>
                      <a:pPr marR="64769" algn="ctr">
                        <a:lnSpc>
                          <a:spcPts val="2210"/>
                        </a:lnSpc>
                        <a:spcBef>
                          <a:spcPts val="45"/>
                        </a:spcBef>
                      </a:pPr>
                      <a:r>
                        <a:rPr sz="1850" spc="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Groundnuts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9050">
                      <a:solidFill>
                        <a:srgbClr val="D4D4D4"/>
                      </a:solidFill>
                      <a:prstDash val="solid"/>
                    </a:lnL>
                    <a:lnT w="19050">
                      <a:solidFill>
                        <a:srgbClr val="D4D4D4"/>
                      </a:solidFill>
                      <a:prstDash val="solid"/>
                    </a:lnT>
                    <a:solidFill>
                      <a:srgbClr val="E42201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4.29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R w="19050">
                      <a:solidFill>
                        <a:srgbClr val="D4D4D4"/>
                      </a:solidFill>
                      <a:prstDash val="solid"/>
                    </a:lnR>
                    <a:lnT w="19050">
                      <a:solidFill>
                        <a:srgbClr val="D4D4D4"/>
                      </a:solidFill>
                      <a:prstDash val="solid"/>
                    </a:lnT>
                    <a:lnB w="19050">
                      <a:solidFill>
                        <a:srgbClr val="D4D4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93">
                <a:tc>
                  <a:txBody>
                    <a:bodyPr/>
                    <a:lstStyle/>
                    <a:p>
                      <a:pPr marR="50800" algn="ctr">
                        <a:lnSpc>
                          <a:spcPts val="2210"/>
                        </a:lnSpc>
                        <a:spcBef>
                          <a:spcPts val="45"/>
                        </a:spcBef>
                      </a:pPr>
                      <a:r>
                        <a:rPr sz="1850" spc="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Macadamia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9050">
                      <a:solidFill>
                        <a:srgbClr val="D4D4D4"/>
                      </a:solidFill>
                      <a:prstDash val="solid"/>
                    </a:lnL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4.21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R w="19050">
                      <a:solidFill>
                        <a:srgbClr val="D4D4D4"/>
                      </a:solidFill>
                      <a:prstDash val="solid"/>
                    </a:lnR>
                    <a:lnT w="19050">
                      <a:solidFill>
                        <a:srgbClr val="D4D4D4"/>
                      </a:solidFill>
                      <a:prstDash val="solid"/>
                    </a:lnT>
                    <a:lnB w="19050">
                      <a:solidFill>
                        <a:srgbClr val="D4D4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93">
                <a:tc>
                  <a:txBody>
                    <a:bodyPr/>
                    <a:lstStyle/>
                    <a:p>
                      <a:pPr marR="50800" algn="ctr">
                        <a:lnSpc>
                          <a:spcPts val="2210"/>
                        </a:lnSpc>
                        <a:spcBef>
                          <a:spcPts val="45"/>
                        </a:spcBef>
                      </a:pPr>
                      <a:r>
                        <a:rPr sz="1850" spc="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Soya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9050">
                      <a:solidFill>
                        <a:srgbClr val="D4D4D4"/>
                      </a:solidFill>
                      <a:prstDash val="solid"/>
                    </a:lnL>
                    <a:solidFill>
                      <a:srgbClr val="E42201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R w="19050">
                      <a:solidFill>
                        <a:srgbClr val="D4D4D4"/>
                      </a:solidFill>
                      <a:prstDash val="solid"/>
                    </a:lnR>
                    <a:lnT w="19050">
                      <a:solidFill>
                        <a:srgbClr val="D4D4D4"/>
                      </a:solidFill>
                      <a:prstDash val="solid"/>
                    </a:lnT>
                    <a:lnB w="19050">
                      <a:solidFill>
                        <a:srgbClr val="D4D4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580">
                <a:tc rowSpan="5">
                  <a:txBody>
                    <a:bodyPr/>
                    <a:lstStyle/>
                    <a:p>
                      <a:pPr marL="45085" marR="91440" indent="572770">
                        <a:lnSpc>
                          <a:spcPts val="2360"/>
                        </a:lnSpc>
                        <a:spcBef>
                          <a:spcPts val="10"/>
                        </a:spcBef>
                      </a:pPr>
                      <a:r>
                        <a:rPr sz="185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Rice </a:t>
                      </a:r>
                      <a:r>
                        <a:rPr sz="1850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50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50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85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850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5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85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850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8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ee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  <a:p>
                      <a:pPr marL="5924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5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Chilli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  <a:p>
                      <a:pPr marL="474980" marR="542290" indent="26034">
                        <a:lnSpc>
                          <a:spcPct val="106300"/>
                        </a:lnSpc>
                      </a:pPr>
                      <a:r>
                        <a:rPr sz="185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Potato </a:t>
                      </a:r>
                      <a:r>
                        <a:rPr sz="1850" spc="-5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50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850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850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8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85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19050">
                      <a:solidFill>
                        <a:srgbClr val="D4D4D4"/>
                      </a:solidFill>
                      <a:prstDash val="solid"/>
                    </a:lnL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R w="19050">
                      <a:solidFill>
                        <a:srgbClr val="D4D4D4"/>
                      </a:solidFill>
                      <a:prstDash val="solid"/>
                    </a:lnR>
                    <a:lnT w="19050">
                      <a:solidFill>
                        <a:srgbClr val="D4D4D4"/>
                      </a:solidFill>
                      <a:prstDash val="solid"/>
                    </a:lnT>
                    <a:lnB w="19050">
                      <a:solidFill>
                        <a:srgbClr val="D4D4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5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D4D4D4"/>
                      </a:solidFill>
                      <a:prstDash val="solid"/>
                    </a:lnL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3.57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R w="19050">
                      <a:solidFill>
                        <a:srgbClr val="D4D4D4"/>
                      </a:solidFill>
                      <a:prstDash val="solid"/>
                    </a:lnR>
                    <a:lnT w="19050">
                      <a:solidFill>
                        <a:srgbClr val="D4D4D4"/>
                      </a:solidFill>
                      <a:prstDash val="solid"/>
                    </a:lnT>
                    <a:lnB w="19050">
                      <a:solidFill>
                        <a:srgbClr val="D4D4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D4D4D4"/>
                      </a:solidFill>
                      <a:prstDash val="solid"/>
                    </a:lnL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R w="19050">
                      <a:solidFill>
                        <a:srgbClr val="D4D4D4"/>
                      </a:solidFill>
                      <a:prstDash val="solid"/>
                    </a:lnR>
                    <a:lnT w="19050">
                      <a:solidFill>
                        <a:srgbClr val="D4D4D4"/>
                      </a:solidFill>
                      <a:prstDash val="solid"/>
                    </a:lnT>
                    <a:lnB w="19050">
                      <a:solidFill>
                        <a:srgbClr val="D4D4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D4D4D4"/>
                      </a:solidFill>
                      <a:prstDash val="solid"/>
                    </a:lnL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3.49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R w="19050">
                      <a:solidFill>
                        <a:srgbClr val="D4D4D4"/>
                      </a:solidFill>
                      <a:prstDash val="solid"/>
                    </a:lnR>
                    <a:lnT w="19050">
                      <a:solidFill>
                        <a:srgbClr val="D4D4D4"/>
                      </a:solidFill>
                      <a:prstDash val="solid"/>
                    </a:lnT>
                    <a:lnB w="19050">
                      <a:solidFill>
                        <a:srgbClr val="D4D4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9050">
                      <a:solidFill>
                        <a:srgbClr val="D4D4D4"/>
                      </a:solidFill>
                      <a:prstDash val="solid"/>
                    </a:lnL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2.73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R w="19050">
                      <a:solidFill>
                        <a:srgbClr val="D4D4D4"/>
                      </a:solidFill>
                      <a:prstDash val="solid"/>
                    </a:lnR>
                    <a:lnT w="19050">
                      <a:solidFill>
                        <a:srgbClr val="D4D4D4"/>
                      </a:solidFill>
                      <a:prstDash val="solid"/>
                    </a:lnT>
                    <a:lnB w="19050">
                      <a:solidFill>
                        <a:srgbClr val="D4D4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97164" y="4267200"/>
          <a:ext cx="9804400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Poultry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E42201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E42201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Macadamia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E42201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Chilli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E42201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Potato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E42201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Soya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E42201"/>
                    </a:solidFill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Groundnuts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E42201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Mango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  <a:solidFill>
                      <a:srgbClr val="E422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31750" marR="713740">
                        <a:lnSpc>
                          <a:spcPct val="1111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120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2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5" dirty="0">
                          <a:latin typeface="Calibri Light"/>
                          <a:cs typeface="Calibri Light"/>
                        </a:rPr>
                        <a:t>chain</a:t>
                      </a:r>
                      <a:r>
                        <a:rPr sz="12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commercially </a:t>
                      </a:r>
                      <a:r>
                        <a:rPr sz="1200" spc="20" dirty="0">
                          <a:latin typeface="Calibri Light"/>
                          <a:cs typeface="Calibri Light"/>
                        </a:rPr>
                        <a:t>self- </a:t>
                      </a:r>
                      <a:r>
                        <a:rPr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10" dirty="0">
                          <a:latin typeface="Calibri Light"/>
                          <a:cs typeface="Calibri Light"/>
                        </a:rPr>
                        <a:t>sustaining?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3.4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3.8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4.2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2.8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3.6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2.8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31750" marR="255270">
                        <a:lnSpc>
                          <a:spcPct val="111100"/>
                        </a:lnSpc>
                        <a:spcBef>
                          <a:spcPts val="790"/>
                        </a:spcBef>
                      </a:pPr>
                      <a:r>
                        <a:rPr sz="1200" spc="-15" dirty="0">
                          <a:latin typeface="Calibri Light"/>
                          <a:cs typeface="Calibri Light"/>
                        </a:rPr>
                        <a:t>Does</a:t>
                      </a:r>
                      <a:r>
                        <a:rPr sz="120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2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5" dirty="0">
                          <a:latin typeface="Calibri Light"/>
                          <a:cs typeface="Calibri Light"/>
                        </a:rPr>
                        <a:t>chain </a:t>
                      </a:r>
                      <a:r>
                        <a:rPr sz="1200" spc="-15" dirty="0">
                          <a:latin typeface="Calibri Light"/>
                          <a:cs typeface="Calibri Light"/>
                        </a:rPr>
                        <a:t>provide</a:t>
                      </a:r>
                      <a:r>
                        <a:rPr sz="12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5" dirty="0">
                          <a:latin typeface="Calibri Light"/>
                          <a:cs typeface="Calibri Light"/>
                        </a:rPr>
                        <a:t>quality</a:t>
                      </a:r>
                      <a:r>
                        <a:rPr sz="1200" spc="-10" dirty="0">
                          <a:latin typeface="Calibri Light"/>
                          <a:cs typeface="Calibri Light"/>
                        </a:rPr>
                        <a:t> jobs</a:t>
                      </a:r>
                      <a:r>
                        <a:rPr sz="120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Calibri Light"/>
                          <a:cs typeface="Calibri Light"/>
                        </a:rPr>
                        <a:t>@ </a:t>
                      </a:r>
                      <a:r>
                        <a:rPr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15" dirty="0">
                          <a:latin typeface="Calibri Light"/>
                          <a:cs typeface="Calibri Light"/>
                        </a:rPr>
                        <a:t>scale</a:t>
                      </a:r>
                      <a:r>
                        <a:rPr sz="12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120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2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5" dirty="0">
                          <a:latin typeface="Calibri Light"/>
                          <a:cs typeface="Calibri Light"/>
                        </a:rPr>
                        <a:t>right</a:t>
                      </a:r>
                      <a:r>
                        <a:rPr sz="12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10" dirty="0">
                          <a:latin typeface="Calibri Light"/>
                          <a:cs typeface="Calibri Light"/>
                        </a:rPr>
                        <a:t>target</a:t>
                      </a:r>
                      <a:r>
                        <a:rPr sz="120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Calibri Light"/>
                          <a:cs typeface="Calibri Light"/>
                        </a:rPr>
                        <a:t>markets?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100330" marB="0">
                    <a:lnL w="1905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3.6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3.2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3.6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3.1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120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Calibri Light"/>
                          <a:cs typeface="Calibri Light"/>
                        </a:rPr>
                        <a:t>there</a:t>
                      </a:r>
                      <a:r>
                        <a:rPr sz="120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Calibri Light"/>
                          <a:cs typeface="Calibri Light"/>
                        </a:rPr>
                        <a:t>factors</a:t>
                      </a:r>
                      <a:r>
                        <a:rPr sz="120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5" dirty="0">
                          <a:latin typeface="Calibri Light"/>
                          <a:cs typeface="Calibri Light"/>
                        </a:rPr>
                        <a:t>increasing</a:t>
                      </a:r>
                      <a:r>
                        <a:rPr sz="120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Calibri Light"/>
                          <a:cs typeface="Calibri Light"/>
                        </a:rPr>
                        <a:t>chances</a:t>
                      </a:r>
                      <a:r>
                        <a:rPr sz="120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5" dirty="0">
                          <a:latin typeface="Calibri Light"/>
                          <a:cs typeface="Calibri Light"/>
                        </a:rPr>
                        <a:t>of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5" dirty="0">
                          <a:latin typeface="Calibri Light"/>
                          <a:cs typeface="Calibri Light"/>
                        </a:rPr>
                        <a:t>success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6350" marB="0">
                    <a:lnL w="1905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3.7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4.6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4.4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2.9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4.3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4.9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2.3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E7E6E6"/>
                      </a:solidFill>
                      <a:prstDash val="solid"/>
                    </a:lnL>
                    <a:lnR w="12700">
                      <a:solidFill>
                        <a:srgbClr val="E7E6E6"/>
                      </a:solidFill>
                      <a:prstDash val="solid"/>
                    </a:lnR>
                    <a:lnT w="12700">
                      <a:solidFill>
                        <a:srgbClr val="E7E6E6"/>
                      </a:solidFill>
                      <a:prstDash val="solid"/>
                    </a:lnT>
                    <a:lnB w="12700">
                      <a:solidFill>
                        <a:srgbClr val="E7E6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97164" y="3688867"/>
            <a:ext cx="2057400" cy="34176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162560">
              <a:lnSpc>
                <a:spcPct val="100000"/>
              </a:lnSpc>
              <a:spcBef>
                <a:spcPts val="265"/>
              </a:spcBef>
            </a:pPr>
            <a:r>
              <a:rPr sz="1000" i="1" spc="-5" dirty="0">
                <a:solidFill>
                  <a:srgbClr val="FFFFFF"/>
                </a:solidFill>
                <a:latin typeface="Calibri"/>
                <a:cs typeface="Calibri"/>
              </a:rPr>
              <a:t>Out of scope due </a:t>
            </a:r>
            <a:r>
              <a:rPr sz="1000" i="1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000" i="1" spc="-5" dirty="0">
                <a:solidFill>
                  <a:srgbClr val="FFFFFF"/>
                </a:solidFill>
                <a:latin typeface="Calibri"/>
                <a:cs typeface="Calibri"/>
              </a:rPr>
              <a:t>inclusion </a:t>
            </a:r>
            <a:r>
              <a:rPr lang="de-DE" sz="1000" i="1" spc="-5" dirty="0" err="1">
                <a:solidFill>
                  <a:srgbClr val="FFFFFF"/>
                </a:solidFill>
                <a:latin typeface="Calibri"/>
                <a:cs typeface="Calibri"/>
              </a:rPr>
              <a:t>another</a:t>
            </a:r>
            <a:r>
              <a:rPr lang="de-DE" sz="1000" i="1" spc="-5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000" i="1" spc="-5" dirty="0" err="1">
                <a:solidFill>
                  <a:srgbClr val="FFFFFF"/>
                </a:solidFill>
                <a:latin typeface="Calibri"/>
                <a:cs typeface="Calibri"/>
              </a:rPr>
              <a:t>roject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904" y="877315"/>
            <a:ext cx="2327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E0294A"/>
                </a:solidFill>
                <a:latin typeface="Trebuchet MS"/>
                <a:cs typeface="Trebuchet MS"/>
              </a:rPr>
              <a:t>Average</a:t>
            </a:r>
            <a:r>
              <a:rPr sz="1800" spc="-12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800" spc="-12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E0294A"/>
                </a:solidFill>
                <a:latin typeface="Trebuchet MS"/>
                <a:cs typeface="Trebuchet MS"/>
              </a:rPr>
              <a:t>All</a:t>
            </a:r>
            <a:r>
              <a:rPr sz="1800" spc="-12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E0294A"/>
                </a:solidFill>
                <a:latin typeface="Trebuchet MS"/>
                <a:cs typeface="Trebuchet MS"/>
              </a:rPr>
              <a:t>Scores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985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595959"/>
                </a:solidFill>
              </a:rPr>
              <a:t>The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-10" dirty="0">
                <a:solidFill>
                  <a:srgbClr val="595959"/>
                </a:solidFill>
              </a:rPr>
              <a:t>final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selection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100" dirty="0">
                <a:solidFill>
                  <a:srgbClr val="595959"/>
                </a:solidFill>
              </a:rPr>
              <a:t>focusses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90" dirty="0">
                <a:solidFill>
                  <a:srgbClr val="595959"/>
                </a:solidFill>
              </a:rPr>
              <a:t>on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4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core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chains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with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an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65" dirty="0">
                <a:solidFill>
                  <a:srgbClr val="595959"/>
                </a:solidFill>
              </a:rPr>
              <a:t>associated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55" dirty="0">
                <a:solidFill>
                  <a:srgbClr val="595959"/>
                </a:solidFill>
              </a:rPr>
              <a:t>feed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40" dirty="0">
                <a:solidFill>
                  <a:srgbClr val="595959"/>
                </a:solidFill>
              </a:rPr>
              <a:t>chain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dirty="0">
                <a:solidFill>
                  <a:srgbClr val="595959"/>
                </a:solidFill>
              </a:rPr>
              <a:t>for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35" dirty="0">
                <a:solidFill>
                  <a:srgbClr val="595959"/>
                </a:solidFill>
              </a:rPr>
              <a:t>poultry</a:t>
            </a:r>
            <a:r>
              <a:rPr sz="1800" spc="-100" dirty="0">
                <a:solidFill>
                  <a:srgbClr val="595959"/>
                </a:solidFill>
              </a:rPr>
              <a:t> </a:t>
            </a:r>
            <a:r>
              <a:rPr sz="1800" spc="-50" dirty="0">
                <a:solidFill>
                  <a:srgbClr val="595959"/>
                </a:solidFill>
              </a:rPr>
              <a:t>&amp;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fish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87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47800" y="1981200"/>
            <a:ext cx="1981200" cy="1803400"/>
            <a:chOff x="1447800" y="1981200"/>
            <a:chExt cx="1981200" cy="1803400"/>
          </a:xfrm>
        </p:grpSpPr>
        <p:sp>
          <p:nvSpPr>
            <p:cNvPr id="6" name="object 6"/>
            <p:cNvSpPr/>
            <p:nvPr/>
          </p:nvSpPr>
          <p:spPr>
            <a:xfrm>
              <a:off x="1447800" y="1981200"/>
              <a:ext cx="1981200" cy="1803400"/>
            </a:xfrm>
            <a:custGeom>
              <a:avLst/>
              <a:gdLst/>
              <a:ahLst/>
              <a:cxnLst/>
              <a:rect l="l" t="t" r="r" b="b"/>
              <a:pathLst>
                <a:path w="1981200" h="1803400">
                  <a:moveTo>
                    <a:pt x="1981200" y="0"/>
                  </a:moveTo>
                  <a:lnTo>
                    <a:pt x="0" y="0"/>
                  </a:lnTo>
                  <a:lnTo>
                    <a:pt x="0" y="1803247"/>
                  </a:lnTo>
                  <a:lnTo>
                    <a:pt x="1981200" y="1803247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2584183"/>
              <a:ext cx="1020201" cy="96245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664496" y="1981200"/>
            <a:ext cx="1981200" cy="1803400"/>
            <a:chOff x="3664496" y="1981200"/>
            <a:chExt cx="1981200" cy="1803400"/>
          </a:xfrm>
        </p:grpSpPr>
        <p:sp>
          <p:nvSpPr>
            <p:cNvPr id="9" name="object 9"/>
            <p:cNvSpPr/>
            <p:nvPr/>
          </p:nvSpPr>
          <p:spPr>
            <a:xfrm>
              <a:off x="3664496" y="1981200"/>
              <a:ext cx="1981200" cy="1803400"/>
            </a:xfrm>
            <a:custGeom>
              <a:avLst/>
              <a:gdLst/>
              <a:ahLst/>
              <a:cxnLst/>
              <a:rect l="l" t="t" r="r" b="b"/>
              <a:pathLst>
                <a:path w="1981200" h="1803400">
                  <a:moveTo>
                    <a:pt x="1981200" y="0"/>
                  </a:moveTo>
                  <a:lnTo>
                    <a:pt x="0" y="0"/>
                  </a:lnTo>
                  <a:lnTo>
                    <a:pt x="0" y="1803247"/>
                  </a:lnTo>
                  <a:lnTo>
                    <a:pt x="1981200" y="1803247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0801" y="2428265"/>
              <a:ext cx="990600" cy="990600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5881192" y="1981200"/>
            <a:ext cx="1981200" cy="1803400"/>
          </a:xfrm>
          <a:custGeom>
            <a:avLst/>
            <a:gdLst/>
            <a:ahLst/>
            <a:cxnLst/>
            <a:rect l="l" t="t" r="r" b="b"/>
            <a:pathLst>
              <a:path w="1981200" h="1803400">
                <a:moveTo>
                  <a:pt x="1981200" y="0"/>
                </a:moveTo>
                <a:lnTo>
                  <a:pt x="0" y="0"/>
                </a:lnTo>
                <a:lnTo>
                  <a:pt x="0" y="1803247"/>
                </a:lnTo>
                <a:lnTo>
                  <a:pt x="1981200" y="1803247"/>
                </a:lnTo>
                <a:lnTo>
                  <a:pt x="19812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97888" y="1981200"/>
            <a:ext cx="1981200" cy="1803400"/>
          </a:xfrm>
          <a:custGeom>
            <a:avLst/>
            <a:gdLst/>
            <a:ahLst/>
            <a:cxnLst/>
            <a:rect l="l" t="t" r="r" b="b"/>
            <a:pathLst>
              <a:path w="1981200" h="1803400">
                <a:moveTo>
                  <a:pt x="1981200" y="0"/>
                </a:moveTo>
                <a:lnTo>
                  <a:pt x="0" y="0"/>
                </a:lnTo>
                <a:lnTo>
                  <a:pt x="0" y="1803247"/>
                </a:lnTo>
                <a:lnTo>
                  <a:pt x="1981200" y="1803247"/>
                </a:lnTo>
                <a:lnTo>
                  <a:pt x="1981200" y="0"/>
                </a:lnTo>
                <a:close/>
              </a:path>
            </a:pathLst>
          </a:custGeom>
          <a:solidFill>
            <a:srgbClr val="3B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47800" y="1981200"/>
            <a:ext cx="1981200" cy="180340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44525" marR="456565" indent="-179705">
              <a:lnSpc>
                <a:spcPts val="1390"/>
              </a:lnSpc>
              <a:spcBef>
                <a:spcPts val="445"/>
              </a:spcBef>
            </a:pP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200" spc="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200" spc="6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200" spc="-2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try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200" spc="145" dirty="0">
                <a:solidFill>
                  <a:srgbClr val="FFFFFF"/>
                </a:solidFill>
                <a:latin typeface="Trebuchet MS"/>
                <a:cs typeface="Trebuchet MS"/>
              </a:rPr>
              <a:t>gg</a:t>
            </a:r>
            <a:r>
              <a:rPr sz="1200" spc="85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1200" spc="-90" dirty="0">
                <a:solidFill>
                  <a:srgbClr val="FFFFFF"/>
                </a:solidFill>
                <a:latin typeface="Trebuchet MS"/>
                <a:cs typeface="Trebuchet MS"/>
              </a:rPr>
              <a:t>(i</a:t>
            </a: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200" spc="-8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200" spc="-5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200" spc="50" dirty="0">
                <a:solidFill>
                  <a:srgbClr val="FFFFFF"/>
                </a:solidFill>
                <a:latin typeface="Trebuchet MS"/>
                <a:cs typeface="Trebuchet MS"/>
              </a:rPr>
              <a:t>ee</a:t>
            </a:r>
            <a:r>
              <a:rPr sz="1200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200" spc="-105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1192" y="1981200"/>
            <a:ext cx="1981200" cy="180340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586105">
              <a:lnSpc>
                <a:spcPct val="100000"/>
              </a:lnSpc>
              <a:spcBef>
                <a:spcPts val="505"/>
              </a:spcBef>
            </a:pPr>
            <a:r>
              <a:rPr sz="1200" spc="55" dirty="0">
                <a:solidFill>
                  <a:srgbClr val="FFFFFF"/>
                </a:solidFill>
                <a:latin typeface="Trebuchet MS"/>
                <a:cs typeface="Trebuchet MS"/>
              </a:rPr>
              <a:t>Macadamia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97888" y="1981200"/>
            <a:ext cx="1981200" cy="180340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121920" algn="ctr">
              <a:lnSpc>
                <a:spcPct val="100000"/>
              </a:lnSpc>
              <a:spcBef>
                <a:spcPts val="720"/>
              </a:spcBef>
            </a:pP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Chilli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4496" y="1981200"/>
            <a:ext cx="1981200" cy="180340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90170" algn="ctr">
              <a:lnSpc>
                <a:spcPct val="100000"/>
              </a:lnSpc>
              <a:spcBef>
                <a:spcPts val="505"/>
              </a:spcBef>
            </a:pP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Rice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1693" y="2035187"/>
            <a:ext cx="229843" cy="22237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0581" y="2019452"/>
            <a:ext cx="229843" cy="2223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970473" y="2035187"/>
            <a:ext cx="1329055" cy="1289050"/>
            <a:chOff x="5970473" y="2035187"/>
            <a:chExt cx="1329055" cy="128905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0473" y="2035187"/>
              <a:ext cx="229843" cy="2223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9207" y="2584183"/>
              <a:ext cx="740002" cy="73999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518043" y="2053666"/>
            <a:ext cx="8104505" cy="2956560"/>
            <a:chOff x="1518043" y="2053666"/>
            <a:chExt cx="8104505" cy="295656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0893" y="2053666"/>
              <a:ext cx="229843" cy="2223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4117" y="2601226"/>
              <a:ext cx="705535" cy="7055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18043" y="4086669"/>
              <a:ext cx="8104505" cy="923925"/>
            </a:xfrm>
            <a:custGeom>
              <a:avLst/>
              <a:gdLst/>
              <a:ahLst/>
              <a:cxnLst/>
              <a:rect l="l" t="t" r="r" b="b"/>
              <a:pathLst>
                <a:path w="8104505" h="923925">
                  <a:moveTo>
                    <a:pt x="8104187" y="0"/>
                  </a:moveTo>
                  <a:lnTo>
                    <a:pt x="0" y="0"/>
                  </a:lnTo>
                  <a:lnTo>
                    <a:pt x="0" y="923328"/>
                  </a:lnTo>
                  <a:lnTo>
                    <a:pt x="8104187" y="923328"/>
                  </a:lnTo>
                  <a:lnTo>
                    <a:pt x="8104187" y="0"/>
                  </a:lnTo>
                  <a:close/>
                </a:path>
              </a:pathLst>
            </a:custGeom>
            <a:solidFill>
              <a:srgbClr val="3B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18043" y="4086669"/>
            <a:ext cx="8104505" cy="92392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93040" marR="185420" indent="-635" algn="ctr">
              <a:lnSpc>
                <a:spcPct val="99400"/>
              </a:lnSpc>
              <a:spcBef>
                <a:spcPts val="280"/>
              </a:spcBef>
            </a:pPr>
            <a:r>
              <a:rPr sz="1800" spc="100" dirty="0">
                <a:solidFill>
                  <a:srgbClr val="FFFFFF"/>
                </a:solidFill>
                <a:latin typeface="Trebuchet MS"/>
                <a:cs typeface="Trebuchet MS"/>
              </a:rPr>
              <a:t>Cross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cutting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interventions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particularly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important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explore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further- </a:t>
            </a:r>
            <a:r>
              <a:rPr sz="18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especially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solar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rebuchet MS"/>
                <a:cs typeface="Trebuchet MS"/>
              </a:rPr>
              <a:t>powered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irrigation,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rebuchet MS"/>
                <a:cs typeface="Trebuchet MS"/>
              </a:rPr>
              <a:t>mechanization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feed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rebuchet MS"/>
                <a:cs typeface="Trebuchet MS"/>
              </a:rPr>
              <a:t>models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18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spc="15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800" spc="114" dirty="0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spc="10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spc="10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800" spc="16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84792" y="3791711"/>
            <a:ext cx="768096" cy="765048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70625"/>
            <a:ext cx="4543425" cy="587375"/>
            <a:chOff x="0" y="6270625"/>
            <a:chExt cx="4543425" cy="587375"/>
          </a:xfrm>
        </p:grpSpPr>
        <p:sp>
          <p:nvSpPr>
            <p:cNvPr id="3" name="object 3"/>
            <p:cNvSpPr/>
            <p:nvPr/>
          </p:nvSpPr>
          <p:spPr>
            <a:xfrm>
              <a:off x="0" y="6426926"/>
              <a:ext cx="4543425" cy="431165"/>
            </a:xfrm>
            <a:custGeom>
              <a:avLst/>
              <a:gdLst/>
              <a:ahLst/>
              <a:cxnLst/>
              <a:rect l="l" t="t" r="r" b="b"/>
              <a:pathLst>
                <a:path w="4543425" h="431165">
                  <a:moveTo>
                    <a:pt x="0" y="431073"/>
                  </a:moveTo>
                  <a:lnTo>
                    <a:pt x="4543425" y="431073"/>
                  </a:lnTo>
                  <a:lnTo>
                    <a:pt x="4543425" y="0"/>
                  </a:lnTo>
                  <a:lnTo>
                    <a:pt x="0" y="0"/>
                  </a:lnTo>
                  <a:lnTo>
                    <a:pt x="0" y="431073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38" y="6270625"/>
              <a:ext cx="4389524" cy="58737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79392" y="6424614"/>
              <a:ext cx="1712607" cy="3651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184" y="0"/>
              <a:ext cx="8052815" cy="68580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648200" cy="68579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21293" y="2362199"/>
              <a:ext cx="5207000" cy="2590800"/>
            </a:xfrm>
            <a:custGeom>
              <a:avLst/>
              <a:gdLst/>
              <a:ahLst/>
              <a:cxnLst/>
              <a:rect l="l" t="t" r="r" b="b"/>
              <a:pathLst>
                <a:path w="5207000" h="2590800">
                  <a:moveTo>
                    <a:pt x="5207000" y="0"/>
                  </a:moveTo>
                  <a:lnTo>
                    <a:pt x="0" y="0"/>
                  </a:lnTo>
                  <a:lnTo>
                    <a:pt x="0" y="2590800"/>
                  </a:lnTo>
                  <a:lnTo>
                    <a:pt x="5207000" y="2590800"/>
                  </a:lnTo>
                  <a:lnTo>
                    <a:pt x="5207000" y="0"/>
                  </a:lnTo>
                  <a:close/>
                </a:path>
              </a:pathLst>
            </a:custGeom>
            <a:solidFill>
              <a:srgbClr val="E0294A">
                <a:alpha val="796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65105" y="3335528"/>
            <a:ext cx="21183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114" dirty="0">
                <a:solidFill>
                  <a:srgbClr val="FFFFFF"/>
                </a:solidFill>
                <a:latin typeface="Trebuchet MS"/>
                <a:cs typeface="Trebuchet MS"/>
              </a:rPr>
              <a:t>Thank</a:t>
            </a:r>
            <a:r>
              <a:rPr sz="33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00" spc="21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3230" y="4350511"/>
            <a:ext cx="21437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FFFFFF"/>
                </a:solidFill>
                <a:latin typeface="Trebuchet MS"/>
                <a:cs typeface="Trebuchet MS"/>
                <a:hlinkClick r:id="rId6"/>
              </a:rPr>
              <a:t>www.timeforsense.com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1700"/>
            <a:ext cx="10535920" cy="0"/>
          </a:xfrm>
          <a:custGeom>
            <a:avLst/>
            <a:gdLst/>
            <a:ahLst/>
            <a:cxnLst/>
            <a:rect l="l" t="t" r="r" b="b"/>
            <a:pathLst>
              <a:path w="10535920">
                <a:moveTo>
                  <a:pt x="0" y="0"/>
                </a:moveTo>
                <a:lnTo>
                  <a:pt x="10535835" y="1"/>
                </a:lnTo>
              </a:path>
            </a:pathLst>
          </a:custGeom>
          <a:ln w="635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06171"/>
            <a:ext cx="6129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595959"/>
                </a:solidFill>
              </a:rPr>
              <a:t>Good</a:t>
            </a:r>
            <a:r>
              <a:rPr sz="1800" spc="-85" dirty="0">
                <a:solidFill>
                  <a:srgbClr val="595959"/>
                </a:solidFill>
              </a:rPr>
              <a:t> </a:t>
            </a:r>
            <a:r>
              <a:rPr sz="1800" spc="60" dirty="0">
                <a:solidFill>
                  <a:srgbClr val="595959"/>
                </a:solidFill>
              </a:rPr>
              <a:t>Commercial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-15" dirty="0">
                <a:solidFill>
                  <a:srgbClr val="595959"/>
                </a:solidFill>
              </a:rPr>
              <a:t>Potential,</a:t>
            </a:r>
            <a:r>
              <a:rPr sz="1800" spc="-95" dirty="0">
                <a:solidFill>
                  <a:srgbClr val="595959"/>
                </a:solidFill>
              </a:rPr>
              <a:t> </a:t>
            </a:r>
            <a:r>
              <a:rPr sz="1800" spc="5" dirty="0">
                <a:solidFill>
                  <a:srgbClr val="595959"/>
                </a:solidFill>
              </a:rPr>
              <a:t>with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0" dirty="0">
                <a:solidFill>
                  <a:srgbClr val="595959"/>
                </a:solidFill>
              </a:rPr>
              <a:t>strong</a:t>
            </a:r>
            <a:r>
              <a:rPr sz="1800" spc="-80" dirty="0">
                <a:solidFill>
                  <a:srgbClr val="595959"/>
                </a:solidFill>
              </a:rPr>
              <a:t> </a:t>
            </a:r>
            <a:r>
              <a:rPr sz="1800" spc="15" dirty="0">
                <a:solidFill>
                  <a:srgbClr val="595959"/>
                </a:solidFill>
              </a:rPr>
              <a:t>future</a:t>
            </a:r>
            <a:r>
              <a:rPr sz="1800" spc="-90" dirty="0">
                <a:solidFill>
                  <a:srgbClr val="595959"/>
                </a:solidFill>
              </a:rPr>
              <a:t> </a:t>
            </a:r>
            <a:r>
              <a:rPr sz="1800" spc="75" dirty="0">
                <a:solidFill>
                  <a:srgbClr val="595959"/>
                </a:solidFill>
              </a:rPr>
              <a:t>prospects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11869648" y="78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8558" y="906132"/>
          <a:ext cx="4815838" cy="350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22555" indent="153035">
                        <a:lnSpc>
                          <a:spcPts val="1390"/>
                        </a:lnSpc>
                        <a:spcBef>
                          <a:spcPts val="700"/>
                        </a:spcBef>
                      </a:pPr>
                      <a:r>
                        <a:rPr sz="1200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Chinese </a:t>
                      </a:r>
                      <a:r>
                        <a:rPr sz="1200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mp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rt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/t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10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FOB</a:t>
                      </a:r>
                      <a:r>
                        <a:rPr sz="120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price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$470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30"/>
                        </a:lnSpc>
                        <a:spcBef>
                          <a:spcPts val="259"/>
                        </a:spcBef>
                      </a:pPr>
                      <a:r>
                        <a:rPr sz="1200" spc="-20" dirty="0">
                          <a:latin typeface="Calibri Light"/>
                          <a:cs typeface="Calibri Light"/>
                        </a:rPr>
                        <a:t>Transport</a:t>
                      </a:r>
                      <a:r>
                        <a:rPr sz="120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20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port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30"/>
                        </a:lnSpc>
                        <a:spcBef>
                          <a:spcPts val="259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$50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spc="-10" dirty="0">
                          <a:latin typeface="Calibri Light"/>
                          <a:cs typeface="Calibri Light"/>
                        </a:rPr>
                        <a:t>Port</a:t>
                      </a:r>
                      <a:r>
                        <a:rPr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handling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$10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35"/>
                        </a:lnSpc>
                        <a:spcBef>
                          <a:spcPts val="250"/>
                        </a:spcBef>
                      </a:pPr>
                      <a:r>
                        <a:rPr sz="1200" spc="-10" dirty="0">
                          <a:latin typeface="Calibri Light"/>
                          <a:cs typeface="Calibri Light"/>
                        </a:rPr>
                        <a:t>Road</a:t>
                      </a:r>
                      <a:r>
                        <a:rPr sz="120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transport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35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$50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Import</a:t>
                      </a:r>
                      <a:r>
                        <a:rPr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duties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$78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15%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55" dirty="0">
                          <a:latin typeface="Calibri Light"/>
                          <a:cs typeface="Calibri Light"/>
                        </a:rPr>
                        <a:t>VAT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$86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16,5%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35"/>
                        </a:lnSpc>
                        <a:spcBef>
                          <a:spcPts val="254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$744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Importer</a:t>
                      </a:r>
                      <a:r>
                        <a:rPr sz="120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Calibri Light"/>
                          <a:cs typeface="Calibri Light"/>
                        </a:rPr>
                        <a:t>margin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$149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20%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4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40"/>
                        </a:lnSpc>
                        <a:spcBef>
                          <a:spcPts val="250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Final</a:t>
                      </a:r>
                      <a:r>
                        <a:rPr sz="120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Wholesale</a:t>
                      </a:r>
                      <a:r>
                        <a:rPr sz="120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price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40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latin typeface="Calibri Light"/>
                          <a:cs typeface="Calibri Light"/>
                        </a:rPr>
                        <a:t>$893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43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Price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per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kg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3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$0,89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029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8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Local</a:t>
                      </a:r>
                      <a:r>
                        <a:rPr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wholesale</a:t>
                      </a:r>
                      <a:r>
                        <a:rPr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price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62230" algn="r">
                        <a:lnSpc>
                          <a:spcPts val="1435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Calibri Light"/>
                          <a:cs typeface="Calibri Light"/>
                        </a:rPr>
                        <a:t>$0.89</a:t>
                      </a:r>
                      <a:r>
                        <a:rPr sz="120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Calibri Light"/>
                          <a:cs typeface="Calibri Light"/>
                        </a:rPr>
                        <a:t>–</a:t>
                      </a:r>
                      <a:r>
                        <a:rPr sz="120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Calibri Light"/>
                          <a:cs typeface="Calibri Light"/>
                        </a:rPr>
                        <a:t>1.15/kg</a:t>
                      </a:r>
                      <a:endParaRPr sz="12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217002"/>
            <a:ext cx="914400" cy="609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296" y="3403968"/>
            <a:ext cx="1174577" cy="11745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4908" y="585647"/>
            <a:ext cx="4815840" cy="228600"/>
          </a:xfrm>
          <a:prstGeom prst="rect">
            <a:avLst/>
          </a:prstGeom>
          <a:solidFill>
            <a:srgbClr val="3B3838"/>
          </a:solidFill>
          <a:ln w="12700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17295">
              <a:lnSpc>
                <a:spcPts val="1755"/>
              </a:lnSpc>
            </a:pP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Competitive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rebuchet MS"/>
                <a:cs typeface="Trebuchet MS"/>
              </a:rPr>
              <a:t>local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pricing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97637" y="2154935"/>
            <a:ext cx="5393690" cy="122555"/>
            <a:chOff x="6597637" y="2154935"/>
            <a:chExt cx="5393690" cy="122555"/>
          </a:xfrm>
        </p:grpSpPr>
        <p:sp>
          <p:nvSpPr>
            <p:cNvPr id="10" name="object 10"/>
            <p:cNvSpPr/>
            <p:nvPr/>
          </p:nvSpPr>
          <p:spPr>
            <a:xfrm>
              <a:off x="6623304" y="2269337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23304" y="2258567"/>
              <a:ext cx="1027430" cy="12700"/>
            </a:xfrm>
            <a:custGeom>
              <a:avLst/>
              <a:gdLst/>
              <a:ahLst/>
              <a:cxnLst/>
              <a:rect l="l" t="t" r="r" b="b"/>
              <a:pathLst>
                <a:path w="1027429" h="12700">
                  <a:moveTo>
                    <a:pt x="1027176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027176" y="12192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3304" y="2228087"/>
              <a:ext cx="1027430" cy="30480"/>
            </a:xfrm>
            <a:custGeom>
              <a:avLst/>
              <a:gdLst/>
              <a:ahLst/>
              <a:cxnLst/>
              <a:rect l="l" t="t" r="r" b="b"/>
              <a:pathLst>
                <a:path w="1027429" h="30480">
                  <a:moveTo>
                    <a:pt x="1027176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1027176" y="3047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23304" y="2225039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3304" y="2191511"/>
              <a:ext cx="1027430" cy="33655"/>
            </a:xfrm>
            <a:custGeom>
              <a:avLst/>
              <a:gdLst/>
              <a:ahLst/>
              <a:cxnLst/>
              <a:rect l="l" t="t" r="r" b="b"/>
              <a:pathLst>
                <a:path w="1027429" h="33655">
                  <a:moveTo>
                    <a:pt x="1027176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1027176" y="33527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3304" y="2188463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26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3304" y="2188463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9E4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81288" y="2215895"/>
              <a:ext cx="1027430" cy="56515"/>
            </a:xfrm>
            <a:custGeom>
              <a:avLst/>
              <a:gdLst/>
              <a:ahLst/>
              <a:cxnLst/>
              <a:rect l="l" t="t" r="r" b="b"/>
              <a:pathLst>
                <a:path w="1027429" h="56514">
                  <a:moveTo>
                    <a:pt x="1027176" y="0"/>
                  </a:moveTo>
                  <a:lnTo>
                    <a:pt x="0" y="0"/>
                  </a:lnTo>
                  <a:lnTo>
                    <a:pt x="0" y="56489"/>
                  </a:lnTo>
                  <a:lnTo>
                    <a:pt x="1027176" y="5648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E02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81288" y="2200655"/>
              <a:ext cx="1027430" cy="15240"/>
            </a:xfrm>
            <a:custGeom>
              <a:avLst/>
              <a:gdLst/>
              <a:ahLst/>
              <a:cxnLst/>
              <a:rect l="l" t="t" r="r" b="b"/>
              <a:pathLst>
                <a:path w="1027429" h="15239">
                  <a:moveTo>
                    <a:pt x="102717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027176" y="1524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81288" y="2173223"/>
              <a:ext cx="1027430" cy="27940"/>
            </a:xfrm>
            <a:custGeom>
              <a:avLst/>
              <a:gdLst/>
              <a:ahLst/>
              <a:cxnLst/>
              <a:rect l="l" t="t" r="r" b="b"/>
              <a:pathLst>
                <a:path w="1027429" h="27939">
                  <a:moveTo>
                    <a:pt x="1027176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1027176" y="27431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81288" y="2170175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81288" y="2161031"/>
              <a:ext cx="1027430" cy="9525"/>
            </a:xfrm>
            <a:custGeom>
              <a:avLst/>
              <a:gdLst/>
              <a:ahLst/>
              <a:cxnLst/>
              <a:rect l="l" t="t" r="r" b="b"/>
              <a:pathLst>
                <a:path w="1027429" h="9525">
                  <a:moveTo>
                    <a:pt x="1027176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1027176" y="9143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81288" y="2157983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81288" y="2154935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26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81288" y="2154935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9E4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97637" y="2272385"/>
              <a:ext cx="5393690" cy="0"/>
            </a:xfrm>
            <a:custGeom>
              <a:avLst/>
              <a:gdLst/>
              <a:ahLst/>
              <a:cxnLst/>
              <a:rect l="l" t="t" r="r" b="b"/>
              <a:pathLst>
                <a:path w="5393690">
                  <a:moveTo>
                    <a:pt x="0" y="0"/>
                  </a:moveTo>
                  <a:lnTo>
                    <a:pt x="5393304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02295" y="1286255"/>
            <a:ext cx="1027430" cy="253365"/>
            <a:chOff x="7702295" y="1286255"/>
            <a:chExt cx="1027430" cy="253365"/>
          </a:xfrm>
        </p:grpSpPr>
        <p:sp>
          <p:nvSpPr>
            <p:cNvPr id="27" name="object 27"/>
            <p:cNvSpPr/>
            <p:nvPr/>
          </p:nvSpPr>
          <p:spPr>
            <a:xfrm>
              <a:off x="7702295" y="1508759"/>
              <a:ext cx="1027430" cy="30480"/>
            </a:xfrm>
            <a:custGeom>
              <a:avLst/>
              <a:gdLst/>
              <a:ahLst/>
              <a:cxnLst/>
              <a:rect l="l" t="t" r="r" b="b"/>
              <a:pathLst>
                <a:path w="1027429" h="30480">
                  <a:moveTo>
                    <a:pt x="1027176" y="0"/>
                  </a:moveTo>
                  <a:lnTo>
                    <a:pt x="0" y="0"/>
                  </a:lnTo>
                  <a:lnTo>
                    <a:pt x="0" y="30479"/>
                  </a:lnTo>
                  <a:lnTo>
                    <a:pt x="1027176" y="3047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02295" y="1447799"/>
              <a:ext cx="1027430" cy="60960"/>
            </a:xfrm>
            <a:custGeom>
              <a:avLst/>
              <a:gdLst/>
              <a:ahLst/>
              <a:cxnLst/>
              <a:rect l="l" t="t" r="r" b="b"/>
              <a:pathLst>
                <a:path w="1027429" h="60959">
                  <a:moveTo>
                    <a:pt x="102717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1027176" y="6096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02295" y="1441703"/>
              <a:ext cx="1027430" cy="6350"/>
            </a:xfrm>
            <a:custGeom>
              <a:avLst/>
              <a:gdLst/>
              <a:ahLst/>
              <a:cxnLst/>
              <a:rect l="l" t="t" r="r" b="b"/>
              <a:pathLst>
                <a:path w="1027429" h="6350">
                  <a:moveTo>
                    <a:pt x="102717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27176" y="6096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02295" y="1408175"/>
              <a:ext cx="1027430" cy="33655"/>
            </a:xfrm>
            <a:custGeom>
              <a:avLst/>
              <a:gdLst/>
              <a:ahLst/>
              <a:cxnLst/>
              <a:rect l="l" t="t" r="r" b="b"/>
              <a:pathLst>
                <a:path w="1027429" h="33655">
                  <a:moveTo>
                    <a:pt x="1027176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1027176" y="33527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02295" y="1405127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02295" y="1289303"/>
              <a:ext cx="1027430" cy="116205"/>
            </a:xfrm>
            <a:custGeom>
              <a:avLst/>
              <a:gdLst/>
              <a:ahLst/>
              <a:cxnLst/>
              <a:rect l="l" t="t" r="r" b="b"/>
              <a:pathLst>
                <a:path w="1027429" h="116205">
                  <a:moveTo>
                    <a:pt x="1027176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1027176" y="115824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26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02295" y="1286255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9E4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9860280" y="1862327"/>
            <a:ext cx="1027430" cy="94615"/>
            <a:chOff x="9860280" y="1862327"/>
            <a:chExt cx="1027430" cy="94615"/>
          </a:xfrm>
        </p:grpSpPr>
        <p:sp>
          <p:nvSpPr>
            <p:cNvPr id="35" name="object 35"/>
            <p:cNvSpPr/>
            <p:nvPr/>
          </p:nvSpPr>
          <p:spPr>
            <a:xfrm>
              <a:off x="9860280" y="1923287"/>
              <a:ext cx="1027430" cy="33655"/>
            </a:xfrm>
            <a:custGeom>
              <a:avLst/>
              <a:gdLst/>
              <a:ahLst/>
              <a:cxnLst/>
              <a:rect l="l" t="t" r="r" b="b"/>
              <a:pathLst>
                <a:path w="1027429" h="33655">
                  <a:moveTo>
                    <a:pt x="1027176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1027176" y="33527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60280" y="1901951"/>
              <a:ext cx="1027430" cy="21590"/>
            </a:xfrm>
            <a:custGeom>
              <a:avLst/>
              <a:gdLst/>
              <a:ahLst/>
              <a:cxnLst/>
              <a:rect l="l" t="t" r="r" b="b"/>
              <a:pathLst>
                <a:path w="1027429" h="21589">
                  <a:moveTo>
                    <a:pt x="1027176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1027176" y="21336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60280" y="1898903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60280" y="1883663"/>
              <a:ext cx="1027430" cy="15240"/>
            </a:xfrm>
            <a:custGeom>
              <a:avLst/>
              <a:gdLst/>
              <a:ahLst/>
              <a:cxnLst/>
              <a:rect l="l" t="t" r="r" b="b"/>
              <a:pathLst>
                <a:path w="1027429" h="15239">
                  <a:moveTo>
                    <a:pt x="1027176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027176" y="1523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860280" y="1880615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60280" y="1865375"/>
              <a:ext cx="1027430" cy="18415"/>
            </a:xfrm>
            <a:custGeom>
              <a:avLst/>
              <a:gdLst/>
              <a:ahLst/>
              <a:cxnLst/>
              <a:rect l="l" t="t" r="r" b="b"/>
              <a:pathLst>
                <a:path w="1027429" h="18414">
                  <a:moveTo>
                    <a:pt x="1027176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027176" y="18287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26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60280" y="1862327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9E4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939271" y="1578863"/>
            <a:ext cx="1027430" cy="52069"/>
            <a:chOff x="10939271" y="1578863"/>
            <a:chExt cx="1027430" cy="52069"/>
          </a:xfrm>
        </p:grpSpPr>
        <p:sp>
          <p:nvSpPr>
            <p:cNvPr id="43" name="object 43"/>
            <p:cNvSpPr/>
            <p:nvPr/>
          </p:nvSpPr>
          <p:spPr>
            <a:xfrm>
              <a:off x="10939271" y="1612391"/>
              <a:ext cx="1027430" cy="18415"/>
            </a:xfrm>
            <a:custGeom>
              <a:avLst/>
              <a:gdLst/>
              <a:ahLst/>
              <a:cxnLst/>
              <a:rect l="l" t="t" r="r" b="b"/>
              <a:pathLst>
                <a:path w="1027429" h="18414">
                  <a:moveTo>
                    <a:pt x="1027176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027176" y="18287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939271" y="1600199"/>
              <a:ext cx="1027430" cy="12700"/>
            </a:xfrm>
            <a:custGeom>
              <a:avLst/>
              <a:gdLst/>
              <a:ahLst/>
              <a:cxnLst/>
              <a:rect l="l" t="t" r="r" b="b"/>
              <a:pathLst>
                <a:path w="1027429" h="12700">
                  <a:moveTo>
                    <a:pt x="1027176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027176" y="12191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939271" y="1594103"/>
              <a:ext cx="1027430" cy="6350"/>
            </a:xfrm>
            <a:custGeom>
              <a:avLst/>
              <a:gdLst/>
              <a:ahLst/>
              <a:cxnLst/>
              <a:rect l="l" t="t" r="r" b="b"/>
              <a:pathLst>
                <a:path w="1027429" h="6350">
                  <a:moveTo>
                    <a:pt x="102717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1027176" y="6096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939271" y="1591055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939271" y="1584959"/>
              <a:ext cx="1027430" cy="6350"/>
            </a:xfrm>
            <a:custGeom>
              <a:avLst/>
              <a:gdLst/>
              <a:ahLst/>
              <a:cxnLst/>
              <a:rect l="l" t="t" r="r" b="b"/>
              <a:pathLst>
                <a:path w="1027429" h="6350">
                  <a:moveTo>
                    <a:pt x="102717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1027176" y="6095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939271" y="1581911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264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939271" y="1578863"/>
              <a:ext cx="1027430" cy="3175"/>
            </a:xfrm>
            <a:custGeom>
              <a:avLst/>
              <a:gdLst/>
              <a:ahLst/>
              <a:cxnLst/>
              <a:rect l="l" t="t" r="r" b="b"/>
              <a:pathLst>
                <a:path w="1027429" h="3175">
                  <a:moveTo>
                    <a:pt x="1027176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1027176" y="3048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9E48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702295" y="1539239"/>
            <a:ext cx="1027430" cy="72898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900" spc="15" dirty="0">
                <a:solidFill>
                  <a:srgbClr val="FFFFFF"/>
                </a:solidFill>
                <a:latin typeface="Trebuchet MS"/>
                <a:cs typeface="Trebuchet MS"/>
              </a:rPr>
              <a:t>6,586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860280" y="1956816"/>
            <a:ext cx="1027430" cy="31115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900" spc="-10" dirty="0">
                <a:solidFill>
                  <a:srgbClr val="FFFFFF"/>
                </a:solidFill>
                <a:latin typeface="Trebuchet MS"/>
                <a:cs typeface="Trebuchet MS"/>
              </a:rPr>
              <a:t>2,835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939271" y="1630679"/>
            <a:ext cx="1027430" cy="637540"/>
          </a:xfrm>
          <a:prstGeom prst="rect">
            <a:avLst/>
          </a:prstGeom>
          <a:solidFill>
            <a:srgbClr val="E0294A"/>
          </a:solidFill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5,780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89395" y="1070864"/>
            <a:ext cx="325120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145" algn="r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8000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6000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  <a:p>
            <a:pPr marR="14604" algn="r">
              <a:lnSpc>
                <a:spcPct val="100000"/>
              </a:lnSpc>
              <a:spcBef>
                <a:spcPts val="675"/>
              </a:spcBef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087106" y="23327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165767" y="23327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969106" y="2332735"/>
            <a:ext cx="641350" cy="626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55600"/>
              </a:lnSpc>
              <a:spcBef>
                <a:spcPts val="285"/>
              </a:spcBef>
            </a:pP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Pakistan 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30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z</a:t>
            </a:r>
            <a:r>
              <a:rPr sz="900" spc="-3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900" spc="-20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b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qu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323078" y="2332735"/>
            <a:ext cx="267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900" spc="40" dirty="0">
                <a:solidFill>
                  <a:srgbClr val="595959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204086" y="769620"/>
            <a:ext cx="18421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solidFill>
                  <a:srgbClr val="E0294A"/>
                </a:solidFill>
                <a:latin typeface="Trebuchet MS"/>
                <a:cs typeface="Trebuchet MS"/>
              </a:rPr>
              <a:t>Imports</a:t>
            </a:r>
            <a:r>
              <a:rPr sz="1400" spc="-9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40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E0294A"/>
                </a:solidFill>
                <a:latin typeface="Trebuchet MS"/>
                <a:cs typeface="Trebuchet MS"/>
              </a:rPr>
              <a:t>Rice</a:t>
            </a:r>
            <a:r>
              <a:rPr sz="140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300" dirty="0">
                <a:solidFill>
                  <a:srgbClr val="E0294A"/>
                </a:solidFill>
                <a:latin typeface="Trebuchet MS"/>
                <a:cs typeface="Trebuchet MS"/>
              </a:rPr>
              <a:t>–</a:t>
            </a:r>
            <a:r>
              <a:rPr sz="1400" spc="-8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E0294A"/>
                </a:solidFill>
                <a:latin typeface="Trebuchet MS"/>
                <a:cs typeface="Trebuchet MS"/>
              </a:rPr>
              <a:t>tons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986613" y="264264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0" y="0"/>
                </a:moveTo>
                <a:lnTo>
                  <a:pt x="0" y="0"/>
                </a:lnTo>
                <a:lnTo>
                  <a:pt x="0" y="62750"/>
                </a:lnTo>
                <a:lnTo>
                  <a:pt x="62750" y="62750"/>
                </a:lnTo>
                <a:lnTo>
                  <a:pt x="62750" y="0"/>
                </a:lnTo>
                <a:close/>
              </a:path>
            </a:pathLst>
          </a:custGeom>
          <a:solidFill>
            <a:srgbClr val="E0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008444" y="2332735"/>
            <a:ext cx="338455" cy="41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2015</a:t>
            </a:r>
            <a:endParaRPr sz="9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885"/>
              </a:spcBef>
            </a:pPr>
            <a:r>
              <a:rPr sz="900" spc="20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439531" y="264264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0" y="0"/>
                </a:moveTo>
                <a:lnTo>
                  <a:pt x="0" y="0"/>
                </a:lnTo>
                <a:lnTo>
                  <a:pt x="0" y="62750"/>
                </a:lnTo>
                <a:lnTo>
                  <a:pt x="62750" y="62750"/>
                </a:lnTo>
                <a:lnTo>
                  <a:pt x="6275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516201" y="2506471"/>
            <a:ext cx="588645" cy="6686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India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ts val="1700"/>
              </a:lnSpc>
              <a:spcBef>
                <a:spcPts val="85"/>
              </a:spcBef>
            </a:pP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ou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900" spc="-8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7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900" spc="-75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900" spc="9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spc="-8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a  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Other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892448" y="264264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0" y="0"/>
                </a:moveTo>
                <a:lnTo>
                  <a:pt x="0" y="0"/>
                </a:lnTo>
                <a:lnTo>
                  <a:pt x="0" y="62750"/>
                </a:lnTo>
                <a:lnTo>
                  <a:pt x="62750" y="62750"/>
                </a:lnTo>
                <a:lnTo>
                  <a:pt x="62750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86613" y="28569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0" y="0"/>
                </a:moveTo>
                <a:lnTo>
                  <a:pt x="0" y="0"/>
                </a:lnTo>
                <a:lnTo>
                  <a:pt x="0" y="62750"/>
                </a:lnTo>
                <a:lnTo>
                  <a:pt x="62750" y="62750"/>
                </a:lnTo>
                <a:lnTo>
                  <a:pt x="627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39531" y="28569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0" y="0"/>
                </a:moveTo>
                <a:lnTo>
                  <a:pt x="0" y="0"/>
                </a:lnTo>
                <a:lnTo>
                  <a:pt x="0" y="62750"/>
                </a:lnTo>
                <a:lnTo>
                  <a:pt x="62750" y="62750"/>
                </a:lnTo>
                <a:lnTo>
                  <a:pt x="6275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92448" y="28569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0" y="0"/>
                </a:moveTo>
                <a:lnTo>
                  <a:pt x="0" y="0"/>
                </a:lnTo>
                <a:lnTo>
                  <a:pt x="0" y="62750"/>
                </a:lnTo>
                <a:lnTo>
                  <a:pt x="62750" y="62750"/>
                </a:lnTo>
                <a:lnTo>
                  <a:pt x="62750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86613" y="307115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0" y="0"/>
                </a:moveTo>
                <a:lnTo>
                  <a:pt x="0" y="0"/>
                </a:lnTo>
                <a:lnTo>
                  <a:pt x="0" y="62750"/>
                </a:lnTo>
                <a:lnTo>
                  <a:pt x="62750" y="62750"/>
                </a:lnTo>
                <a:lnTo>
                  <a:pt x="62750" y="0"/>
                </a:lnTo>
                <a:close/>
              </a:path>
            </a:pathLst>
          </a:custGeom>
          <a:solidFill>
            <a:srgbClr val="2644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165227" y="2716783"/>
            <a:ext cx="2254250" cy="5892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910590">
              <a:lnSpc>
                <a:spcPct val="100000"/>
              </a:lnSpc>
              <a:spcBef>
                <a:spcPts val="725"/>
              </a:spcBef>
            </a:pPr>
            <a:r>
              <a:rPr sz="900" spc="20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900" spc="-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9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900" spc="-3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900" spc="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900" spc="-6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f</a:t>
            </a:r>
            <a:r>
              <a:rPr sz="900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900" spc="-20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sz="900" spc="5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90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  <a:p>
            <a:pPr marL="910590">
              <a:lnSpc>
                <a:spcPts val="1055"/>
              </a:lnSpc>
              <a:spcBef>
                <a:spcPts val="620"/>
              </a:spcBef>
            </a:pPr>
            <a:r>
              <a:rPr sz="900" spc="-10" dirty="0">
                <a:solidFill>
                  <a:srgbClr val="595959"/>
                </a:solidFill>
                <a:latin typeface="Calibri"/>
                <a:cs typeface="Calibri"/>
              </a:rPr>
              <a:t>Tanzania,</a:t>
            </a:r>
            <a:r>
              <a:rPr sz="900" spc="6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595959"/>
                </a:solidFill>
                <a:latin typeface="Calibri"/>
                <a:cs typeface="Calibri"/>
              </a:rPr>
              <a:t>United</a:t>
            </a:r>
            <a:r>
              <a:rPr sz="9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595959"/>
                </a:solidFill>
                <a:latin typeface="Calibri"/>
                <a:cs typeface="Calibri"/>
              </a:rPr>
              <a:t>Republic</a:t>
            </a:r>
            <a:r>
              <a:rPr sz="900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spc="10" dirty="0">
                <a:solidFill>
                  <a:srgbClr val="595959"/>
                </a:solidFill>
                <a:latin typeface="Calibri"/>
                <a:cs typeface="Calibri"/>
              </a:rPr>
              <a:t>of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55"/>
              </a:lnSpc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ITC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Trade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Map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439531" y="3071152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62750" y="0"/>
                </a:moveTo>
                <a:lnTo>
                  <a:pt x="0" y="0"/>
                </a:lnTo>
                <a:lnTo>
                  <a:pt x="0" y="62750"/>
                </a:lnTo>
                <a:lnTo>
                  <a:pt x="62750" y="62750"/>
                </a:lnTo>
                <a:lnTo>
                  <a:pt x="62750" y="0"/>
                </a:lnTo>
                <a:close/>
              </a:path>
            </a:pathLst>
          </a:custGeom>
          <a:solidFill>
            <a:srgbClr val="9E480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6595681" y="4564379"/>
            <a:ext cx="5244465" cy="1126490"/>
            <a:chOff x="6595681" y="4564379"/>
            <a:chExt cx="5244465" cy="1126490"/>
          </a:xfrm>
        </p:grpSpPr>
        <p:sp>
          <p:nvSpPr>
            <p:cNvPr id="71" name="object 71"/>
            <p:cNvSpPr/>
            <p:nvPr/>
          </p:nvSpPr>
          <p:spPr>
            <a:xfrm>
              <a:off x="6598920" y="4681727"/>
              <a:ext cx="5233670" cy="1003300"/>
            </a:xfrm>
            <a:custGeom>
              <a:avLst/>
              <a:gdLst/>
              <a:ahLst/>
              <a:cxnLst/>
              <a:rect l="l" t="t" r="r" b="b"/>
              <a:pathLst>
                <a:path w="5233670" h="1003300">
                  <a:moveTo>
                    <a:pt x="521208" y="0"/>
                  </a:moveTo>
                  <a:lnTo>
                    <a:pt x="0" y="0"/>
                  </a:lnTo>
                  <a:lnTo>
                    <a:pt x="0" y="1002792"/>
                  </a:lnTo>
                  <a:lnTo>
                    <a:pt x="521208" y="1002792"/>
                  </a:lnTo>
                  <a:lnTo>
                    <a:pt x="521208" y="0"/>
                  </a:lnTo>
                  <a:close/>
                </a:path>
                <a:path w="5233670" h="1003300">
                  <a:moveTo>
                    <a:pt x="1042416" y="6096"/>
                  </a:moveTo>
                  <a:lnTo>
                    <a:pt x="524256" y="6096"/>
                  </a:lnTo>
                  <a:lnTo>
                    <a:pt x="524256" y="1002792"/>
                  </a:lnTo>
                  <a:lnTo>
                    <a:pt x="1042416" y="1002792"/>
                  </a:lnTo>
                  <a:lnTo>
                    <a:pt x="1042416" y="6096"/>
                  </a:lnTo>
                  <a:close/>
                </a:path>
                <a:path w="5233670" h="1003300">
                  <a:moveTo>
                    <a:pt x="1566672" y="195072"/>
                  </a:moveTo>
                  <a:lnTo>
                    <a:pt x="1045464" y="195072"/>
                  </a:lnTo>
                  <a:lnTo>
                    <a:pt x="1045464" y="1002792"/>
                  </a:lnTo>
                  <a:lnTo>
                    <a:pt x="1566672" y="1002792"/>
                  </a:lnTo>
                  <a:lnTo>
                    <a:pt x="1566672" y="195072"/>
                  </a:lnTo>
                  <a:close/>
                </a:path>
                <a:path w="5233670" h="1003300">
                  <a:moveTo>
                    <a:pt x="2090928" y="295656"/>
                  </a:moveTo>
                  <a:lnTo>
                    <a:pt x="1569720" y="295656"/>
                  </a:lnTo>
                  <a:lnTo>
                    <a:pt x="1569720" y="1002792"/>
                  </a:lnTo>
                  <a:lnTo>
                    <a:pt x="2090928" y="1002792"/>
                  </a:lnTo>
                  <a:lnTo>
                    <a:pt x="2090928" y="295656"/>
                  </a:lnTo>
                  <a:close/>
                </a:path>
                <a:path w="5233670" h="1003300">
                  <a:moveTo>
                    <a:pt x="2615184" y="304800"/>
                  </a:moveTo>
                  <a:lnTo>
                    <a:pt x="2093976" y="304800"/>
                  </a:lnTo>
                  <a:lnTo>
                    <a:pt x="2093976" y="1002792"/>
                  </a:lnTo>
                  <a:lnTo>
                    <a:pt x="2615184" y="1002792"/>
                  </a:lnTo>
                  <a:lnTo>
                    <a:pt x="2615184" y="304800"/>
                  </a:lnTo>
                  <a:close/>
                </a:path>
                <a:path w="5233670" h="1003300">
                  <a:moveTo>
                    <a:pt x="3139440" y="304800"/>
                  </a:moveTo>
                  <a:lnTo>
                    <a:pt x="2618232" y="304800"/>
                  </a:lnTo>
                  <a:lnTo>
                    <a:pt x="2618232" y="1002792"/>
                  </a:lnTo>
                  <a:lnTo>
                    <a:pt x="3139440" y="1002792"/>
                  </a:lnTo>
                  <a:lnTo>
                    <a:pt x="3139440" y="304800"/>
                  </a:lnTo>
                  <a:close/>
                </a:path>
                <a:path w="5233670" h="1003300">
                  <a:moveTo>
                    <a:pt x="3663696" y="560832"/>
                  </a:moveTo>
                  <a:lnTo>
                    <a:pt x="3142488" y="560832"/>
                  </a:lnTo>
                  <a:lnTo>
                    <a:pt x="3142488" y="1002792"/>
                  </a:lnTo>
                  <a:lnTo>
                    <a:pt x="3663696" y="1002792"/>
                  </a:lnTo>
                  <a:lnTo>
                    <a:pt x="3663696" y="560832"/>
                  </a:lnTo>
                  <a:close/>
                </a:path>
                <a:path w="5233670" h="1003300">
                  <a:moveTo>
                    <a:pt x="4187952" y="588264"/>
                  </a:moveTo>
                  <a:lnTo>
                    <a:pt x="3666744" y="588264"/>
                  </a:lnTo>
                  <a:lnTo>
                    <a:pt x="3666744" y="1002792"/>
                  </a:lnTo>
                  <a:lnTo>
                    <a:pt x="4187952" y="1002792"/>
                  </a:lnTo>
                  <a:lnTo>
                    <a:pt x="4187952" y="588264"/>
                  </a:lnTo>
                  <a:close/>
                </a:path>
                <a:path w="5233670" h="1003300">
                  <a:moveTo>
                    <a:pt x="4712208" y="725424"/>
                  </a:moveTo>
                  <a:lnTo>
                    <a:pt x="4191000" y="725424"/>
                  </a:lnTo>
                  <a:lnTo>
                    <a:pt x="4191000" y="1002792"/>
                  </a:lnTo>
                  <a:lnTo>
                    <a:pt x="4712208" y="1002792"/>
                  </a:lnTo>
                  <a:lnTo>
                    <a:pt x="4712208" y="725424"/>
                  </a:lnTo>
                  <a:close/>
                </a:path>
                <a:path w="5233670" h="1003300">
                  <a:moveTo>
                    <a:pt x="5233416" y="734568"/>
                  </a:moveTo>
                  <a:lnTo>
                    <a:pt x="4715256" y="734568"/>
                  </a:lnTo>
                  <a:lnTo>
                    <a:pt x="4715256" y="1002792"/>
                  </a:lnTo>
                  <a:lnTo>
                    <a:pt x="5233416" y="1002792"/>
                  </a:lnTo>
                  <a:lnTo>
                    <a:pt x="5233416" y="734568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00443" y="4564379"/>
              <a:ext cx="5240020" cy="1122045"/>
            </a:xfrm>
            <a:custGeom>
              <a:avLst/>
              <a:gdLst/>
              <a:ahLst/>
              <a:cxnLst/>
              <a:rect l="l" t="t" r="r" b="b"/>
              <a:pathLst>
                <a:path w="5240020" h="1122045">
                  <a:moveTo>
                    <a:pt x="0" y="1121663"/>
                  </a:moveTo>
                  <a:lnTo>
                    <a:pt x="5239511" y="1121663"/>
                  </a:lnTo>
                </a:path>
                <a:path w="5240020" h="1122045">
                  <a:moveTo>
                    <a:pt x="0" y="112166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763016" y="5842508"/>
            <a:ext cx="200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hin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185266" y="5748020"/>
            <a:ext cx="4032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Sout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Afr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ic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767840" y="5842508"/>
            <a:ext cx="2863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Pakistan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345665" y="5748020"/>
            <a:ext cx="1784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Indi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879040" y="5842508"/>
            <a:ext cx="1587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It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l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y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282226" y="5748020"/>
            <a:ext cx="4527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nit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ed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Ar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ab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…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744164" y="5842508"/>
            <a:ext cx="5753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United</a:t>
            </a:r>
            <a:r>
              <a:rPr sz="6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States</a:t>
            </a:r>
            <a:r>
              <a:rPr sz="600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of…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314038" y="5748020"/>
            <a:ext cx="431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Mo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za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mbiqu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791050" y="5842508"/>
            <a:ext cx="5264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nit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ed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K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in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do</a:t>
            </a:r>
            <a:r>
              <a:rPr sz="600" dirty="0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305375" y="5748020"/>
            <a:ext cx="5981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Tanzania,</a:t>
            </a:r>
            <a:r>
              <a:rPr sz="600" spc="-3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00" spc="-5" dirty="0">
                <a:solidFill>
                  <a:srgbClr val="595959"/>
                </a:solidFill>
                <a:latin typeface="Calibri"/>
                <a:cs typeface="Calibri"/>
              </a:rPr>
              <a:t>United…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247650" y="4477003"/>
            <a:ext cx="283845" cy="12827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35"/>
              </a:spcBef>
            </a:pPr>
            <a:r>
              <a:rPr sz="850" spc="15" dirty="0">
                <a:solidFill>
                  <a:srgbClr val="595959"/>
                </a:solidFill>
                <a:latin typeface="Calibri"/>
                <a:cs typeface="Calibri"/>
              </a:rPr>
              <a:t>1,600</a:t>
            </a:r>
            <a:endParaRPr sz="8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85"/>
              </a:spcBef>
            </a:pPr>
            <a:r>
              <a:rPr sz="850" spc="15" dirty="0">
                <a:solidFill>
                  <a:srgbClr val="595959"/>
                </a:solidFill>
                <a:latin typeface="Calibri"/>
                <a:cs typeface="Calibri"/>
              </a:rPr>
              <a:t>1,400</a:t>
            </a:r>
            <a:endParaRPr sz="8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85"/>
              </a:spcBef>
            </a:pPr>
            <a:r>
              <a:rPr sz="850" spc="15" dirty="0">
                <a:solidFill>
                  <a:srgbClr val="595959"/>
                </a:solidFill>
                <a:latin typeface="Calibri"/>
                <a:cs typeface="Calibri"/>
              </a:rPr>
              <a:t>1,200</a:t>
            </a:r>
            <a:endParaRPr sz="85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85"/>
              </a:spcBef>
            </a:pPr>
            <a:r>
              <a:rPr sz="850" spc="15" dirty="0">
                <a:solidFill>
                  <a:srgbClr val="595959"/>
                </a:solidFill>
                <a:latin typeface="Calibri"/>
                <a:cs typeface="Calibri"/>
              </a:rPr>
              <a:t>1,000</a:t>
            </a: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850" spc="15" dirty="0">
                <a:solidFill>
                  <a:srgbClr val="595959"/>
                </a:solidFill>
                <a:latin typeface="Calibri"/>
                <a:cs typeface="Calibri"/>
              </a:rPr>
              <a:t>800</a:t>
            </a: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850" spc="15" dirty="0">
                <a:solidFill>
                  <a:srgbClr val="595959"/>
                </a:solidFill>
                <a:latin typeface="Calibri"/>
                <a:cs typeface="Calibri"/>
              </a:rPr>
              <a:t>600</a:t>
            </a: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850" spc="15" dirty="0">
                <a:solidFill>
                  <a:srgbClr val="595959"/>
                </a:solidFill>
                <a:latin typeface="Calibri"/>
                <a:cs typeface="Calibri"/>
              </a:rPr>
              <a:t>400</a:t>
            </a: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850" spc="15" dirty="0">
                <a:solidFill>
                  <a:srgbClr val="595959"/>
                </a:solidFill>
                <a:latin typeface="Calibri"/>
                <a:cs typeface="Calibri"/>
              </a:rPr>
              <a:t>200</a:t>
            </a:r>
            <a:endParaRPr sz="8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r>
              <a:rPr sz="850" spc="15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281633" y="3937508"/>
            <a:ext cx="35350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20" dirty="0">
                <a:solidFill>
                  <a:srgbClr val="E0294A"/>
                </a:solidFill>
                <a:latin typeface="Trebuchet MS"/>
                <a:cs typeface="Trebuchet MS"/>
              </a:rPr>
              <a:t>Price</a:t>
            </a:r>
            <a:r>
              <a:rPr sz="140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E0294A"/>
                </a:solidFill>
                <a:latin typeface="Trebuchet MS"/>
                <a:cs typeface="Trebuchet MS"/>
              </a:rPr>
              <a:t>per</a:t>
            </a:r>
            <a:r>
              <a:rPr sz="140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E0294A"/>
                </a:solidFill>
                <a:latin typeface="Trebuchet MS"/>
                <a:cs typeface="Trebuchet MS"/>
              </a:rPr>
              <a:t>Ton</a:t>
            </a:r>
            <a:r>
              <a:rPr sz="140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E0294A"/>
                </a:solidFill>
                <a:latin typeface="Trebuchet MS"/>
                <a:cs typeface="Trebuchet MS"/>
              </a:rPr>
              <a:t>of</a:t>
            </a:r>
            <a:r>
              <a:rPr sz="1400" spc="-75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E0294A"/>
                </a:solidFill>
                <a:latin typeface="Trebuchet MS"/>
                <a:cs typeface="Trebuchet MS"/>
              </a:rPr>
              <a:t>Imported</a:t>
            </a:r>
            <a:r>
              <a:rPr sz="140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E0294A"/>
                </a:solidFill>
                <a:latin typeface="Trebuchet MS"/>
                <a:cs typeface="Trebuchet MS"/>
              </a:rPr>
              <a:t>Rice-</a:t>
            </a:r>
            <a:r>
              <a:rPr sz="1400" spc="-8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E0294A"/>
                </a:solidFill>
                <a:latin typeface="Trebuchet MS"/>
                <a:cs typeface="Trebuchet MS"/>
              </a:rPr>
              <a:t>Malawi</a:t>
            </a:r>
            <a:r>
              <a:rPr sz="1400" spc="-70" dirty="0">
                <a:solidFill>
                  <a:srgbClr val="E0294A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E0294A"/>
                </a:solidFill>
                <a:latin typeface="Trebuchet MS"/>
                <a:cs typeface="Trebuchet MS"/>
              </a:rPr>
              <a:t>($)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058179" y="576072"/>
            <a:ext cx="5810885" cy="228600"/>
          </a:xfrm>
          <a:prstGeom prst="rect">
            <a:avLst/>
          </a:prstGeom>
          <a:solidFill>
            <a:srgbClr val="3B3838"/>
          </a:solidFill>
          <a:ln w="12700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sz="1600" spc="100" dirty="0">
                <a:solidFill>
                  <a:srgbClr val="FFFFFF"/>
                </a:solidFill>
                <a:latin typeface="Trebuchet MS"/>
                <a:cs typeface="Trebuchet MS"/>
              </a:rPr>
              <a:t>Surge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Chinese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imports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127851" y="3571824"/>
            <a:ext cx="5810885" cy="228600"/>
          </a:xfrm>
          <a:prstGeom prst="rect">
            <a:avLst/>
          </a:prstGeom>
          <a:solidFill>
            <a:srgbClr val="3B3838"/>
          </a:solidFill>
          <a:ln w="12700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64"/>
              </a:lnSpc>
            </a:pPr>
            <a:r>
              <a:rPr sz="1600" spc="65" dirty="0">
                <a:solidFill>
                  <a:srgbClr val="FFFFFF"/>
                </a:solidFill>
                <a:latin typeface="Trebuchet MS"/>
                <a:cs typeface="Trebuchet MS"/>
              </a:rPr>
              <a:t>Chinese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Rice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highest</a:t>
            </a:r>
            <a:r>
              <a:rPr sz="16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rebuchet MS"/>
                <a:cs typeface="Trebuchet MS"/>
              </a:rPr>
              <a:t>price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16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ton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87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91" y="51409"/>
            <a:ext cx="381000" cy="381000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5486400" y="576072"/>
            <a:ext cx="0" cy="5502275"/>
          </a:xfrm>
          <a:custGeom>
            <a:avLst/>
            <a:gdLst/>
            <a:ahLst/>
            <a:cxnLst/>
            <a:rect l="l" t="t" r="r" b="b"/>
            <a:pathLst>
              <a:path h="5502275">
                <a:moveTo>
                  <a:pt x="0" y="0"/>
                </a:moveTo>
                <a:lnTo>
                  <a:pt x="1" y="5501723"/>
                </a:lnTo>
              </a:path>
            </a:pathLst>
          </a:custGeom>
          <a:ln w="6350">
            <a:solidFill>
              <a:srgbClr val="3B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973635" y="6130544"/>
            <a:ext cx="1591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sourced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900" i="1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ITC</a:t>
            </a:r>
            <a:r>
              <a:rPr sz="900" i="1" spc="-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spc="-5" dirty="0">
                <a:solidFill>
                  <a:srgbClr val="595959"/>
                </a:solidFill>
                <a:latin typeface="Calibri"/>
                <a:cs typeface="Calibri"/>
              </a:rPr>
              <a:t>Trade</a:t>
            </a:r>
            <a:r>
              <a:rPr sz="900" i="1" spc="-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595959"/>
                </a:solidFill>
                <a:latin typeface="Calibri"/>
                <a:cs typeface="Calibri"/>
              </a:rPr>
              <a:t>Map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B94105A4FF73458EF8A55CC7072EE3" ma:contentTypeVersion="25" ma:contentTypeDescription="Ein neues Dokument erstellen." ma:contentTypeScope="" ma:versionID="a40ab8e27473742e2e0bb7bd9a66dfce">
  <xsd:schema xmlns:xsd="http://www.w3.org/2001/XMLSchema" xmlns:xs="http://www.w3.org/2001/XMLSchema" xmlns:p="http://schemas.microsoft.com/office/2006/metadata/properties" xmlns:ns2="c212e057-d64f-4ede-8435-d99f042e3c2b" xmlns:ns3="a04186fc-7ca8-40ce-8d8b-5ed029ed0295" targetNamespace="http://schemas.microsoft.com/office/2006/metadata/properties" ma:root="true" ma:fieldsID="59dc06a5876723267be9a7846341cf01" ns2:_="" ns3:_="">
    <xsd:import namespace="c212e057-d64f-4ede-8435-d99f042e3c2b"/>
    <xsd:import namespace="a04186fc-7ca8-40ce-8d8b-5ed029ed0295"/>
    <xsd:element name="properties">
      <xsd:complexType>
        <xsd:sequence>
          <xsd:element name="documentManagement">
            <xsd:complexType>
              <xsd:all>
                <xsd:element ref="ns2:Country_x002f_Region" minOccurs="0"/>
                <xsd:element ref="ns2:Moti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fc931562-8c25-4c48-acd9-30d1961e39d1CountryOrRegion" minOccurs="0"/>
                <xsd:element ref="ns2:fc931562-8c25-4c48-acd9-30d1961e39d1State" minOccurs="0"/>
                <xsd:element ref="ns2:fc931562-8c25-4c48-acd9-30d1961e39d1City" minOccurs="0"/>
                <xsd:element ref="ns2:fc931562-8c25-4c48-acd9-30d1961e39d1PostalCode" minOccurs="0"/>
                <xsd:element ref="ns2:fc931562-8c25-4c48-acd9-30d1961e39d1Street" minOccurs="0"/>
                <xsd:element ref="ns2:fc931562-8c25-4c48-acd9-30d1961e39d1GeoLoc" minOccurs="0"/>
                <xsd:element ref="ns2:fc931562-8c25-4c48-acd9-30d1961e39d1DispNam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2e057-d64f-4ede-8435-d99f042e3c2b" elementFormDefault="qualified">
    <xsd:import namespace="http://schemas.microsoft.com/office/2006/documentManagement/types"/>
    <xsd:import namespace="http://schemas.microsoft.com/office/infopath/2007/PartnerControls"/>
    <xsd:element name="Country_x002f_Region" ma:index="2" nillable="true" ma:displayName="Country / Region" ma:description="Country and Region where the picture was taken" ma:format="Dropdown" ma:internalName="Country_x002f_Region">
      <xsd:simpleType>
        <xsd:restriction base="dms:Unknown"/>
      </xsd:simpleType>
    </xsd:element>
    <xsd:element name="Motif" ma:index="3" nillable="true" ma:displayName="Motif" ma:format="Dropdown" ma:internalName="Motif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eople"/>
                    <xsd:enumeration value="Landscape"/>
                    <xsd:enumeration value="Agricultural Products"/>
                    <xsd:enumeration value="Machinery"/>
                    <xsd:enumeration value="Training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fc931562-8c25-4c48-acd9-30d1961e39d1CountryOrRegion" ma:index="21" nillable="true" ma:displayName="Country / Region: Land/Region" ma:hidden="true" ma:internalName="CountryOrRegion" ma:readOnly="true">
      <xsd:simpleType>
        <xsd:restriction base="dms:Text"/>
      </xsd:simpleType>
    </xsd:element>
    <xsd:element name="fc931562-8c25-4c48-acd9-30d1961e39d1State" ma:index="22" nillable="true" ma:displayName="Country / Region: Bundesland" ma:hidden="true" ma:internalName="State" ma:readOnly="true">
      <xsd:simpleType>
        <xsd:restriction base="dms:Text"/>
      </xsd:simpleType>
    </xsd:element>
    <xsd:element name="fc931562-8c25-4c48-acd9-30d1961e39d1City" ma:index="23" nillable="true" ma:displayName="Country / Region: Ort" ma:hidden="true" ma:internalName="City" ma:readOnly="true">
      <xsd:simpleType>
        <xsd:restriction base="dms:Text"/>
      </xsd:simpleType>
    </xsd:element>
    <xsd:element name="fc931562-8c25-4c48-acd9-30d1961e39d1PostalCode" ma:index="24" nillable="true" ma:displayName="Country / Region: Postleitzahl" ma:hidden="true" ma:internalName="PostalCode" ma:readOnly="true">
      <xsd:simpleType>
        <xsd:restriction base="dms:Text"/>
      </xsd:simpleType>
    </xsd:element>
    <xsd:element name="fc931562-8c25-4c48-acd9-30d1961e39d1Street" ma:index="25" nillable="true" ma:displayName="Country / Region: Straße" ma:hidden="true" ma:internalName="Street" ma:readOnly="true">
      <xsd:simpleType>
        <xsd:restriction base="dms:Text"/>
      </xsd:simpleType>
    </xsd:element>
    <xsd:element name="fc931562-8c25-4c48-acd9-30d1961e39d1GeoLoc" ma:index="26" nillable="true" ma:displayName="Country / Region: Koordinaten" ma:hidden="true" ma:internalName="GeoLoc" ma:readOnly="true">
      <xsd:simpleType>
        <xsd:restriction base="dms:Unknown"/>
      </xsd:simpleType>
    </xsd:element>
    <xsd:element name="fc931562-8c25-4c48-acd9-30d1961e39d1DispName" ma:index="27" nillable="true" ma:displayName="Country / Region: Name" ma:hidden="true" ma:internalName="DispName" ma:readOnly="true">
      <xsd:simpleType>
        <xsd:restriction base="dms:Text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186fc-7ca8-40ce-8d8b-5ed029ed02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y_x002f_Region xmlns="c212e057-d64f-4ede-8435-d99f042e3c2b" xsi:nil="true"/>
    <Motif xmlns="c212e057-d64f-4ede-8435-d99f042e3c2b" xsi:nil="true"/>
  </documentManagement>
</p:properties>
</file>

<file path=customXml/itemProps1.xml><?xml version="1.0" encoding="utf-8"?>
<ds:datastoreItem xmlns:ds="http://schemas.openxmlformats.org/officeDocument/2006/customXml" ds:itemID="{2C643002-55DA-4183-8093-7C44F0A7F9F5}"/>
</file>

<file path=customXml/itemProps2.xml><?xml version="1.0" encoding="utf-8"?>
<ds:datastoreItem xmlns:ds="http://schemas.openxmlformats.org/officeDocument/2006/customXml" ds:itemID="{791A2011-D788-4154-BFEA-3D1C16F4FADC}"/>
</file>

<file path=customXml/itemProps3.xml><?xml version="1.0" encoding="utf-8"?>
<ds:datastoreItem xmlns:ds="http://schemas.openxmlformats.org/officeDocument/2006/customXml" ds:itemID="{88242A67-F057-40C7-A6FC-C675FE7576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7620</Words>
  <Application>Microsoft Office PowerPoint</Application>
  <PresentationFormat>Breitbild</PresentationFormat>
  <Paragraphs>1738</Paragraphs>
  <Slides>86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86</vt:i4>
      </vt:variant>
    </vt:vector>
  </HeadingPairs>
  <TitlesOfParts>
    <vt:vector size="97" baseType="lpstr">
      <vt:lpstr>Arial</vt:lpstr>
      <vt:lpstr>Arial MT</vt:lpstr>
      <vt:lpstr>Calibri</vt:lpstr>
      <vt:lpstr>Calibri Light</vt:lpstr>
      <vt:lpstr>Cambria Math</vt:lpstr>
      <vt:lpstr>Segoe UI Symbol</vt:lpstr>
      <vt:lpstr>Tahoma</vt:lpstr>
      <vt:lpstr>Times New Roman</vt:lpstr>
      <vt:lpstr>Trebuchet MS</vt:lpstr>
      <vt:lpstr>Verdana</vt:lpstr>
      <vt:lpstr>Office Theme</vt:lpstr>
      <vt:lpstr>Malawi Value Chain Study</vt:lpstr>
      <vt:lpstr>Goals, Methodology</vt:lpstr>
      <vt:lpstr>  Method – Project Overview </vt:lpstr>
      <vt:lpstr>  We used the prestudy value chain work as a starting point </vt:lpstr>
      <vt:lpstr>The project encompasses the central region and specific districts in the Northern region</vt:lpstr>
      <vt:lpstr>Goals, Methodology</vt:lpstr>
      <vt:lpstr>Rice</vt:lpstr>
      <vt:lpstr>Production occurs within the geographical focus</vt:lpstr>
      <vt:lpstr>Good Commercial Potential, with strong future prospects</vt:lpstr>
      <vt:lpstr>Many of the Ingredients for a modern rice sector are present</vt:lpstr>
      <vt:lpstr>Employment potential along the chain, with good livelihoods effect</vt:lpstr>
      <vt:lpstr>A few areas of intervention could be addressed by commercial business models</vt:lpstr>
      <vt:lpstr>PowerPoint-Präsentation</vt:lpstr>
      <vt:lpstr>Poultry is widespread, but has 2 larger commercial locations</vt:lpstr>
      <vt:lpstr>A market of the future with good commercial prospects</vt:lpstr>
      <vt:lpstr>A few ingredients for a modern poultry sector are present</vt:lpstr>
      <vt:lpstr>Economics of the chain provide good prospects for employment of women &amp; youth</vt:lpstr>
      <vt:lpstr>Intervention potential through commercial business models</vt:lpstr>
      <vt:lpstr>M a c a d a m i a</vt:lpstr>
      <vt:lpstr>Despite high relative prices, demand for Macadamia nuts is accelerating</vt:lpstr>
      <vt:lpstr>Malawian production has developed over the last 5 years</vt:lpstr>
      <vt:lpstr>But there’s space to increase supply, especially as it is 1 of 3 origins specified by retailers in Germany</vt:lpstr>
      <vt:lpstr>Smallholder involvement is being facilitated through outgrower schemes, but more can be done   to tackle the challenges in the chain </vt:lpstr>
      <vt:lpstr>This developing chain, being a high value niche and the approaching commercial stage outgrower   schemes are creating opportunities for wide variety of services </vt:lpstr>
      <vt:lpstr>The character of these jobs means that there is a good likelihood that they will be more inclusive &amp; they are26   very future forward </vt:lpstr>
      <vt:lpstr>There are a few halo effects from expanding support for macadamia</vt:lpstr>
      <vt:lpstr>PowerPoint-Präsentation</vt:lpstr>
      <vt:lpstr>Chilli</vt:lpstr>
      <vt:lpstr>PowerPoint-Präsentation</vt:lpstr>
      <vt:lpstr>The popularity of ethnic cuisines is driving demand for chilli globally</vt:lpstr>
      <vt:lpstr>Despite surging demand locally and globally, Malawian chilli production and exports are in decline in   recent years, off an already small base </vt:lpstr>
      <vt:lpstr>Malawian chillies have a few issues that are preventing a competitive product on the world market</vt:lpstr>
      <vt:lpstr>Production is being incorporated into outgrower programs linked to Macadamia as well as assorted   donor projects. </vt:lpstr>
      <vt:lpstr>This developing chain, being a high value niche and the approaching commercial stage outgrower   schemes are creating opportunities for wide variety of services </vt:lpstr>
      <vt:lpstr>The chillie value chain offers good prospects jobs &amp; especially for women and youth</vt:lpstr>
      <vt:lpstr>There are a few positive halo effects that can be achieved y supporting activities in this chain</vt:lpstr>
      <vt:lpstr>There are some health and safety risks &amp; some instances of wage issues that will need to be   managed as this chain expands </vt:lpstr>
      <vt:lpstr>Greenlight</vt:lpstr>
      <vt:lpstr>Groundnuts</vt:lpstr>
      <vt:lpstr>Groundnuts have widespread production in the Central region</vt:lpstr>
      <vt:lpstr>Good commercial potential in the region, with demand in the EU if aflatoxin can be controlled</vt:lpstr>
      <vt:lpstr>Employment potential</vt:lpstr>
      <vt:lpstr>Intervention opportunities through commercial business models</vt:lpstr>
      <vt:lpstr>Revenue Potential per Hectare suggests that groundnuts have a good chance of success</vt:lpstr>
      <vt:lpstr>Soya</vt:lpstr>
      <vt:lpstr>Soya is grown in many parts of the Central and Southern region</vt:lpstr>
      <vt:lpstr>Strong commercial potential for export and local opportunities</vt:lpstr>
      <vt:lpstr>Growing production to satisfy local demand for soya products</vt:lpstr>
      <vt:lpstr>Good employment potential, albeit at lower revenue per ha than groundnuts</vt:lpstr>
      <vt:lpstr>A variety of business models are possible, with a strong skew to processing</vt:lpstr>
      <vt:lpstr>Goals, Methodology</vt:lpstr>
      <vt:lpstr>Mango</vt:lpstr>
      <vt:lpstr>Mango production extends from Nkhotakota down in to the Southern region</vt:lpstr>
      <vt:lpstr>Mango production has been growing for export</vt:lpstr>
      <vt:lpstr>But is there an opportunity for sustained trade?</vt:lpstr>
      <vt:lpstr>Good employment potential, especially for women &amp; Youth in collection, services and   processing </vt:lpstr>
      <vt:lpstr>There are opportunities for business models- provided that market access is consistent</vt:lpstr>
      <vt:lpstr>Potato</vt:lpstr>
      <vt:lpstr>Potatoes are still grown at a small scale in the southern part of the northern region and in the   central region towards the lake </vt:lpstr>
      <vt:lpstr>There seems to be unmet demand for potatoes</vt:lpstr>
      <vt:lpstr>Good income is possible along the chain</vt:lpstr>
      <vt:lpstr>Potatoes offer some of the most lucrative opportunities, with a good fit for women and youth</vt:lpstr>
      <vt:lpstr>Good employment potential with scalable business models</vt:lpstr>
      <vt:lpstr>Goals, Methodology</vt:lpstr>
      <vt:lpstr>Horticulture- Apples, Pears</vt:lpstr>
      <vt:lpstr>Horticulture- Vegetables</vt:lpstr>
      <vt:lpstr>Fruit Crops- Citrus</vt:lpstr>
      <vt:lpstr>Spices excl chilli</vt:lpstr>
      <vt:lpstr>PowerPoint-Präsentation</vt:lpstr>
      <vt:lpstr>Dairy</vt:lpstr>
      <vt:lpstr>Hemp, Bamboo, Beekeeping, Baobab</vt:lpstr>
      <vt:lpstr>Aquaculture</vt:lpstr>
      <vt:lpstr>Sesame</vt:lpstr>
      <vt:lpstr>Forestry</vt:lpstr>
      <vt:lpstr>Goats</vt:lpstr>
      <vt:lpstr>Wheat</vt:lpstr>
      <vt:lpstr>Sweet Potato &amp; Cassava</vt:lpstr>
      <vt:lpstr>Sorghum, Millet,</vt:lpstr>
      <vt:lpstr>PowerPoint-Präsentation</vt:lpstr>
      <vt:lpstr>Goals, Methodology</vt:lpstr>
      <vt:lpstr>We will build on the scan using the defined criteria &amp; associated definitions</vt:lpstr>
      <vt:lpstr>These include chances of success</vt:lpstr>
      <vt:lpstr>The analysis also includes a look at cautionary factors and positive halo effects that can be   delivered by expanding employment in these chains </vt:lpstr>
      <vt:lpstr>The Value chains in the green and yellow light categories were scored indicating a few “winners”   to explore further </vt:lpstr>
      <vt:lpstr>The final selection focusses on 4 core chains with an associated feed chain for poultry &amp; fish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Malawi Value Chain Study</dc:title>
  <cp:lastModifiedBy>Reckzeh, Hannah GIZ</cp:lastModifiedBy>
  <cp:revision>1</cp:revision>
  <dcterms:created xsi:type="dcterms:W3CDTF">2024-12-11T15:05:15Z</dcterms:created>
  <dcterms:modified xsi:type="dcterms:W3CDTF">2024-12-11T15:33:01Z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LastSaved">
    <vt:filetime>2024-12-11T00:00:00Z</vt:filetime>
  </property>
  <property fmtid="{D5CDD505-2E9C-101B-9397-08002B2CF9AE}" pid="4" name="ContentTypeId">
    <vt:lpwstr>0x010100D3B94105A4FF73458EF8A55CC7072EE3</vt:lpwstr>
  </property>
</Properties>
</file>